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7.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8.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9.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0.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16"/>
  </p:notesMasterIdLst>
  <p:sldIdLst>
    <p:sldId id="256" r:id="rId2"/>
    <p:sldId id="294" r:id="rId3"/>
    <p:sldId id="258" r:id="rId4"/>
    <p:sldId id="259" r:id="rId5"/>
    <p:sldId id="287" r:id="rId6"/>
    <p:sldId id="283" r:id="rId7"/>
    <p:sldId id="299" r:id="rId8"/>
    <p:sldId id="302" r:id="rId9"/>
    <p:sldId id="292" r:id="rId10"/>
    <p:sldId id="296" r:id="rId11"/>
    <p:sldId id="301" r:id="rId12"/>
    <p:sldId id="269" r:id="rId13"/>
    <p:sldId id="288" r:id="rId14"/>
    <p:sldId id="300" r:id="rId15"/>
  </p:sldIdLst>
  <p:sldSz cx="12192000" cy="6858000"/>
  <p:notesSz cx="6797675" cy="9929813"/>
  <p:defaultTextStyle>
    <a:defPPr lvl="0">
      <a:defRPr lang="en-US"/>
    </a:defPPr>
    <a:lvl1pPr marL="0" lvl="0" algn="l" defTabSz="914400" rtl="0" eaLnBrk="1" latinLnBrk="0" hangingPunct="1">
      <a:defRPr sz="1800" kern="1200">
        <a:solidFill>
          <a:schemeClr val="tx1"/>
        </a:solidFill>
        <a:latin typeface="+mn-lt"/>
        <a:ea typeface="+mn-ea"/>
        <a:cs typeface="+mn-cs"/>
      </a:defRPr>
    </a:lvl1pPr>
    <a:lvl2pPr marL="457200" lvl="1" algn="l" defTabSz="914400" rtl="0" eaLnBrk="1" latinLnBrk="0" hangingPunct="1">
      <a:defRPr sz="1800" kern="1200">
        <a:solidFill>
          <a:schemeClr val="tx1"/>
        </a:solidFill>
        <a:latin typeface="+mn-lt"/>
        <a:ea typeface="+mn-ea"/>
        <a:cs typeface="+mn-cs"/>
      </a:defRPr>
    </a:lvl2pPr>
    <a:lvl3pPr marL="914400" lvl="2" algn="l" defTabSz="914400" rtl="0" eaLnBrk="1" latinLnBrk="0" hangingPunct="1">
      <a:defRPr sz="1800" kern="1200">
        <a:solidFill>
          <a:schemeClr val="tx1"/>
        </a:solidFill>
        <a:latin typeface="+mn-lt"/>
        <a:ea typeface="+mn-ea"/>
        <a:cs typeface="+mn-cs"/>
      </a:defRPr>
    </a:lvl3pPr>
    <a:lvl4pPr marL="1371600" lvl="3" algn="l" defTabSz="914400" rtl="0" eaLnBrk="1" latinLnBrk="0" hangingPunct="1">
      <a:defRPr sz="1800" kern="1200">
        <a:solidFill>
          <a:schemeClr val="tx1"/>
        </a:solidFill>
        <a:latin typeface="+mn-lt"/>
        <a:ea typeface="+mn-ea"/>
        <a:cs typeface="+mn-cs"/>
      </a:defRPr>
    </a:lvl4pPr>
    <a:lvl5pPr marL="1828800" lvl="4" algn="l" defTabSz="914400" rtl="0" eaLnBrk="1" latinLnBrk="0" hangingPunct="1">
      <a:defRPr sz="1800" kern="1200">
        <a:solidFill>
          <a:schemeClr val="tx1"/>
        </a:solidFill>
        <a:latin typeface="+mn-lt"/>
        <a:ea typeface="+mn-ea"/>
        <a:cs typeface="+mn-cs"/>
      </a:defRPr>
    </a:lvl5pPr>
    <a:lvl6pPr marL="2286000" lvl="5" algn="l" defTabSz="914400" rtl="0" eaLnBrk="1" latinLnBrk="0" hangingPunct="1">
      <a:defRPr sz="1800" kern="1200">
        <a:solidFill>
          <a:schemeClr val="tx1"/>
        </a:solidFill>
        <a:latin typeface="+mn-lt"/>
        <a:ea typeface="+mn-ea"/>
        <a:cs typeface="+mn-cs"/>
      </a:defRPr>
    </a:lvl6pPr>
    <a:lvl7pPr marL="2743200" lvl="6" algn="l" defTabSz="914400" rtl="0" eaLnBrk="1" latinLnBrk="0" hangingPunct="1">
      <a:defRPr sz="1800" kern="1200">
        <a:solidFill>
          <a:schemeClr val="tx1"/>
        </a:solidFill>
        <a:latin typeface="+mn-lt"/>
        <a:ea typeface="+mn-ea"/>
        <a:cs typeface="+mn-cs"/>
      </a:defRPr>
    </a:lvl7pPr>
    <a:lvl8pPr marL="3200400" lvl="7" algn="l" defTabSz="914400" rtl="0" eaLnBrk="1" latinLnBrk="0" hangingPunct="1">
      <a:defRPr sz="1800" kern="1200">
        <a:solidFill>
          <a:schemeClr val="tx1"/>
        </a:solidFill>
        <a:latin typeface="+mn-lt"/>
        <a:ea typeface="+mn-ea"/>
        <a:cs typeface="+mn-cs"/>
      </a:defRPr>
    </a:lvl8pPr>
    <a:lvl9pPr marL="3657600" lvl="8"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9A528AE-E145-7B60-8606-288916411FED}" name="G. ANOKYE" initials="GA" userId="ffd800ae5dc12dac" providerId="Windows Liv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browse/>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3047CAA-A47F-4C2B-A83B-217081FED6DC}" v="3" dt="2026-07-07T11:49:00.85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955" autoAdjust="0"/>
    <p:restoredTop sz="90467" autoAdjust="0"/>
  </p:normalViewPr>
  <p:slideViewPr>
    <p:cSldViewPr snapToGrid="0">
      <p:cViewPr varScale="1">
        <p:scale>
          <a:sx n="74" d="100"/>
          <a:sy n="74" d="100"/>
        </p:scale>
        <p:origin x="72" y="14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21" Type="http://schemas.microsoft.com/office/2016/11/relationships/changesInfo" Target="changesInfos/changesInfo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microsoft.com/office/2018/10/relationships/authors" Target="authors.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CLM NL" userId="57f3ed0d-ae9c-485c-9738-6351eaddc248" providerId="ADAL" clId="{DB9D4196-092C-4817-BE64-F00FCE99FF6D}"/>
    <pc:docChg chg="custSel modSld">
      <pc:chgData name="DCLM NL" userId="57f3ed0d-ae9c-485c-9738-6351eaddc248" providerId="ADAL" clId="{DB9D4196-092C-4817-BE64-F00FCE99FF6D}" dt="2026-07-07T11:50:39.890" v="105" actId="20577"/>
      <pc:docMkLst>
        <pc:docMk/>
      </pc:docMkLst>
      <pc:sldChg chg="modSp mod">
        <pc:chgData name="DCLM NL" userId="57f3ed0d-ae9c-485c-9738-6351eaddc248" providerId="ADAL" clId="{DB9D4196-092C-4817-BE64-F00FCE99FF6D}" dt="2026-07-07T11:43:56.769" v="23" actId="20577"/>
        <pc:sldMkLst>
          <pc:docMk/>
          <pc:sldMk cId="0" sldId="259"/>
        </pc:sldMkLst>
        <pc:spChg chg="mod">
          <ac:chgData name="DCLM NL" userId="57f3ed0d-ae9c-485c-9738-6351eaddc248" providerId="ADAL" clId="{DB9D4196-092C-4817-BE64-F00FCE99FF6D}" dt="2026-07-07T11:43:56.769" v="23" actId="20577"/>
          <ac:spMkLst>
            <pc:docMk/>
            <pc:sldMk cId="0" sldId="259"/>
            <ac:spMk id="3" creationId="{00000000-0000-0000-0000-000000000000}"/>
          </ac:spMkLst>
        </pc:spChg>
      </pc:sldChg>
      <pc:sldChg chg="modSp mod">
        <pc:chgData name="DCLM NL" userId="57f3ed0d-ae9c-485c-9738-6351eaddc248" providerId="ADAL" clId="{DB9D4196-092C-4817-BE64-F00FCE99FF6D}" dt="2026-07-07T11:50:21.937" v="102" actId="20577"/>
        <pc:sldMkLst>
          <pc:docMk/>
          <pc:sldMk cId="0" sldId="269"/>
        </pc:sldMkLst>
        <pc:spChg chg="mod">
          <ac:chgData name="DCLM NL" userId="57f3ed0d-ae9c-485c-9738-6351eaddc248" providerId="ADAL" clId="{DB9D4196-092C-4817-BE64-F00FCE99FF6D}" dt="2026-07-07T11:50:21.937" v="102" actId="20577"/>
          <ac:spMkLst>
            <pc:docMk/>
            <pc:sldMk cId="0" sldId="269"/>
            <ac:spMk id="3" creationId="{00000000-0000-0000-0000-000000000000}"/>
          </ac:spMkLst>
        </pc:spChg>
      </pc:sldChg>
      <pc:sldChg chg="modSp mod">
        <pc:chgData name="DCLM NL" userId="57f3ed0d-ae9c-485c-9738-6351eaddc248" providerId="ADAL" clId="{DB9D4196-092C-4817-BE64-F00FCE99FF6D}" dt="2026-07-07T11:47:49.471" v="70" actId="20577"/>
        <pc:sldMkLst>
          <pc:docMk/>
          <pc:sldMk cId="1647645489" sldId="283"/>
        </pc:sldMkLst>
        <pc:graphicFrameChg chg="mod modGraphic">
          <ac:chgData name="DCLM NL" userId="57f3ed0d-ae9c-485c-9738-6351eaddc248" providerId="ADAL" clId="{DB9D4196-092C-4817-BE64-F00FCE99FF6D}" dt="2026-07-07T11:47:49.471" v="70" actId="20577"/>
          <ac:graphicFrameMkLst>
            <pc:docMk/>
            <pc:sldMk cId="1647645489" sldId="283"/>
            <ac:graphicFrameMk id="6" creationId="{7BB2D1BC-904E-1511-0666-6FD5BE67205B}"/>
          </ac:graphicFrameMkLst>
        </pc:graphicFrameChg>
      </pc:sldChg>
      <pc:sldChg chg="modSp mod">
        <pc:chgData name="DCLM NL" userId="57f3ed0d-ae9c-485c-9738-6351eaddc248" providerId="ADAL" clId="{DB9D4196-092C-4817-BE64-F00FCE99FF6D}" dt="2026-07-07T11:47:19.823" v="61" actId="20577"/>
        <pc:sldMkLst>
          <pc:docMk/>
          <pc:sldMk cId="0" sldId="287"/>
        </pc:sldMkLst>
        <pc:spChg chg="mod">
          <ac:chgData name="DCLM NL" userId="57f3ed0d-ae9c-485c-9738-6351eaddc248" providerId="ADAL" clId="{DB9D4196-092C-4817-BE64-F00FCE99FF6D}" dt="2026-07-07T11:47:19.823" v="61" actId="20577"/>
          <ac:spMkLst>
            <pc:docMk/>
            <pc:sldMk cId="0" sldId="287"/>
            <ac:spMk id="3" creationId="{00000000-0000-0000-0000-000000000000}"/>
          </ac:spMkLst>
        </pc:spChg>
      </pc:sldChg>
      <pc:sldChg chg="modSp mod">
        <pc:chgData name="DCLM NL" userId="57f3ed0d-ae9c-485c-9738-6351eaddc248" providerId="ADAL" clId="{DB9D4196-092C-4817-BE64-F00FCE99FF6D}" dt="2026-07-07T11:50:39.890" v="105" actId="20577"/>
        <pc:sldMkLst>
          <pc:docMk/>
          <pc:sldMk cId="3147146620" sldId="288"/>
        </pc:sldMkLst>
        <pc:spChg chg="mod">
          <ac:chgData name="DCLM NL" userId="57f3ed0d-ae9c-485c-9738-6351eaddc248" providerId="ADAL" clId="{DB9D4196-092C-4817-BE64-F00FCE99FF6D}" dt="2026-07-07T11:50:39.890" v="105" actId="20577"/>
          <ac:spMkLst>
            <pc:docMk/>
            <pc:sldMk cId="3147146620" sldId="288"/>
            <ac:spMk id="3" creationId="{5726220F-64AF-5D4E-529F-4F53CD27DA00}"/>
          </ac:spMkLst>
        </pc:spChg>
      </pc:sldChg>
      <pc:sldChg chg="modSp mod">
        <pc:chgData name="DCLM NL" userId="57f3ed0d-ae9c-485c-9738-6351eaddc248" providerId="ADAL" clId="{DB9D4196-092C-4817-BE64-F00FCE99FF6D}" dt="2026-07-07T11:48:47.052" v="80" actId="20577"/>
        <pc:sldMkLst>
          <pc:docMk/>
          <pc:sldMk cId="1496636655" sldId="292"/>
        </pc:sldMkLst>
        <pc:graphicFrameChg chg="modGraphic">
          <ac:chgData name="DCLM NL" userId="57f3ed0d-ae9c-485c-9738-6351eaddc248" providerId="ADAL" clId="{DB9D4196-092C-4817-BE64-F00FCE99FF6D}" dt="2026-07-07T11:48:47.052" v="80" actId="20577"/>
          <ac:graphicFrameMkLst>
            <pc:docMk/>
            <pc:sldMk cId="1496636655" sldId="292"/>
            <ac:graphicFrameMk id="6" creationId="{126B2D8D-FB54-7DB7-7D99-F1CEBB1A4561}"/>
          </ac:graphicFrameMkLst>
        </pc:graphicFrameChg>
      </pc:sldChg>
      <pc:sldChg chg="modSp mod">
        <pc:chgData name="DCLM NL" userId="57f3ed0d-ae9c-485c-9738-6351eaddc248" providerId="ADAL" clId="{DB9D4196-092C-4817-BE64-F00FCE99FF6D}" dt="2026-07-07T11:41:51.848" v="3" actId="114"/>
        <pc:sldMkLst>
          <pc:docMk/>
          <pc:sldMk cId="402866119" sldId="294"/>
        </pc:sldMkLst>
        <pc:spChg chg="mod">
          <ac:chgData name="DCLM NL" userId="57f3ed0d-ae9c-485c-9738-6351eaddc248" providerId="ADAL" clId="{DB9D4196-092C-4817-BE64-F00FCE99FF6D}" dt="2026-07-07T11:41:51.848" v="3" actId="114"/>
          <ac:spMkLst>
            <pc:docMk/>
            <pc:sldMk cId="402866119" sldId="294"/>
            <ac:spMk id="3" creationId="{00000000-0000-0000-0000-000000000000}"/>
          </ac:spMkLst>
        </pc:spChg>
      </pc:sldChg>
      <pc:sldChg chg="modSp mod">
        <pc:chgData name="DCLM NL" userId="57f3ed0d-ae9c-485c-9738-6351eaddc248" providerId="ADAL" clId="{DB9D4196-092C-4817-BE64-F00FCE99FF6D}" dt="2026-07-07T11:49:07.524" v="85" actId="20577"/>
        <pc:sldMkLst>
          <pc:docMk/>
          <pc:sldMk cId="3823765782" sldId="296"/>
        </pc:sldMkLst>
        <pc:graphicFrameChg chg="mod modGraphic">
          <ac:chgData name="DCLM NL" userId="57f3ed0d-ae9c-485c-9738-6351eaddc248" providerId="ADAL" clId="{DB9D4196-092C-4817-BE64-F00FCE99FF6D}" dt="2026-07-07T11:49:07.524" v="85" actId="20577"/>
          <ac:graphicFrameMkLst>
            <pc:docMk/>
            <pc:sldMk cId="3823765782" sldId="296"/>
            <ac:graphicFrameMk id="6" creationId="{606079D7-DB26-A9E1-2BCC-ACC81E7F5928}"/>
          </ac:graphicFrameMkLst>
        </pc:graphicFrameChg>
      </pc:sldChg>
      <pc:sldChg chg="modSp mod">
        <pc:chgData name="DCLM NL" userId="57f3ed0d-ae9c-485c-9738-6351eaddc248" providerId="ADAL" clId="{DB9D4196-092C-4817-BE64-F00FCE99FF6D}" dt="2026-07-07T11:48:21.094" v="74" actId="20577"/>
        <pc:sldMkLst>
          <pc:docMk/>
          <pc:sldMk cId="1647760371" sldId="299"/>
        </pc:sldMkLst>
        <pc:graphicFrameChg chg="modGraphic">
          <ac:chgData name="DCLM NL" userId="57f3ed0d-ae9c-485c-9738-6351eaddc248" providerId="ADAL" clId="{DB9D4196-092C-4817-BE64-F00FCE99FF6D}" dt="2026-07-07T11:48:21.094" v="74" actId="20577"/>
          <ac:graphicFrameMkLst>
            <pc:docMk/>
            <pc:sldMk cId="1647760371" sldId="299"/>
            <ac:graphicFrameMk id="6" creationId="{C08595BD-A901-443D-BBBA-6B4BD502404A}"/>
          </ac:graphicFrameMkLst>
        </pc:graphicFrameChg>
      </pc:sldChg>
      <pc:sldChg chg="modSp mod">
        <pc:chgData name="DCLM NL" userId="57f3ed0d-ae9c-485c-9738-6351eaddc248" providerId="ADAL" clId="{DB9D4196-092C-4817-BE64-F00FCE99FF6D}" dt="2026-07-07T11:49:19.523" v="87" actId="20577"/>
        <pc:sldMkLst>
          <pc:docMk/>
          <pc:sldMk cId="1591989610" sldId="301"/>
        </pc:sldMkLst>
        <pc:graphicFrameChg chg="modGraphic">
          <ac:chgData name="DCLM NL" userId="57f3ed0d-ae9c-485c-9738-6351eaddc248" providerId="ADAL" clId="{DB9D4196-092C-4817-BE64-F00FCE99FF6D}" dt="2026-07-07T11:49:19.523" v="87" actId="20577"/>
          <ac:graphicFrameMkLst>
            <pc:docMk/>
            <pc:sldMk cId="1591989610" sldId="301"/>
            <ac:graphicFrameMk id="6" creationId="{0D385027-1F3C-7EF6-B753-16C0ACC0977F}"/>
          </ac:graphicFrameMkLst>
        </pc:graphicFrameChg>
      </pc:sldChg>
      <pc:sldChg chg="modSp mod">
        <pc:chgData name="DCLM NL" userId="57f3ed0d-ae9c-485c-9738-6351eaddc248" providerId="ADAL" clId="{DB9D4196-092C-4817-BE64-F00FCE99FF6D}" dt="2026-07-07T11:48:40.174" v="78" actId="20577"/>
        <pc:sldMkLst>
          <pc:docMk/>
          <pc:sldMk cId="3694918969" sldId="302"/>
        </pc:sldMkLst>
        <pc:graphicFrameChg chg="modGraphic">
          <ac:chgData name="DCLM NL" userId="57f3ed0d-ae9c-485c-9738-6351eaddc248" providerId="ADAL" clId="{DB9D4196-092C-4817-BE64-F00FCE99FF6D}" dt="2026-07-07T11:48:40.174" v="78" actId="20577"/>
          <ac:graphicFrameMkLst>
            <pc:docMk/>
            <pc:sldMk cId="3694918969" sldId="302"/>
            <ac:graphicFrameMk id="6" creationId="{E9CF092E-8D6E-216F-74FF-BD3D46BB91AB}"/>
          </ac:graphicFrameMkLst>
        </pc:graphicFrame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0_3#5">
  <dgm:title val=""/>
  <dgm:desc val=""/>
  <dgm:catLst>
    <dgm:cat type="mainScheme" pri="10300"/>
  </dgm:catLst>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alignNode1">
    <dgm:fillClrLst meth="repeat">
      <a:schemeClr val="dk2"/>
    </dgm:fillClrLst>
    <dgm:linClrLst meth="repeat">
      <a:schemeClr val="dk2"/>
    </dgm:linClrLst>
    <dgm:effectClrLst/>
    <dgm:txLinClrLst/>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node0">
    <dgm:fillClrLst meth="repeat">
      <a:schemeClr val="dk2"/>
    </dgm:fillClrLst>
    <dgm:linClrLst meth="repeat">
      <a:schemeClr val="lt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3#5">
  <dgm:title val=""/>
  <dgm:desc val=""/>
  <dgm:catLst>
    <dgm:cat type="mainScheme" pri="10300"/>
  </dgm:catLst>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alignNode1">
    <dgm:fillClrLst meth="repeat">
      <a:schemeClr val="dk2"/>
    </dgm:fillClrLst>
    <dgm:linClrLst meth="repeat">
      <a:schemeClr val="dk2"/>
    </dgm:linClrLst>
    <dgm:effectClrLst/>
    <dgm:txLinClrLst/>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node0">
    <dgm:fillClrLst meth="repeat">
      <a:schemeClr val="dk2"/>
    </dgm:fillClrLst>
    <dgm:linClrLst meth="repeat">
      <a:schemeClr val="lt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0_3#5">
  <dgm:title val=""/>
  <dgm:desc val=""/>
  <dgm:catLst>
    <dgm:cat type="mainScheme" pri="10300"/>
  </dgm:catLst>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alignNode1">
    <dgm:fillClrLst meth="repeat">
      <a:schemeClr val="dk2"/>
    </dgm:fillClrLst>
    <dgm:linClrLst meth="repeat">
      <a:schemeClr val="dk2"/>
    </dgm:linClrLst>
    <dgm:effectClrLst/>
    <dgm:txLinClrLst/>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node0">
    <dgm:fillClrLst meth="repeat">
      <a:schemeClr val="dk2"/>
    </dgm:fillClrLst>
    <dgm:linClrLst meth="repeat">
      <a:schemeClr val="lt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0_3#5">
  <dgm:title val=""/>
  <dgm:desc val=""/>
  <dgm:catLst>
    <dgm:cat type="mainScheme" pri="10300"/>
  </dgm:catLst>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alignNode1">
    <dgm:fillClrLst meth="repeat">
      <a:schemeClr val="dk2"/>
    </dgm:fillClrLst>
    <dgm:linClrLst meth="repeat">
      <a:schemeClr val="dk2"/>
    </dgm:linClrLst>
    <dgm:effectClrLst/>
    <dgm:txLinClrLst/>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node0">
    <dgm:fillClrLst meth="repeat">
      <a:schemeClr val="dk2"/>
    </dgm:fillClrLst>
    <dgm:linClrLst meth="repeat">
      <a:schemeClr val="lt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0_3#5">
  <dgm:title val=""/>
  <dgm:desc val=""/>
  <dgm:catLst>
    <dgm:cat type="mainScheme" pri="10300"/>
  </dgm:catLst>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alignNode1">
    <dgm:fillClrLst meth="repeat">
      <a:schemeClr val="dk2"/>
    </dgm:fillClrLst>
    <dgm:linClrLst meth="repeat">
      <a:schemeClr val="dk2"/>
    </dgm:linClrLst>
    <dgm:effectClrLst/>
    <dgm:txLinClrLst/>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node0">
    <dgm:fillClrLst meth="repeat">
      <a:schemeClr val="dk2"/>
    </dgm:fillClrLst>
    <dgm:linClrLst meth="repeat">
      <a:schemeClr val="lt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0_3#5">
  <dgm:title val=""/>
  <dgm:desc val=""/>
  <dgm:catLst>
    <dgm:cat type="mainScheme" pri="10300"/>
  </dgm:catLst>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alignNode1">
    <dgm:fillClrLst meth="repeat">
      <a:schemeClr val="dk2"/>
    </dgm:fillClrLst>
    <dgm:linClrLst meth="repeat">
      <a:schemeClr val="dk2"/>
    </dgm:linClrLst>
    <dgm:effectClrLst/>
    <dgm:txLinClrLst/>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node0">
    <dgm:fillClrLst meth="repeat">
      <a:schemeClr val="dk2"/>
    </dgm:fillClrLst>
    <dgm:linClrLst meth="repeat">
      <a:schemeClr val="lt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colorsDef>
</file>

<file path=ppt/diagrams/data1.xml><?xml version="1.0" encoding="utf-8"?>
<dgm:dataModel xmlns:dgm="http://schemas.openxmlformats.org/drawingml/2006/diagram" xmlns:a="http://schemas.openxmlformats.org/drawingml/2006/main">
  <dgm:ptLst>
    <dgm:pt modelId="{49828610-9B16-48BE-81A5-8175BFC125E8}" type="doc">
      <dgm:prSet loTypeId="urn:microsoft.com/office/officeart/2005/8/layout/hierarchy1#5" loCatId="hierarchy" qsTypeId="urn:microsoft.com/office/officeart/2005/8/quickstyle/simple1#4" qsCatId="simple" csTypeId="urn:microsoft.com/office/officeart/2005/8/colors/accent0_3#5" csCatId="mainScheme" phldr="1"/>
      <dgm:spPr/>
      <dgm:t>
        <a:bodyPr/>
        <a:lstStyle/>
        <a:p>
          <a:endParaRPr lang="en-US"/>
        </a:p>
      </dgm:t>
    </dgm:pt>
    <dgm:pt modelId="{60B4422F-B5F1-45C8-8FA5-66CA47A48205}">
      <dgm:prSet phldr="0" custT="1"/>
      <dgm:spPr/>
      <dgm:t>
        <a:bodyPr vert="horz" wrap="square"/>
        <a:lstStyle/>
        <a:p>
          <a:pPr algn="ctr">
            <a:lnSpc>
              <a:spcPct val="100000"/>
            </a:lnSpc>
            <a:spcBef>
              <a:spcPct val="0"/>
            </a:spcBef>
            <a:spcAft>
              <a:spcPts val="600"/>
            </a:spcAft>
          </a:pPr>
          <a:r>
            <a:rPr lang="en-GB" sz="3200" kern="1200" noProof="0" dirty="0"/>
            <a:t>What lessons can we learn from Judah’s friendship with the world and his choice of marriage partner?</a:t>
          </a:r>
        </a:p>
        <a:p>
          <a:pPr algn="ctr">
            <a:lnSpc>
              <a:spcPct val="100000"/>
            </a:lnSpc>
            <a:spcBef>
              <a:spcPct val="0"/>
            </a:spcBef>
            <a:spcAft>
              <a:spcPts val="600"/>
            </a:spcAft>
          </a:pPr>
          <a:r>
            <a:rPr lang="nl-NL" sz="3200" b="1" kern="1200" dirty="0"/>
            <a:t>Gen 26:34,35; 2 Cor 6:14-18; James 4:4.</a:t>
          </a:r>
          <a:endParaRPr lang="en-GB" sz="3200" b="1" i="1" kern="1200" dirty="0"/>
        </a:p>
      </dgm:t>
    </dgm:pt>
    <dgm:pt modelId="{9E84C169-3ED9-436C-BE7D-98EA155ECFDB}" type="parTrans" cxnId="{E42147C2-4BB6-4E89-85A7-F14B7BF4B1C5}">
      <dgm:prSet/>
      <dgm:spPr/>
      <dgm:t>
        <a:bodyPr/>
        <a:lstStyle/>
        <a:p>
          <a:endParaRPr lang="en-US"/>
        </a:p>
      </dgm:t>
    </dgm:pt>
    <dgm:pt modelId="{8B714856-D08B-41FD-BF3A-5E4B3859D26F}" type="sibTrans" cxnId="{E42147C2-4BB6-4E89-85A7-F14B7BF4B1C5}">
      <dgm:prSet/>
      <dgm:spPr/>
      <dgm:t>
        <a:bodyPr/>
        <a:lstStyle/>
        <a:p>
          <a:endParaRPr lang="en-US"/>
        </a:p>
      </dgm:t>
    </dgm:pt>
    <dgm:pt modelId="{7BC538D0-47AE-414F-9DE4-F18E62186D5B}" type="pres">
      <dgm:prSet presAssocID="{49828610-9B16-48BE-81A5-8175BFC125E8}" presName="hierChild1" presStyleCnt="0">
        <dgm:presLayoutVars>
          <dgm:chPref val="1"/>
          <dgm:dir/>
          <dgm:animOne val="branch"/>
          <dgm:animLvl val="lvl"/>
          <dgm:resizeHandles/>
        </dgm:presLayoutVars>
      </dgm:prSet>
      <dgm:spPr/>
    </dgm:pt>
    <dgm:pt modelId="{A5087579-C124-49EC-86E7-A232783731D9}" type="pres">
      <dgm:prSet presAssocID="{60B4422F-B5F1-45C8-8FA5-66CA47A48205}" presName="hierRoot1" presStyleCnt="0"/>
      <dgm:spPr/>
    </dgm:pt>
    <dgm:pt modelId="{E432CA65-1FEE-4816-920D-95060379FF5B}" type="pres">
      <dgm:prSet presAssocID="{60B4422F-B5F1-45C8-8FA5-66CA47A48205}" presName="composite" presStyleCnt="0"/>
      <dgm:spPr/>
    </dgm:pt>
    <dgm:pt modelId="{A31D16F8-974D-4512-94F2-E4F4716BC42E}" type="pres">
      <dgm:prSet presAssocID="{60B4422F-B5F1-45C8-8FA5-66CA47A48205}" presName="background" presStyleLbl="node0" presStyleIdx="0" presStyleCnt="1"/>
      <dgm:spPr/>
    </dgm:pt>
    <dgm:pt modelId="{DDCA46C2-3612-464D-9F92-813CC60D482F}" type="pres">
      <dgm:prSet presAssocID="{60B4422F-B5F1-45C8-8FA5-66CA47A48205}" presName="text" presStyleLbl="fgAcc0" presStyleIdx="0" presStyleCnt="1" custScaleX="101232" custScaleY="76115" custLinFactNeighborX="-782" custLinFactNeighborY="-4431">
        <dgm:presLayoutVars>
          <dgm:chPref val="3"/>
        </dgm:presLayoutVars>
      </dgm:prSet>
      <dgm:spPr/>
    </dgm:pt>
    <dgm:pt modelId="{39243EBB-08C3-40AD-9EBD-DFB2E309673B}" type="pres">
      <dgm:prSet presAssocID="{60B4422F-B5F1-45C8-8FA5-66CA47A48205}" presName="hierChild2" presStyleCnt="0"/>
      <dgm:spPr/>
    </dgm:pt>
  </dgm:ptLst>
  <dgm:cxnLst>
    <dgm:cxn modelId="{A21F6075-259E-4E2D-A21E-46E7ED952A30}" type="presOf" srcId="{49828610-9B16-48BE-81A5-8175BFC125E8}" destId="{7BC538D0-47AE-414F-9DE4-F18E62186D5B}" srcOrd="0" destOrd="0" presId="urn:microsoft.com/office/officeart/2005/8/layout/hierarchy1#5"/>
    <dgm:cxn modelId="{91A184BE-52DF-490D-9DB5-ADACFB082963}" type="presOf" srcId="{60B4422F-B5F1-45C8-8FA5-66CA47A48205}" destId="{DDCA46C2-3612-464D-9F92-813CC60D482F}" srcOrd="0" destOrd="0" presId="urn:microsoft.com/office/officeart/2005/8/layout/hierarchy1#5"/>
    <dgm:cxn modelId="{E42147C2-4BB6-4E89-85A7-F14B7BF4B1C5}" srcId="{49828610-9B16-48BE-81A5-8175BFC125E8}" destId="{60B4422F-B5F1-45C8-8FA5-66CA47A48205}" srcOrd="0" destOrd="0" parTransId="{9E84C169-3ED9-436C-BE7D-98EA155ECFDB}" sibTransId="{8B714856-D08B-41FD-BF3A-5E4B3859D26F}"/>
    <dgm:cxn modelId="{AED99832-5513-4C29-93AC-FF4C8F900CC7}" type="presParOf" srcId="{7BC538D0-47AE-414F-9DE4-F18E62186D5B}" destId="{A5087579-C124-49EC-86E7-A232783731D9}" srcOrd="0" destOrd="0" presId="urn:microsoft.com/office/officeart/2005/8/layout/hierarchy1#5"/>
    <dgm:cxn modelId="{0956B71B-C020-40DA-AD4A-FB6B5CA1FBAF}" type="presParOf" srcId="{A5087579-C124-49EC-86E7-A232783731D9}" destId="{E432CA65-1FEE-4816-920D-95060379FF5B}" srcOrd="0" destOrd="0" presId="urn:microsoft.com/office/officeart/2005/8/layout/hierarchy1#5"/>
    <dgm:cxn modelId="{930E966D-F46D-422D-9112-51944B215FEA}" type="presParOf" srcId="{E432CA65-1FEE-4816-920D-95060379FF5B}" destId="{A31D16F8-974D-4512-94F2-E4F4716BC42E}" srcOrd="0" destOrd="0" presId="urn:microsoft.com/office/officeart/2005/8/layout/hierarchy1#5"/>
    <dgm:cxn modelId="{F4B43E06-D5B3-4123-A59D-D4E563A2642A}" type="presParOf" srcId="{E432CA65-1FEE-4816-920D-95060379FF5B}" destId="{DDCA46C2-3612-464D-9F92-813CC60D482F}" srcOrd="1" destOrd="0" presId="urn:microsoft.com/office/officeart/2005/8/layout/hierarchy1#5"/>
    <dgm:cxn modelId="{81A22B0E-8DA8-40A0-BBC4-F422A367F471}" type="presParOf" srcId="{A5087579-C124-49EC-86E7-A232783731D9}" destId="{39243EBB-08C3-40AD-9EBD-DFB2E309673B}" srcOrd="1" destOrd="0" presId="urn:microsoft.com/office/officeart/2005/8/layout/hierarchy1#5"/>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9828610-9B16-48BE-81A5-8175BFC125E8}" type="doc">
      <dgm:prSet loTypeId="urn:microsoft.com/office/officeart/2005/8/layout/hierarchy1#5" loCatId="hierarchy" qsTypeId="urn:microsoft.com/office/officeart/2005/8/quickstyle/simple1#4" qsCatId="simple" csTypeId="urn:microsoft.com/office/officeart/2005/8/colors/accent0_3#5" csCatId="mainScheme" phldr="1"/>
      <dgm:spPr/>
      <dgm:t>
        <a:bodyPr/>
        <a:lstStyle/>
        <a:p>
          <a:endParaRPr lang="en-US"/>
        </a:p>
      </dgm:t>
    </dgm:pt>
    <dgm:pt modelId="{60B4422F-B5F1-45C8-8FA5-66CA47A48205}">
      <dgm:prSet phldr="0" custT="1"/>
      <dgm:spPr/>
      <dgm:t>
        <a:bodyPr vert="horz" wrap="square"/>
        <a:lstStyle/>
        <a:p>
          <a:pPr algn="ctr">
            <a:lnSpc>
              <a:spcPct val="100000"/>
            </a:lnSpc>
            <a:spcBef>
              <a:spcPct val="0"/>
            </a:spcBef>
            <a:spcAft>
              <a:spcPts val="600"/>
            </a:spcAft>
          </a:pPr>
          <a:r>
            <a:rPr lang="en-US" sz="3200" kern="1200" dirty="0"/>
            <a:t>What excuses do people give to  indulge in adultery and fornication?</a:t>
          </a:r>
        </a:p>
        <a:p>
          <a:pPr algn="ctr">
            <a:lnSpc>
              <a:spcPct val="100000"/>
            </a:lnSpc>
            <a:spcBef>
              <a:spcPct val="0"/>
            </a:spcBef>
            <a:spcAft>
              <a:spcPts val="600"/>
            </a:spcAft>
          </a:pPr>
          <a:r>
            <a:rPr lang="nl-NL" sz="3200" b="1" kern="1200" dirty="0"/>
            <a:t>Gen 38:15-16; </a:t>
          </a:r>
          <a:r>
            <a:rPr lang="nl-NL" sz="3200" b="1" kern="1200" dirty="0" err="1"/>
            <a:t>Prov</a:t>
          </a:r>
          <a:r>
            <a:rPr lang="nl-NL" sz="3200" b="1" kern="1200" dirty="0"/>
            <a:t> 7:21-22; </a:t>
          </a:r>
        </a:p>
        <a:p>
          <a:pPr algn="ctr">
            <a:lnSpc>
              <a:spcPct val="100000"/>
            </a:lnSpc>
            <a:spcBef>
              <a:spcPct val="0"/>
            </a:spcBef>
            <a:spcAft>
              <a:spcPts val="600"/>
            </a:spcAft>
          </a:pPr>
          <a:r>
            <a:rPr lang="nl-NL" sz="3200" b="1" kern="1200" dirty="0"/>
            <a:t>Rom 6:1-2</a:t>
          </a:r>
          <a:endParaRPr lang="en-GB" sz="3200" b="1" i="1" kern="1200" dirty="0">
            <a:solidFill>
              <a:prstClr val="black">
                <a:hueOff val="0"/>
                <a:satOff val="0"/>
                <a:lumOff val="0"/>
                <a:alphaOff val="0"/>
              </a:prstClr>
            </a:solidFill>
            <a:latin typeface="Calibri"/>
            <a:ea typeface="+mn-ea"/>
            <a:cs typeface="+mn-cs"/>
          </a:endParaRPr>
        </a:p>
      </dgm:t>
    </dgm:pt>
    <dgm:pt modelId="{9E84C169-3ED9-436C-BE7D-98EA155ECFDB}" type="parTrans" cxnId="{E42147C2-4BB6-4E89-85A7-F14B7BF4B1C5}">
      <dgm:prSet/>
      <dgm:spPr/>
      <dgm:t>
        <a:bodyPr/>
        <a:lstStyle/>
        <a:p>
          <a:endParaRPr lang="en-US"/>
        </a:p>
      </dgm:t>
    </dgm:pt>
    <dgm:pt modelId="{8B714856-D08B-41FD-BF3A-5E4B3859D26F}" type="sibTrans" cxnId="{E42147C2-4BB6-4E89-85A7-F14B7BF4B1C5}">
      <dgm:prSet/>
      <dgm:spPr/>
      <dgm:t>
        <a:bodyPr/>
        <a:lstStyle/>
        <a:p>
          <a:endParaRPr lang="en-US"/>
        </a:p>
      </dgm:t>
    </dgm:pt>
    <dgm:pt modelId="{7BC538D0-47AE-414F-9DE4-F18E62186D5B}" type="pres">
      <dgm:prSet presAssocID="{49828610-9B16-48BE-81A5-8175BFC125E8}" presName="hierChild1" presStyleCnt="0">
        <dgm:presLayoutVars>
          <dgm:chPref val="1"/>
          <dgm:dir/>
          <dgm:animOne val="branch"/>
          <dgm:animLvl val="lvl"/>
          <dgm:resizeHandles/>
        </dgm:presLayoutVars>
      </dgm:prSet>
      <dgm:spPr/>
    </dgm:pt>
    <dgm:pt modelId="{A5087579-C124-49EC-86E7-A232783731D9}" type="pres">
      <dgm:prSet presAssocID="{60B4422F-B5F1-45C8-8FA5-66CA47A48205}" presName="hierRoot1" presStyleCnt="0"/>
      <dgm:spPr/>
    </dgm:pt>
    <dgm:pt modelId="{E432CA65-1FEE-4816-920D-95060379FF5B}" type="pres">
      <dgm:prSet presAssocID="{60B4422F-B5F1-45C8-8FA5-66CA47A48205}" presName="composite" presStyleCnt="0"/>
      <dgm:spPr/>
    </dgm:pt>
    <dgm:pt modelId="{A31D16F8-974D-4512-94F2-E4F4716BC42E}" type="pres">
      <dgm:prSet presAssocID="{60B4422F-B5F1-45C8-8FA5-66CA47A48205}" presName="background" presStyleLbl="node0" presStyleIdx="0" presStyleCnt="1"/>
      <dgm:spPr/>
    </dgm:pt>
    <dgm:pt modelId="{DDCA46C2-3612-464D-9F92-813CC60D482F}" type="pres">
      <dgm:prSet presAssocID="{60B4422F-B5F1-45C8-8FA5-66CA47A48205}" presName="text" presStyleLbl="fgAcc0" presStyleIdx="0" presStyleCnt="1" custScaleX="144741" custScaleY="105617">
        <dgm:presLayoutVars>
          <dgm:chPref val="3"/>
        </dgm:presLayoutVars>
      </dgm:prSet>
      <dgm:spPr/>
    </dgm:pt>
    <dgm:pt modelId="{39243EBB-08C3-40AD-9EBD-DFB2E309673B}" type="pres">
      <dgm:prSet presAssocID="{60B4422F-B5F1-45C8-8FA5-66CA47A48205}" presName="hierChild2" presStyleCnt="0"/>
      <dgm:spPr/>
    </dgm:pt>
  </dgm:ptLst>
  <dgm:cxnLst>
    <dgm:cxn modelId="{A21F6075-259E-4E2D-A21E-46E7ED952A30}" type="presOf" srcId="{49828610-9B16-48BE-81A5-8175BFC125E8}" destId="{7BC538D0-47AE-414F-9DE4-F18E62186D5B}" srcOrd="0" destOrd="0" presId="urn:microsoft.com/office/officeart/2005/8/layout/hierarchy1#5"/>
    <dgm:cxn modelId="{91A184BE-52DF-490D-9DB5-ADACFB082963}" type="presOf" srcId="{60B4422F-B5F1-45C8-8FA5-66CA47A48205}" destId="{DDCA46C2-3612-464D-9F92-813CC60D482F}" srcOrd="0" destOrd="0" presId="urn:microsoft.com/office/officeart/2005/8/layout/hierarchy1#5"/>
    <dgm:cxn modelId="{E42147C2-4BB6-4E89-85A7-F14B7BF4B1C5}" srcId="{49828610-9B16-48BE-81A5-8175BFC125E8}" destId="{60B4422F-B5F1-45C8-8FA5-66CA47A48205}" srcOrd="0" destOrd="0" parTransId="{9E84C169-3ED9-436C-BE7D-98EA155ECFDB}" sibTransId="{8B714856-D08B-41FD-BF3A-5E4B3859D26F}"/>
    <dgm:cxn modelId="{AED99832-5513-4C29-93AC-FF4C8F900CC7}" type="presParOf" srcId="{7BC538D0-47AE-414F-9DE4-F18E62186D5B}" destId="{A5087579-C124-49EC-86E7-A232783731D9}" srcOrd="0" destOrd="0" presId="urn:microsoft.com/office/officeart/2005/8/layout/hierarchy1#5"/>
    <dgm:cxn modelId="{0956B71B-C020-40DA-AD4A-FB6B5CA1FBAF}" type="presParOf" srcId="{A5087579-C124-49EC-86E7-A232783731D9}" destId="{E432CA65-1FEE-4816-920D-95060379FF5B}" srcOrd="0" destOrd="0" presId="urn:microsoft.com/office/officeart/2005/8/layout/hierarchy1#5"/>
    <dgm:cxn modelId="{930E966D-F46D-422D-9112-51944B215FEA}" type="presParOf" srcId="{E432CA65-1FEE-4816-920D-95060379FF5B}" destId="{A31D16F8-974D-4512-94F2-E4F4716BC42E}" srcOrd="0" destOrd="0" presId="urn:microsoft.com/office/officeart/2005/8/layout/hierarchy1#5"/>
    <dgm:cxn modelId="{F4B43E06-D5B3-4123-A59D-D4E563A2642A}" type="presParOf" srcId="{E432CA65-1FEE-4816-920D-95060379FF5B}" destId="{DDCA46C2-3612-464D-9F92-813CC60D482F}" srcOrd="1" destOrd="0" presId="urn:microsoft.com/office/officeart/2005/8/layout/hierarchy1#5"/>
    <dgm:cxn modelId="{81A22B0E-8DA8-40A0-BBC4-F422A367F471}" type="presParOf" srcId="{A5087579-C124-49EC-86E7-A232783731D9}" destId="{39243EBB-08C3-40AD-9EBD-DFB2E309673B}" srcOrd="1" destOrd="0" presId="urn:microsoft.com/office/officeart/2005/8/layout/hierarchy1#5"/>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9828610-9B16-48BE-81A5-8175BFC125E8}" type="doc">
      <dgm:prSet loTypeId="urn:microsoft.com/office/officeart/2005/8/layout/hierarchy1#5" loCatId="hierarchy" qsTypeId="urn:microsoft.com/office/officeart/2005/8/quickstyle/simple1#4" qsCatId="simple" csTypeId="urn:microsoft.com/office/officeart/2005/8/colors/accent0_3#5" csCatId="mainScheme" phldr="1"/>
      <dgm:spPr/>
      <dgm:t>
        <a:bodyPr/>
        <a:lstStyle/>
        <a:p>
          <a:endParaRPr lang="en-US"/>
        </a:p>
      </dgm:t>
    </dgm:pt>
    <dgm:pt modelId="{60B4422F-B5F1-45C8-8FA5-66CA47A48205}">
      <dgm:prSet phldr="0" custT="1"/>
      <dgm:spPr/>
      <dgm:t>
        <a:bodyPr vert="horz" wrap="square"/>
        <a:lstStyle/>
        <a:p>
          <a:pPr algn="ctr">
            <a:lnSpc>
              <a:spcPct val="100000"/>
            </a:lnSpc>
            <a:spcBef>
              <a:spcPct val="0"/>
            </a:spcBef>
            <a:spcAft>
              <a:spcPts val="600"/>
            </a:spcAft>
          </a:pPr>
          <a:r>
            <a:rPr lang="en-GB" sz="3200" kern="1200" noProof="0" dirty="0"/>
            <a:t>What dangers are associated with unfulfilled promises, fleshly lust and sexual immorality?</a:t>
          </a:r>
        </a:p>
        <a:p>
          <a:pPr algn="ctr">
            <a:lnSpc>
              <a:spcPct val="100000"/>
            </a:lnSpc>
            <a:spcBef>
              <a:spcPct val="0"/>
            </a:spcBef>
            <a:spcAft>
              <a:spcPts val="600"/>
            </a:spcAft>
          </a:pPr>
          <a:r>
            <a:rPr lang="en-GB" sz="3200" b="1" kern="1200" noProof="0" dirty="0"/>
            <a:t>1 Cor 10:8; 1 Thess 4:3-8; Hebrews 13:4; 1 Cor 6:18-20.</a:t>
          </a:r>
          <a:endParaRPr lang="en-GB" sz="3200" b="1" i="1" kern="1200" noProof="0" dirty="0">
            <a:solidFill>
              <a:prstClr val="black">
                <a:hueOff val="0"/>
                <a:satOff val="0"/>
                <a:lumOff val="0"/>
                <a:alphaOff val="0"/>
              </a:prstClr>
            </a:solidFill>
            <a:latin typeface="Calibri"/>
            <a:ea typeface="+mn-ea"/>
            <a:cs typeface="+mn-cs"/>
          </a:endParaRPr>
        </a:p>
      </dgm:t>
    </dgm:pt>
    <dgm:pt modelId="{9E84C169-3ED9-436C-BE7D-98EA155ECFDB}" type="parTrans" cxnId="{E42147C2-4BB6-4E89-85A7-F14B7BF4B1C5}">
      <dgm:prSet/>
      <dgm:spPr/>
      <dgm:t>
        <a:bodyPr/>
        <a:lstStyle/>
        <a:p>
          <a:endParaRPr lang="en-US"/>
        </a:p>
      </dgm:t>
    </dgm:pt>
    <dgm:pt modelId="{8B714856-D08B-41FD-BF3A-5E4B3859D26F}" type="sibTrans" cxnId="{E42147C2-4BB6-4E89-85A7-F14B7BF4B1C5}">
      <dgm:prSet/>
      <dgm:spPr/>
      <dgm:t>
        <a:bodyPr/>
        <a:lstStyle/>
        <a:p>
          <a:endParaRPr lang="en-US"/>
        </a:p>
      </dgm:t>
    </dgm:pt>
    <dgm:pt modelId="{7BC538D0-47AE-414F-9DE4-F18E62186D5B}" type="pres">
      <dgm:prSet presAssocID="{49828610-9B16-48BE-81A5-8175BFC125E8}" presName="hierChild1" presStyleCnt="0">
        <dgm:presLayoutVars>
          <dgm:chPref val="1"/>
          <dgm:dir/>
          <dgm:animOne val="branch"/>
          <dgm:animLvl val="lvl"/>
          <dgm:resizeHandles/>
        </dgm:presLayoutVars>
      </dgm:prSet>
      <dgm:spPr/>
    </dgm:pt>
    <dgm:pt modelId="{A5087579-C124-49EC-86E7-A232783731D9}" type="pres">
      <dgm:prSet presAssocID="{60B4422F-B5F1-45C8-8FA5-66CA47A48205}" presName="hierRoot1" presStyleCnt="0"/>
      <dgm:spPr/>
    </dgm:pt>
    <dgm:pt modelId="{E432CA65-1FEE-4816-920D-95060379FF5B}" type="pres">
      <dgm:prSet presAssocID="{60B4422F-B5F1-45C8-8FA5-66CA47A48205}" presName="composite" presStyleCnt="0"/>
      <dgm:spPr/>
    </dgm:pt>
    <dgm:pt modelId="{A31D16F8-974D-4512-94F2-E4F4716BC42E}" type="pres">
      <dgm:prSet presAssocID="{60B4422F-B5F1-45C8-8FA5-66CA47A48205}" presName="background" presStyleLbl="node0" presStyleIdx="0" presStyleCnt="1"/>
      <dgm:spPr/>
    </dgm:pt>
    <dgm:pt modelId="{DDCA46C2-3612-464D-9F92-813CC60D482F}" type="pres">
      <dgm:prSet presAssocID="{60B4422F-B5F1-45C8-8FA5-66CA47A48205}" presName="text" presStyleLbl="fgAcc0" presStyleIdx="0" presStyleCnt="1" custScaleX="144741" custScaleY="105617">
        <dgm:presLayoutVars>
          <dgm:chPref val="3"/>
        </dgm:presLayoutVars>
      </dgm:prSet>
      <dgm:spPr/>
    </dgm:pt>
    <dgm:pt modelId="{39243EBB-08C3-40AD-9EBD-DFB2E309673B}" type="pres">
      <dgm:prSet presAssocID="{60B4422F-B5F1-45C8-8FA5-66CA47A48205}" presName="hierChild2" presStyleCnt="0"/>
      <dgm:spPr/>
    </dgm:pt>
  </dgm:ptLst>
  <dgm:cxnLst>
    <dgm:cxn modelId="{A21F6075-259E-4E2D-A21E-46E7ED952A30}" type="presOf" srcId="{49828610-9B16-48BE-81A5-8175BFC125E8}" destId="{7BC538D0-47AE-414F-9DE4-F18E62186D5B}" srcOrd="0" destOrd="0" presId="urn:microsoft.com/office/officeart/2005/8/layout/hierarchy1#5"/>
    <dgm:cxn modelId="{91A184BE-52DF-490D-9DB5-ADACFB082963}" type="presOf" srcId="{60B4422F-B5F1-45C8-8FA5-66CA47A48205}" destId="{DDCA46C2-3612-464D-9F92-813CC60D482F}" srcOrd="0" destOrd="0" presId="urn:microsoft.com/office/officeart/2005/8/layout/hierarchy1#5"/>
    <dgm:cxn modelId="{E42147C2-4BB6-4E89-85A7-F14B7BF4B1C5}" srcId="{49828610-9B16-48BE-81A5-8175BFC125E8}" destId="{60B4422F-B5F1-45C8-8FA5-66CA47A48205}" srcOrd="0" destOrd="0" parTransId="{9E84C169-3ED9-436C-BE7D-98EA155ECFDB}" sibTransId="{8B714856-D08B-41FD-BF3A-5E4B3859D26F}"/>
    <dgm:cxn modelId="{AED99832-5513-4C29-93AC-FF4C8F900CC7}" type="presParOf" srcId="{7BC538D0-47AE-414F-9DE4-F18E62186D5B}" destId="{A5087579-C124-49EC-86E7-A232783731D9}" srcOrd="0" destOrd="0" presId="urn:microsoft.com/office/officeart/2005/8/layout/hierarchy1#5"/>
    <dgm:cxn modelId="{0956B71B-C020-40DA-AD4A-FB6B5CA1FBAF}" type="presParOf" srcId="{A5087579-C124-49EC-86E7-A232783731D9}" destId="{E432CA65-1FEE-4816-920D-95060379FF5B}" srcOrd="0" destOrd="0" presId="urn:microsoft.com/office/officeart/2005/8/layout/hierarchy1#5"/>
    <dgm:cxn modelId="{930E966D-F46D-422D-9112-51944B215FEA}" type="presParOf" srcId="{E432CA65-1FEE-4816-920D-95060379FF5B}" destId="{A31D16F8-974D-4512-94F2-E4F4716BC42E}" srcOrd="0" destOrd="0" presId="urn:microsoft.com/office/officeart/2005/8/layout/hierarchy1#5"/>
    <dgm:cxn modelId="{F4B43E06-D5B3-4123-A59D-D4E563A2642A}" type="presParOf" srcId="{E432CA65-1FEE-4816-920D-95060379FF5B}" destId="{DDCA46C2-3612-464D-9F92-813CC60D482F}" srcOrd="1" destOrd="0" presId="urn:microsoft.com/office/officeart/2005/8/layout/hierarchy1#5"/>
    <dgm:cxn modelId="{81A22B0E-8DA8-40A0-BBC4-F422A367F471}" type="presParOf" srcId="{A5087579-C124-49EC-86E7-A232783731D9}" destId="{39243EBB-08C3-40AD-9EBD-DFB2E309673B}" srcOrd="1" destOrd="0" presId="urn:microsoft.com/office/officeart/2005/8/layout/hierarchy1#5"/>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49828610-9B16-48BE-81A5-8175BFC125E8}" type="doc">
      <dgm:prSet loTypeId="urn:microsoft.com/office/officeart/2005/8/layout/hierarchy1#5" loCatId="hierarchy" qsTypeId="urn:microsoft.com/office/officeart/2005/8/quickstyle/simple1#4" qsCatId="simple" csTypeId="urn:microsoft.com/office/officeart/2005/8/colors/accent0_3#5" csCatId="mainScheme" phldr="1"/>
      <dgm:spPr/>
      <dgm:t>
        <a:bodyPr/>
        <a:lstStyle/>
        <a:p>
          <a:endParaRPr lang="en-US"/>
        </a:p>
      </dgm:t>
    </dgm:pt>
    <dgm:pt modelId="{60B4422F-B5F1-45C8-8FA5-66CA47A48205}">
      <dgm:prSet phldr="0" custT="1"/>
      <dgm:spPr/>
      <dgm:t>
        <a:bodyPr vert="horz" wrap="square"/>
        <a:lstStyle/>
        <a:p>
          <a:pPr algn="ctr">
            <a:lnSpc>
              <a:spcPct val="100000"/>
            </a:lnSpc>
            <a:spcBef>
              <a:spcPct val="0"/>
            </a:spcBef>
            <a:spcAft>
              <a:spcPts val="600"/>
            </a:spcAft>
          </a:pPr>
          <a:r>
            <a:rPr lang="en-GB" sz="3200" kern="1200" noProof="0" dirty="0"/>
            <a:t>How should believers respond when God exposes their sins?</a:t>
          </a:r>
        </a:p>
        <a:p>
          <a:pPr algn="ctr">
            <a:lnSpc>
              <a:spcPct val="100000"/>
            </a:lnSpc>
            <a:spcBef>
              <a:spcPct val="0"/>
            </a:spcBef>
            <a:spcAft>
              <a:spcPts val="600"/>
            </a:spcAft>
          </a:pPr>
          <a:r>
            <a:rPr lang="en-GB" sz="3200" b="1" kern="1200" noProof="0" dirty="0"/>
            <a:t>Gen 38:24-26; </a:t>
          </a:r>
          <a:r>
            <a:rPr lang="en-GB" sz="3200" b="1" kern="1200" noProof="0" dirty="0" err="1"/>
            <a:t>Prov</a:t>
          </a:r>
          <a:r>
            <a:rPr lang="en-GB" sz="3200" b="1" kern="1200" noProof="0" dirty="0"/>
            <a:t> 28:13; 2 Sam 12:13.</a:t>
          </a:r>
          <a:endParaRPr lang="en-GB" sz="3200" b="1" i="1" kern="1200" noProof="0" dirty="0">
            <a:solidFill>
              <a:prstClr val="black">
                <a:hueOff val="0"/>
                <a:satOff val="0"/>
                <a:lumOff val="0"/>
                <a:alphaOff val="0"/>
              </a:prstClr>
            </a:solidFill>
            <a:latin typeface="Calibri"/>
            <a:ea typeface="+mn-ea"/>
            <a:cs typeface="+mn-cs"/>
          </a:endParaRPr>
        </a:p>
      </dgm:t>
    </dgm:pt>
    <dgm:pt modelId="{9E84C169-3ED9-436C-BE7D-98EA155ECFDB}" type="parTrans" cxnId="{E42147C2-4BB6-4E89-85A7-F14B7BF4B1C5}">
      <dgm:prSet/>
      <dgm:spPr/>
      <dgm:t>
        <a:bodyPr/>
        <a:lstStyle/>
        <a:p>
          <a:endParaRPr lang="en-US"/>
        </a:p>
      </dgm:t>
    </dgm:pt>
    <dgm:pt modelId="{8B714856-D08B-41FD-BF3A-5E4B3859D26F}" type="sibTrans" cxnId="{E42147C2-4BB6-4E89-85A7-F14B7BF4B1C5}">
      <dgm:prSet/>
      <dgm:spPr/>
      <dgm:t>
        <a:bodyPr/>
        <a:lstStyle/>
        <a:p>
          <a:endParaRPr lang="en-US"/>
        </a:p>
      </dgm:t>
    </dgm:pt>
    <dgm:pt modelId="{7BC538D0-47AE-414F-9DE4-F18E62186D5B}" type="pres">
      <dgm:prSet presAssocID="{49828610-9B16-48BE-81A5-8175BFC125E8}" presName="hierChild1" presStyleCnt="0">
        <dgm:presLayoutVars>
          <dgm:chPref val="1"/>
          <dgm:dir/>
          <dgm:animOne val="branch"/>
          <dgm:animLvl val="lvl"/>
          <dgm:resizeHandles/>
        </dgm:presLayoutVars>
      </dgm:prSet>
      <dgm:spPr/>
    </dgm:pt>
    <dgm:pt modelId="{A5087579-C124-49EC-86E7-A232783731D9}" type="pres">
      <dgm:prSet presAssocID="{60B4422F-B5F1-45C8-8FA5-66CA47A48205}" presName="hierRoot1" presStyleCnt="0"/>
      <dgm:spPr/>
    </dgm:pt>
    <dgm:pt modelId="{E432CA65-1FEE-4816-920D-95060379FF5B}" type="pres">
      <dgm:prSet presAssocID="{60B4422F-B5F1-45C8-8FA5-66CA47A48205}" presName="composite" presStyleCnt="0"/>
      <dgm:spPr/>
    </dgm:pt>
    <dgm:pt modelId="{A31D16F8-974D-4512-94F2-E4F4716BC42E}" type="pres">
      <dgm:prSet presAssocID="{60B4422F-B5F1-45C8-8FA5-66CA47A48205}" presName="background" presStyleLbl="node0" presStyleIdx="0" presStyleCnt="1"/>
      <dgm:spPr/>
    </dgm:pt>
    <dgm:pt modelId="{DDCA46C2-3612-464D-9F92-813CC60D482F}" type="pres">
      <dgm:prSet presAssocID="{60B4422F-B5F1-45C8-8FA5-66CA47A48205}" presName="text" presStyleLbl="fgAcc0" presStyleIdx="0" presStyleCnt="1" custScaleX="178198" custScaleY="105617">
        <dgm:presLayoutVars>
          <dgm:chPref val="3"/>
        </dgm:presLayoutVars>
      </dgm:prSet>
      <dgm:spPr/>
    </dgm:pt>
    <dgm:pt modelId="{39243EBB-08C3-40AD-9EBD-DFB2E309673B}" type="pres">
      <dgm:prSet presAssocID="{60B4422F-B5F1-45C8-8FA5-66CA47A48205}" presName="hierChild2" presStyleCnt="0"/>
      <dgm:spPr/>
    </dgm:pt>
  </dgm:ptLst>
  <dgm:cxnLst>
    <dgm:cxn modelId="{A21F6075-259E-4E2D-A21E-46E7ED952A30}" type="presOf" srcId="{49828610-9B16-48BE-81A5-8175BFC125E8}" destId="{7BC538D0-47AE-414F-9DE4-F18E62186D5B}" srcOrd="0" destOrd="0" presId="urn:microsoft.com/office/officeart/2005/8/layout/hierarchy1#5"/>
    <dgm:cxn modelId="{91A184BE-52DF-490D-9DB5-ADACFB082963}" type="presOf" srcId="{60B4422F-B5F1-45C8-8FA5-66CA47A48205}" destId="{DDCA46C2-3612-464D-9F92-813CC60D482F}" srcOrd="0" destOrd="0" presId="urn:microsoft.com/office/officeart/2005/8/layout/hierarchy1#5"/>
    <dgm:cxn modelId="{E42147C2-4BB6-4E89-85A7-F14B7BF4B1C5}" srcId="{49828610-9B16-48BE-81A5-8175BFC125E8}" destId="{60B4422F-B5F1-45C8-8FA5-66CA47A48205}" srcOrd="0" destOrd="0" parTransId="{9E84C169-3ED9-436C-BE7D-98EA155ECFDB}" sibTransId="{8B714856-D08B-41FD-BF3A-5E4B3859D26F}"/>
    <dgm:cxn modelId="{AED99832-5513-4C29-93AC-FF4C8F900CC7}" type="presParOf" srcId="{7BC538D0-47AE-414F-9DE4-F18E62186D5B}" destId="{A5087579-C124-49EC-86E7-A232783731D9}" srcOrd="0" destOrd="0" presId="urn:microsoft.com/office/officeart/2005/8/layout/hierarchy1#5"/>
    <dgm:cxn modelId="{0956B71B-C020-40DA-AD4A-FB6B5CA1FBAF}" type="presParOf" srcId="{A5087579-C124-49EC-86E7-A232783731D9}" destId="{E432CA65-1FEE-4816-920D-95060379FF5B}" srcOrd="0" destOrd="0" presId="urn:microsoft.com/office/officeart/2005/8/layout/hierarchy1#5"/>
    <dgm:cxn modelId="{930E966D-F46D-422D-9112-51944B215FEA}" type="presParOf" srcId="{E432CA65-1FEE-4816-920D-95060379FF5B}" destId="{A31D16F8-974D-4512-94F2-E4F4716BC42E}" srcOrd="0" destOrd="0" presId="urn:microsoft.com/office/officeart/2005/8/layout/hierarchy1#5"/>
    <dgm:cxn modelId="{F4B43E06-D5B3-4123-A59D-D4E563A2642A}" type="presParOf" srcId="{E432CA65-1FEE-4816-920D-95060379FF5B}" destId="{DDCA46C2-3612-464D-9F92-813CC60D482F}" srcOrd="1" destOrd="0" presId="urn:microsoft.com/office/officeart/2005/8/layout/hierarchy1#5"/>
    <dgm:cxn modelId="{81A22B0E-8DA8-40A0-BBC4-F422A367F471}" type="presParOf" srcId="{A5087579-C124-49EC-86E7-A232783731D9}" destId="{39243EBB-08C3-40AD-9EBD-DFB2E309673B}" srcOrd="1" destOrd="0" presId="urn:microsoft.com/office/officeart/2005/8/layout/hierarchy1#5"/>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49828610-9B16-48BE-81A5-8175BFC125E8}" type="doc">
      <dgm:prSet loTypeId="urn:microsoft.com/office/officeart/2005/8/layout/hierarchy1#5" loCatId="hierarchy" qsTypeId="urn:microsoft.com/office/officeart/2005/8/quickstyle/simple1#4" qsCatId="simple" csTypeId="urn:microsoft.com/office/officeart/2005/8/colors/accent0_3#5" csCatId="mainScheme" phldr="1"/>
      <dgm:spPr/>
      <dgm:t>
        <a:bodyPr/>
        <a:lstStyle/>
        <a:p>
          <a:endParaRPr lang="en-US"/>
        </a:p>
      </dgm:t>
    </dgm:pt>
    <dgm:pt modelId="{60B4422F-B5F1-45C8-8FA5-66CA47A48205}">
      <dgm:prSet phldr="0" custT="1"/>
      <dgm:spPr/>
      <dgm:t>
        <a:bodyPr vert="horz" wrap="square"/>
        <a:lstStyle/>
        <a:p>
          <a:pPr algn="ctr">
            <a:lnSpc>
              <a:spcPct val="100000"/>
            </a:lnSpc>
            <a:spcBef>
              <a:spcPct val="0"/>
            </a:spcBef>
            <a:spcAft>
              <a:spcPts val="600"/>
            </a:spcAft>
          </a:pPr>
          <a:r>
            <a:rPr lang="en-US" sz="3200" b="0" i="1" dirty="0"/>
            <a:t> </a:t>
          </a:r>
          <a:r>
            <a:rPr lang="nl-NL" sz="3200" dirty="0" err="1"/>
            <a:t>What</a:t>
          </a:r>
          <a:r>
            <a:rPr lang="nl-NL" sz="3200" dirty="0"/>
            <a:t> </a:t>
          </a:r>
          <a:r>
            <a:rPr lang="nl-NL" sz="3200" dirty="0" err="1"/>
            <a:t>can</a:t>
          </a:r>
          <a:r>
            <a:rPr lang="nl-NL" sz="3200" dirty="0"/>
            <a:t> </a:t>
          </a:r>
          <a:r>
            <a:rPr lang="nl-NL" sz="3200" dirty="0" err="1"/>
            <a:t>sinners</a:t>
          </a:r>
          <a:r>
            <a:rPr lang="nl-NL" sz="3200" dirty="0"/>
            <a:t> </a:t>
          </a:r>
          <a:r>
            <a:rPr lang="nl-NL" sz="3200" dirty="0" err="1"/>
            <a:t>and</a:t>
          </a:r>
          <a:r>
            <a:rPr lang="nl-NL" sz="3200" dirty="0"/>
            <a:t> </a:t>
          </a:r>
          <a:r>
            <a:rPr lang="nl-NL" sz="3200" dirty="0" err="1"/>
            <a:t>backsliders</a:t>
          </a:r>
          <a:r>
            <a:rPr lang="nl-NL" sz="3200" dirty="0"/>
            <a:t> </a:t>
          </a:r>
          <a:r>
            <a:rPr lang="nl-NL" sz="3200" dirty="0" err="1"/>
            <a:t>learn</a:t>
          </a:r>
          <a:r>
            <a:rPr lang="nl-NL" sz="3200" dirty="0"/>
            <a:t> </a:t>
          </a:r>
          <a:r>
            <a:rPr lang="nl-NL" sz="3200" dirty="0" err="1"/>
            <a:t>from</a:t>
          </a:r>
          <a:r>
            <a:rPr lang="nl-NL" sz="3200" dirty="0"/>
            <a:t> </a:t>
          </a:r>
          <a:r>
            <a:rPr lang="nl-NL" sz="3200" dirty="0" err="1"/>
            <a:t>God’s</a:t>
          </a:r>
          <a:r>
            <a:rPr lang="nl-NL" sz="3200" dirty="0"/>
            <a:t> </a:t>
          </a:r>
          <a:r>
            <a:rPr lang="nl-NL" sz="3200" dirty="0" err="1"/>
            <a:t>mercy</a:t>
          </a:r>
          <a:r>
            <a:rPr lang="nl-NL" sz="3200" dirty="0"/>
            <a:t> </a:t>
          </a:r>
          <a:r>
            <a:rPr lang="nl-NL" sz="3200" dirty="0" err="1"/>
            <a:t>and</a:t>
          </a:r>
          <a:r>
            <a:rPr lang="nl-NL" sz="3200" dirty="0"/>
            <a:t> </a:t>
          </a:r>
          <a:r>
            <a:rPr lang="nl-NL" sz="3200" dirty="0" err="1"/>
            <a:t>grace</a:t>
          </a:r>
          <a:r>
            <a:rPr lang="nl-NL" sz="3200" dirty="0"/>
            <a:t> </a:t>
          </a:r>
          <a:r>
            <a:rPr lang="nl-NL" sz="3200" dirty="0" err="1"/>
            <a:t>shown</a:t>
          </a:r>
          <a:r>
            <a:rPr lang="nl-NL" sz="3200" dirty="0"/>
            <a:t> </a:t>
          </a:r>
          <a:r>
            <a:rPr lang="nl-NL" sz="3200" dirty="0" err="1"/>
            <a:t>to</a:t>
          </a:r>
          <a:r>
            <a:rPr lang="nl-NL" sz="3200" dirty="0"/>
            <a:t> </a:t>
          </a:r>
          <a:r>
            <a:rPr lang="nl-NL" sz="3200" dirty="0" err="1"/>
            <a:t>Judah</a:t>
          </a:r>
          <a:r>
            <a:rPr lang="nl-NL" sz="3200" dirty="0"/>
            <a:t>? </a:t>
          </a:r>
        </a:p>
        <a:p>
          <a:pPr algn="ctr">
            <a:lnSpc>
              <a:spcPct val="100000"/>
            </a:lnSpc>
            <a:spcBef>
              <a:spcPct val="0"/>
            </a:spcBef>
            <a:spcAft>
              <a:spcPts val="600"/>
            </a:spcAft>
          </a:pPr>
          <a:r>
            <a:rPr lang="nl-NL" sz="3200" b="1" dirty="0"/>
            <a:t>Gen 38:27-30; Isaiah 55:6,7; 1 John 1:8-9</a:t>
          </a:r>
          <a:endParaRPr lang="en-GB" sz="3200" b="1" i="1" dirty="0"/>
        </a:p>
      </dgm:t>
    </dgm:pt>
    <dgm:pt modelId="{9E84C169-3ED9-436C-BE7D-98EA155ECFDB}" type="parTrans" cxnId="{E42147C2-4BB6-4E89-85A7-F14B7BF4B1C5}">
      <dgm:prSet/>
      <dgm:spPr/>
      <dgm:t>
        <a:bodyPr/>
        <a:lstStyle/>
        <a:p>
          <a:endParaRPr lang="en-US"/>
        </a:p>
      </dgm:t>
    </dgm:pt>
    <dgm:pt modelId="{8B714856-D08B-41FD-BF3A-5E4B3859D26F}" type="sibTrans" cxnId="{E42147C2-4BB6-4E89-85A7-F14B7BF4B1C5}">
      <dgm:prSet/>
      <dgm:spPr/>
      <dgm:t>
        <a:bodyPr/>
        <a:lstStyle/>
        <a:p>
          <a:endParaRPr lang="en-US"/>
        </a:p>
      </dgm:t>
    </dgm:pt>
    <dgm:pt modelId="{7BC538D0-47AE-414F-9DE4-F18E62186D5B}" type="pres">
      <dgm:prSet presAssocID="{49828610-9B16-48BE-81A5-8175BFC125E8}" presName="hierChild1" presStyleCnt="0">
        <dgm:presLayoutVars>
          <dgm:chPref val="1"/>
          <dgm:dir/>
          <dgm:animOne val="branch"/>
          <dgm:animLvl val="lvl"/>
          <dgm:resizeHandles/>
        </dgm:presLayoutVars>
      </dgm:prSet>
      <dgm:spPr/>
    </dgm:pt>
    <dgm:pt modelId="{A5087579-C124-49EC-86E7-A232783731D9}" type="pres">
      <dgm:prSet presAssocID="{60B4422F-B5F1-45C8-8FA5-66CA47A48205}" presName="hierRoot1" presStyleCnt="0"/>
      <dgm:spPr/>
    </dgm:pt>
    <dgm:pt modelId="{E432CA65-1FEE-4816-920D-95060379FF5B}" type="pres">
      <dgm:prSet presAssocID="{60B4422F-B5F1-45C8-8FA5-66CA47A48205}" presName="composite" presStyleCnt="0"/>
      <dgm:spPr/>
    </dgm:pt>
    <dgm:pt modelId="{A31D16F8-974D-4512-94F2-E4F4716BC42E}" type="pres">
      <dgm:prSet presAssocID="{60B4422F-B5F1-45C8-8FA5-66CA47A48205}" presName="background" presStyleLbl="node0" presStyleIdx="0" presStyleCnt="1"/>
      <dgm:spPr/>
    </dgm:pt>
    <dgm:pt modelId="{DDCA46C2-3612-464D-9F92-813CC60D482F}" type="pres">
      <dgm:prSet presAssocID="{60B4422F-B5F1-45C8-8FA5-66CA47A48205}" presName="text" presStyleLbl="fgAcc0" presStyleIdx="0" presStyleCnt="1" custScaleX="144741" custScaleY="105617">
        <dgm:presLayoutVars>
          <dgm:chPref val="3"/>
        </dgm:presLayoutVars>
      </dgm:prSet>
      <dgm:spPr/>
    </dgm:pt>
    <dgm:pt modelId="{39243EBB-08C3-40AD-9EBD-DFB2E309673B}" type="pres">
      <dgm:prSet presAssocID="{60B4422F-B5F1-45C8-8FA5-66CA47A48205}" presName="hierChild2" presStyleCnt="0"/>
      <dgm:spPr/>
    </dgm:pt>
  </dgm:ptLst>
  <dgm:cxnLst>
    <dgm:cxn modelId="{A21F6075-259E-4E2D-A21E-46E7ED952A30}" type="presOf" srcId="{49828610-9B16-48BE-81A5-8175BFC125E8}" destId="{7BC538D0-47AE-414F-9DE4-F18E62186D5B}" srcOrd="0" destOrd="0" presId="urn:microsoft.com/office/officeart/2005/8/layout/hierarchy1#5"/>
    <dgm:cxn modelId="{91A184BE-52DF-490D-9DB5-ADACFB082963}" type="presOf" srcId="{60B4422F-B5F1-45C8-8FA5-66CA47A48205}" destId="{DDCA46C2-3612-464D-9F92-813CC60D482F}" srcOrd="0" destOrd="0" presId="urn:microsoft.com/office/officeart/2005/8/layout/hierarchy1#5"/>
    <dgm:cxn modelId="{E42147C2-4BB6-4E89-85A7-F14B7BF4B1C5}" srcId="{49828610-9B16-48BE-81A5-8175BFC125E8}" destId="{60B4422F-B5F1-45C8-8FA5-66CA47A48205}" srcOrd="0" destOrd="0" parTransId="{9E84C169-3ED9-436C-BE7D-98EA155ECFDB}" sibTransId="{8B714856-D08B-41FD-BF3A-5E4B3859D26F}"/>
    <dgm:cxn modelId="{AED99832-5513-4C29-93AC-FF4C8F900CC7}" type="presParOf" srcId="{7BC538D0-47AE-414F-9DE4-F18E62186D5B}" destId="{A5087579-C124-49EC-86E7-A232783731D9}" srcOrd="0" destOrd="0" presId="urn:microsoft.com/office/officeart/2005/8/layout/hierarchy1#5"/>
    <dgm:cxn modelId="{0956B71B-C020-40DA-AD4A-FB6B5CA1FBAF}" type="presParOf" srcId="{A5087579-C124-49EC-86E7-A232783731D9}" destId="{E432CA65-1FEE-4816-920D-95060379FF5B}" srcOrd="0" destOrd="0" presId="urn:microsoft.com/office/officeart/2005/8/layout/hierarchy1#5"/>
    <dgm:cxn modelId="{930E966D-F46D-422D-9112-51944B215FEA}" type="presParOf" srcId="{E432CA65-1FEE-4816-920D-95060379FF5B}" destId="{A31D16F8-974D-4512-94F2-E4F4716BC42E}" srcOrd="0" destOrd="0" presId="urn:microsoft.com/office/officeart/2005/8/layout/hierarchy1#5"/>
    <dgm:cxn modelId="{F4B43E06-D5B3-4123-A59D-D4E563A2642A}" type="presParOf" srcId="{E432CA65-1FEE-4816-920D-95060379FF5B}" destId="{DDCA46C2-3612-464D-9F92-813CC60D482F}" srcOrd="1" destOrd="0" presId="urn:microsoft.com/office/officeart/2005/8/layout/hierarchy1#5"/>
    <dgm:cxn modelId="{81A22B0E-8DA8-40A0-BBC4-F422A367F471}" type="presParOf" srcId="{A5087579-C124-49EC-86E7-A232783731D9}" destId="{39243EBB-08C3-40AD-9EBD-DFB2E309673B}" srcOrd="1" destOrd="0" presId="urn:microsoft.com/office/officeart/2005/8/layout/hierarchy1#5"/>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49828610-9B16-48BE-81A5-8175BFC125E8}" type="doc">
      <dgm:prSet loTypeId="urn:microsoft.com/office/officeart/2005/8/layout/hierarchy1#5" loCatId="hierarchy" qsTypeId="urn:microsoft.com/office/officeart/2005/8/quickstyle/simple1#4" qsCatId="simple" csTypeId="urn:microsoft.com/office/officeart/2005/8/colors/accent0_3#5" csCatId="mainScheme" phldr="1"/>
      <dgm:spPr/>
      <dgm:t>
        <a:bodyPr/>
        <a:lstStyle/>
        <a:p>
          <a:endParaRPr lang="en-US"/>
        </a:p>
      </dgm:t>
    </dgm:pt>
    <dgm:pt modelId="{60B4422F-B5F1-45C8-8FA5-66CA47A48205}">
      <dgm:prSet phldr="0" custT="1"/>
      <dgm:spPr/>
      <dgm:t>
        <a:bodyPr vert="horz" wrap="square"/>
        <a:lstStyle/>
        <a:p>
          <a:pPr algn="ctr">
            <a:lnSpc>
              <a:spcPct val="100000"/>
            </a:lnSpc>
            <a:spcBef>
              <a:spcPct val="0"/>
            </a:spcBef>
            <a:spcAft>
              <a:spcPts val="600"/>
            </a:spcAft>
          </a:pPr>
          <a:r>
            <a:rPr lang="en-GB" sz="3200" dirty="0"/>
            <a:t>What is your personal take-home from today’s study?</a:t>
          </a:r>
        </a:p>
        <a:p>
          <a:pPr algn="ctr">
            <a:lnSpc>
              <a:spcPct val="100000"/>
            </a:lnSpc>
            <a:spcBef>
              <a:spcPct val="0"/>
            </a:spcBef>
            <a:spcAft>
              <a:spcPts val="600"/>
            </a:spcAft>
          </a:pPr>
          <a:r>
            <a:rPr lang="en-GB" sz="3200" b="1" i="1" dirty="0"/>
            <a:t>Rom 15:4; 1 Tim 3:16-17</a:t>
          </a:r>
        </a:p>
      </dgm:t>
    </dgm:pt>
    <dgm:pt modelId="{9E84C169-3ED9-436C-BE7D-98EA155ECFDB}" type="parTrans" cxnId="{E42147C2-4BB6-4E89-85A7-F14B7BF4B1C5}">
      <dgm:prSet/>
      <dgm:spPr/>
      <dgm:t>
        <a:bodyPr/>
        <a:lstStyle/>
        <a:p>
          <a:endParaRPr lang="en-US"/>
        </a:p>
      </dgm:t>
    </dgm:pt>
    <dgm:pt modelId="{8B714856-D08B-41FD-BF3A-5E4B3859D26F}" type="sibTrans" cxnId="{E42147C2-4BB6-4E89-85A7-F14B7BF4B1C5}">
      <dgm:prSet/>
      <dgm:spPr/>
      <dgm:t>
        <a:bodyPr/>
        <a:lstStyle/>
        <a:p>
          <a:endParaRPr lang="en-US"/>
        </a:p>
      </dgm:t>
    </dgm:pt>
    <dgm:pt modelId="{7BC538D0-47AE-414F-9DE4-F18E62186D5B}" type="pres">
      <dgm:prSet presAssocID="{49828610-9B16-48BE-81A5-8175BFC125E8}" presName="hierChild1" presStyleCnt="0">
        <dgm:presLayoutVars>
          <dgm:chPref val="1"/>
          <dgm:dir/>
          <dgm:animOne val="branch"/>
          <dgm:animLvl val="lvl"/>
          <dgm:resizeHandles/>
        </dgm:presLayoutVars>
      </dgm:prSet>
      <dgm:spPr/>
    </dgm:pt>
    <dgm:pt modelId="{A5087579-C124-49EC-86E7-A232783731D9}" type="pres">
      <dgm:prSet presAssocID="{60B4422F-B5F1-45C8-8FA5-66CA47A48205}" presName="hierRoot1" presStyleCnt="0"/>
      <dgm:spPr/>
    </dgm:pt>
    <dgm:pt modelId="{E432CA65-1FEE-4816-920D-95060379FF5B}" type="pres">
      <dgm:prSet presAssocID="{60B4422F-B5F1-45C8-8FA5-66CA47A48205}" presName="composite" presStyleCnt="0"/>
      <dgm:spPr/>
    </dgm:pt>
    <dgm:pt modelId="{A31D16F8-974D-4512-94F2-E4F4716BC42E}" type="pres">
      <dgm:prSet presAssocID="{60B4422F-B5F1-45C8-8FA5-66CA47A48205}" presName="background" presStyleLbl="node0" presStyleIdx="0" presStyleCnt="1"/>
      <dgm:spPr/>
    </dgm:pt>
    <dgm:pt modelId="{DDCA46C2-3612-464D-9F92-813CC60D482F}" type="pres">
      <dgm:prSet presAssocID="{60B4422F-B5F1-45C8-8FA5-66CA47A48205}" presName="text" presStyleLbl="fgAcc0" presStyleIdx="0" presStyleCnt="1" custScaleX="144741" custScaleY="105617">
        <dgm:presLayoutVars>
          <dgm:chPref val="3"/>
        </dgm:presLayoutVars>
      </dgm:prSet>
      <dgm:spPr/>
    </dgm:pt>
    <dgm:pt modelId="{39243EBB-08C3-40AD-9EBD-DFB2E309673B}" type="pres">
      <dgm:prSet presAssocID="{60B4422F-B5F1-45C8-8FA5-66CA47A48205}" presName="hierChild2" presStyleCnt="0"/>
      <dgm:spPr/>
    </dgm:pt>
  </dgm:ptLst>
  <dgm:cxnLst>
    <dgm:cxn modelId="{A21F6075-259E-4E2D-A21E-46E7ED952A30}" type="presOf" srcId="{49828610-9B16-48BE-81A5-8175BFC125E8}" destId="{7BC538D0-47AE-414F-9DE4-F18E62186D5B}" srcOrd="0" destOrd="0" presId="urn:microsoft.com/office/officeart/2005/8/layout/hierarchy1#5"/>
    <dgm:cxn modelId="{91A184BE-52DF-490D-9DB5-ADACFB082963}" type="presOf" srcId="{60B4422F-B5F1-45C8-8FA5-66CA47A48205}" destId="{DDCA46C2-3612-464D-9F92-813CC60D482F}" srcOrd="0" destOrd="0" presId="urn:microsoft.com/office/officeart/2005/8/layout/hierarchy1#5"/>
    <dgm:cxn modelId="{E42147C2-4BB6-4E89-85A7-F14B7BF4B1C5}" srcId="{49828610-9B16-48BE-81A5-8175BFC125E8}" destId="{60B4422F-B5F1-45C8-8FA5-66CA47A48205}" srcOrd="0" destOrd="0" parTransId="{9E84C169-3ED9-436C-BE7D-98EA155ECFDB}" sibTransId="{8B714856-D08B-41FD-BF3A-5E4B3859D26F}"/>
    <dgm:cxn modelId="{AED99832-5513-4C29-93AC-FF4C8F900CC7}" type="presParOf" srcId="{7BC538D0-47AE-414F-9DE4-F18E62186D5B}" destId="{A5087579-C124-49EC-86E7-A232783731D9}" srcOrd="0" destOrd="0" presId="urn:microsoft.com/office/officeart/2005/8/layout/hierarchy1#5"/>
    <dgm:cxn modelId="{0956B71B-C020-40DA-AD4A-FB6B5CA1FBAF}" type="presParOf" srcId="{A5087579-C124-49EC-86E7-A232783731D9}" destId="{E432CA65-1FEE-4816-920D-95060379FF5B}" srcOrd="0" destOrd="0" presId="urn:microsoft.com/office/officeart/2005/8/layout/hierarchy1#5"/>
    <dgm:cxn modelId="{930E966D-F46D-422D-9112-51944B215FEA}" type="presParOf" srcId="{E432CA65-1FEE-4816-920D-95060379FF5B}" destId="{A31D16F8-974D-4512-94F2-E4F4716BC42E}" srcOrd="0" destOrd="0" presId="urn:microsoft.com/office/officeart/2005/8/layout/hierarchy1#5"/>
    <dgm:cxn modelId="{F4B43E06-D5B3-4123-A59D-D4E563A2642A}" type="presParOf" srcId="{E432CA65-1FEE-4816-920D-95060379FF5B}" destId="{DDCA46C2-3612-464D-9F92-813CC60D482F}" srcOrd="1" destOrd="0" presId="urn:microsoft.com/office/officeart/2005/8/layout/hierarchy1#5"/>
    <dgm:cxn modelId="{81A22B0E-8DA8-40A0-BBC4-F422A367F471}" type="presParOf" srcId="{A5087579-C124-49EC-86E7-A232783731D9}" destId="{39243EBB-08C3-40AD-9EBD-DFB2E309673B}" srcOrd="1" destOrd="0" presId="urn:microsoft.com/office/officeart/2005/8/layout/hierarchy1#5"/>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31D16F8-974D-4512-94F2-E4F4716BC42E}">
      <dsp:nvSpPr>
        <dsp:cNvPr id="0" name=""/>
        <dsp:cNvSpPr/>
      </dsp:nvSpPr>
      <dsp:spPr>
        <a:xfrm>
          <a:off x="1897392" y="-175342"/>
          <a:ext cx="6339308" cy="3026690"/>
        </a:xfrm>
        <a:prstGeom prst="roundRect">
          <a:avLst>
            <a:gd name="adj" fmla="val 10000"/>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DCA46C2-3612-464D-9F92-813CC60D482F}">
      <dsp:nvSpPr>
        <dsp:cNvPr id="0" name=""/>
        <dsp:cNvSpPr/>
      </dsp:nvSpPr>
      <dsp:spPr bwMode="white">
        <a:xfrm>
          <a:off x="2593188" y="485662"/>
          <a:ext cx="6339308" cy="3026690"/>
        </a:xfrm>
        <a:prstGeom prst="roundRect">
          <a:avLst>
            <a:gd name="adj" fmla="val 10000"/>
          </a:avLst>
        </a:prstGeom>
        <a:solidFill>
          <a:schemeClr val="lt2">
            <a:alpha val="90000"/>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1920" tIns="121920" rIns="121920" bIns="121920" numCol="1" spcCol="1270" anchor="ctr" anchorCtr="0">
          <a:noAutofit/>
        </a:bodyPr>
        <a:lstStyle/>
        <a:p>
          <a:pPr marL="0" lvl="0" indent="0" algn="ctr" defTabSz="1422400">
            <a:lnSpc>
              <a:spcPct val="100000"/>
            </a:lnSpc>
            <a:spcBef>
              <a:spcPct val="0"/>
            </a:spcBef>
            <a:spcAft>
              <a:spcPts val="600"/>
            </a:spcAft>
            <a:buNone/>
          </a:pPr>
          <a:r>
            <a:rPr lang="en-GB" sz="3200" kern="1200" noProof="0" dirty="0"/>
            <a:t>What lessons can we learn from Judah’s friendship with the world and his choice of marriage partner?</a:t>
          </a:r>
        </a:p>
        <a:p>
          <a:pPr marL="0" lvl="0" indent="0" algn="ctr" defTabSz="1422400">
            <a:lnSpc>
              <a:spcPct val="100000"/>
            </a:lnSpc>
            <a:spcBef>
              <a:spcPct val="0"/>
            </a:spcBef>
            <a:spcAft>
              <a:spcPts val="600"/>
            </a:spcAft>
            <a:buNone/>
          </a:pPr>
          <a:r>
            <a:rPr lang="nl-NL" sz="3200" b="1" kern="1200" dirty="0"/>
            <a:t>Gen 26:34,35; 2 Cor 6:14-18; James 4:4.</a:t>
          </a:r>
          <a:endParaRPr lang="en-GB" sz="3200" b="1" i="1" kern="1200" dirty="0"/>
        </a:p>
      </dsp:txBody>
      <dsp:txXfrm>
        <a:off x="2681837" y="574311"/>
        <a:ext cx="6162010" cy="284939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31D16F8-974D-4512-94F2-E4F4716BC42E}">
      <dsp:nvSpPr>
        <dsp:cNvPr id="0" name=""/>
        <dsp:cNvSpPr/>
      </dsp:nvSpPr>
      <dsp:spPr>
        <a:xfrm>
          <a:off x="1762860" y="1387"/>
          <a:ext cx="6874392" cy="3185299"/>
        </a:xfrm>
        <a:prstGeom prst="roundRect">
          <a:avLst>
            <a:gd name="adj" fmla="val 10000"/>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DCA46C2-3612-464D-9F92-813CC60D482F}">
      <dsp:nvSpPr>
        <dsp:cNvPr id="0" name=""/>
        <dsp:cNvSpPr/>
      </dsp:nvSpPr>
      <dsp:spPr bwMode="white">
        <a:xfrm>
          <a:off x="2290576" y="502717"/>
          <a:ext cx="6874392" cy="3185299"/>
        </a:xfrm>
        <a:prstGeom prst="roundRect">
          <a:avLst>
            <a:gd name="adj" fmla="val 10000"/>
          </a:avLst>
        </a:prstGeom>
        <a:solidFill>
          <a:schemeClr val="lt2">
            <a:alpha val="90000"/>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1920" tIns="121920" rIns="121920" bIns="121920" numCol="1" spcCol="1270" anchor="ctr" anchorCtr="0">
          <a:noAutofit/>
        </a:bodyPr>
        <a:lstStyle/>
        <a:p>
          <a:pPr marL="0" lvl="0" indent="0" algn="ctr" defTabSz="1422400">
            <a:lnSpc>
              <a:spcPct val="100000"/>
            </a:lnSpc>
            <a:spcBef>
              <a:spcPct val="0"/>
            </a:spcBef>
            <a:spcAft>
              <a:spcPts val="600"/>
            </a:spcAft>
            <a:buNone/>
          </a:pPr>
          <a:r>
            <a:rPr lang="en-US" sz="3200" kern="1200" dirty="0"/>
            <a:t>What excuses do people give to  indulge in adultery and fornication?</a:t>
          </a:r>
        </a:p>
        <a:p>
          <a:pPr marL="0" lvl="0" indent="0" algn="ctr" defTabSz="1422400">
            <a:lnSpc>
              <a:spcPct val="100000"/>
            </a:lnSpc>
            <a:spcBef>
              <a:spcPct val="0"/>
            </a:spcBef>
            <a:spcAft>
              <a:spcPts val="600"/>
            </a:spcAft>
            <a:buNone/>
          </a:pPr>
          <a:r>
            <a:rPr lang="nl-NL" sz="3200" b="1" kern="1200" dirty="0"/>
            <a:t>Gen 38:15-16; </a:t>
          </a:r>
          <a:r>
            <a:rPr lang="nl-NL" sz="3200" b="1" kern="1200" dirty="0" err="1"/>
            <a:t>Prov</a:t>
          </a:r>
          <a:r>
            <a:rPr lang="nl-NL" sz="3200" b="1" kern="1200" dirty="0"/>
            <a:t> 7:21-22; </a:t>
          </a:r>
        </a:p>
        <a:p>
          <a:pPr marL="0" lvl="0" indent="0" algn="ctr" defTabSz="1422400">
            <a:lnSpc>
              <a:spcPct val="100000"/>
            </a:lnSpc>
            <a:spcBef>
              <a:spcPct val="0"/>
            </a:spcBef>
            <a:spcAft>
              <a:spcPts val="600"/>
            </a:spcAft>
            <a:buNone/>
          </a:pPr>
          <a:r>
            <a:rPr lang="nl-NL" sz="3200" b="1" kern="1200" dirty="0"/>
            <a:t>Rom 6:1-2</a:t>
          </a:r>
          <a:endParaRPr lang="en-GB" sz="3200" b="1" i="1" kern="1200" dirty="0">
            <a:solidFill>
              <a:prstClr val="black">
                <a:hueOff val="0"/>
                <a:satOff val="0"/>
                <a:lumOff val="0"/>
                <a:alphaOff val="0"/>
              </a:prstClr>
            </a:solidFill>
            <a:latin typeface="Calibri"/>
            <a:ea typeface="+mn-ea"/>
            <a:cs typeface="+mn-cs"/>
          </a:endParaRPr>
        </a:p>
      </dsp:txBody>
      <dsp:txXfrm>
        <a:off x="2383870" y="596011"/>
        <a:ext cx="6687804" cy="299871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31D16F8-974D-4512-94F2-E4F4716BC42E}">
      <dsp:nvSpPr>
        <dsp:cNvPr id="0" name=""/>
        <dsp:cNvSpPr/>
      </dsp:nvSpPr>
      <dsp:spPr>
        <a:xfrm>
          <a:off x="1762860" y="1387"/>
          <a:ext cx="6874392" cy="3185299"/>
        </a:xfrm>
        <a:prstGeom prst="roundRect">
          <a:avLst>
            <a:gd name="adj" fmla="val 10000"/>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DCA46C2-3612-464D-9F92-813CC60D482F}">
      <dsp:nvSpPr>
        <dsp:cNvPr id="0" name=""/>
        <dsp:cNvSpPr/>
      </dsp:nvSpPr>
      <dsp:spPr bwMode="white">
        <a:xfrm>
          <a:off x="2290576" y="502717"/>
          <a:ext cx="6874392" cy="3185299"/>
        </a:xfrm>
        <a:prstGeom prst="roundRect">
          <a:avLst>
            <a:gd name="adj" fmla="val 10000"/>
          </a:avLst>
        </a:prstGeom>
        <a:solidFill>
          <a:schemeClr val="lt2">
            <a:alpha val="90000"/>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1920" tIns="121920" rIns="121920" bIns="121920" numCol="1" spcCol="1270" anchor="ctr" anchorCtr="0">
          <a:noAutofit/>
        </a:bodyPr>
        <a:lstStyle/>
        <a:p>
          <a:pPr marL="0" lvl="0" indent="0" algn="ctr" defTabSz="1422400">
            <a:lnSpc>
              <a:spcPct val="100000"/>
            </a:lnSpc>
            <a:spcBef>
              <a:spcPct val="0"/>
            </a:spcBef>
            <a:spcAft>
              <a:spcPts val="600"/>
            </a:spcAft>
            <a:buNone/>
          </a:pPr>
          <a:r>
            <a:rPr lang="en-GB" sz="3200" kern="1200" noProof="0" dirty="0"/>
            <a:t>What dangers are associated with unfulfilled promises, fleshly lust and sexual immorality?</a:t>
          </a:r>
        </a:p>
        <a:p>
          <a:pPr marL="0" lvl="0" indent="0" algn="ctr" defTabSz="1422400">
            <a:lnSpc>
              <a:spcPct val="100000"/>
            </a:lnSpc>
            <a:spcBef>
              <a:spcPct val="0"/>
            </a:spcBef>
            <a:spcAft>
              <a:spcPts val="600"/>
            </a:spcAft>
            <a:buNone/>
          </a:pPr>
          <a:r>
            <a:rPr lang="en-GB" sz="3200" b="1" kern="1200" noProof="0" dirty="0"/>
            <a:t>1 Cor 10:8; 1 Thess 4:3-8; Hebrews 13:4; 1 Cor 6:18-20.</a:t>
          </a:r>
          <a:endParaRPr lang="en-GB" sz="3200" b="1" i="1" kern="1200" noProof="0" dirty="0">
            <a:solidFill>
              <a:prstClr val="black">
                <a:hueOff val="0"/>
                <a:satOff val="0"/>
                <a:lumOff val="0"/>
                <a:alphaOff val="0"/>
              </a:prstClr>
            </a:solidFill>
            <a:latin typeface="Calibri"/>
            <a:ea typeface="+mn-ea"/>
            <a:cs typeface="+mn-cs"/>
          </a:endParaRPr>
        </a:p>
      </dsp:txBody>
      <dsp:txXfrm>
        <a:off x="2383870" y="596011"/>
        <a:ext cx="6687804" cy="2998711"/>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31D16F8-974D-4512-94F2-E4F4716BC42E}">
      <dsp:nvSpPr>
        <dsp:cNvPr id="0" name=""/>
        <dsp:cNvSpPr/>
      </dsp:nvSpPr>
      <dsp:spPr>
        <a:xfrm>
          <a:off x="968349" y="1387"/>
          <a:ext cx="8463413" cy="3185299"/>
        </a:xfrm>
        <a:prstGeom prst="roundRect">
          <a:avLst>
            <a:gd name="adj" fmla="val 10000"/>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DCA46C2-3612-464D-9F92-813CC60D482F}">
      <dsp:nvSpPr>
        <dsp:cNvPr id="0" name=""/>
        <dsp:cNvSpPr/>
      </dsp:nvSpPr>
      <dsp:spPr bwMode="white">
        <a:xfrm>
          <a:off x="1496065" y="502717"/>
          <a:ext cx="8463413" cy="3185299"/>
        </a:xfrm>
        <a:prstGeom prst="roundRect">
          <a:avLst>
            <a:gd name="adj" fmla="val 10000"/>
          </a:avLst>
        </a:prstGeom>
        <a:solidFill>
          <a:schemeClr val="lt2">
            <a:alpha val="90000"/>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1920" tIns="121920" rIns="121920" bIns="121920" numCol="1" spcCol="1270" anchor="ctr" anchorCtr="0">
          <a:noAutofit/>
        </a:bodyPr>
        <a:lstStyle/>
        <a:p>
          <a:pPr marL="0" lvl="0" indent="0" algn="ctr" defTabSz="1422400">
            <a:lnSpc>
              <a:spcPct val="100000"/>
            </a:lnSpc>
            <a:spcBef>
              <a:spcPct val="0"/>
            </a:spcBef>
            <a:spcAft>
              <a:spcPts val="600"/>
            </a:spcAft>
            <a:buNone/>
          </a:pPr>
          <a:r>
            <a:rPr lang="en-GB" sz="3200" kern="1200" noProof="0" dirty="0"/>
            <a:t>How should believers respond when God exposes their sins?</a:t>
          </a:r>
        </a:p>
        <a:p>
          <a:pPr marL="0" lvl="0" indent="0" algn="ctr" defTabSz="1422400">
            <a:lnSpc>
              <a:spcPct val="100000"/>
            </a:lnSpc>
            <a:spcBef>
              <a:spcPct val="0"/>
            </a:spcBef>
            <a:spcAft>
              <a:spcPts val="600"/>
            </a:spcAft>
            <a:buNone/>
          </a:pPr>
          <a:r>
            <a:rPr lang="en-GB" sz="3200" b="1" kern="1200" noProof="0" dirty="0"/>
            <a:t>Gen 38:24-26; </a:t>
          </a:r>
          <a:r>
            <a:rPr lang="en-GB" sz="3200" b="1" kern="1200" noProof="0" dirty="0" err="1"/>
            <a:t>Prov</a:t>
          </a:r>
          <a:r>
            <a:rPr lang="en-GB" sz="3200" b="1" kern="1200" noProof="0" dirty="0"/>
            <a:t> 28:13; 2 Sam 12:13.</a:t>
          </a:r>
          <a:endParaRPr lang="en-GB" sz="3200" b="1" i="1" kern="1200" noProof="0" dirty="0">
            <a:solidFill>
              <a:prstClr val="black">
                <a:hueOff val="0"/>
                <a:satOff val="0"/>
                <a:lumOff val="0"/>
                <a:alphaOff val="0"/>
              </a:prstClr>
            </a:solidFill>
            <a:latin typeface="Calibri"/>
            <a:ea typeface="+mn-ea"/>
            <a:cs typeface="+mn-cs"/>
          </a:endParaRPr>
        </a:p>
      </dsp:txBody>
      <dsp:txXfrm>
        <a:off x="1589359" y="596011"/>
        <a:ext cx="8276825" cy="2998711"/>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31D16F8-974D-4512-94F2-E4F4716BC42E}">
      <dsp:nvSpPr>
        <dsp:cNvPr id="0" name=""/>
        <dsp:cNvSpPr/>
      </dsp:nvSpPr>
      <dsp:spPr>
        <a:xfrm>
          <a:off x="1762860" y="1387"/>
          <a:ext cx="6874392" cy="3185299"/>
        </a:xfrm>
        <a:prstGeom prst="roundRect">
          <a:avLst>
            <a:gd name="adj" fmla="val 10000"/>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DCA46C2-3612-464D-9F92-813CC60D482F}">
      <dsp:nvSpPr>
        <dsp:cNvPr id="0" name=""/>
        <dsp:cNvSpPr/>
      </dsp:nvSpPr>
      <dsp:spPr bwMode="white">
        <a:xfrm>
          <a:off x="2290576" y="502717"/>
          <a:ext cx="6874392" cy="3185299"/>
        </a:xfrm>
        <a:prstGeom prst="roundRect">
          <a:avLst>
            <a:gd name="adj" fmla="val 10000"/>
          </a:avLst>
        </a:prstGeom>
        <a:solidFill>
          <a:schemeClr val="lt2">
            <a:alpha val="90000"/>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1920" tIns="121920" rIns="121920" bIns="121920" numCol="1" spcCol="1270" anchor="ctr" anchorCtr="0">
          <a:noAutofit/>
        </a:bodyPr>
        <a:lstStyle/>
        <a:p>
          <a:pPr marL="0" lvl="0" indent="0" algn="ctr" defTabSz="1422400">
            <a:lnSpc>
              <a:spcPct val="100000"/>
            </a:lnSpc>
            <a:spcBef>
              <a:spcPct val="0"/>
            </a:spcBef>
            <a:spcAft>
              <a:spcPts val="600"/>
            </a:spcAft>
            <a:buNone/>
          </a:pPr>
          <a:r>
            <a:rPr lang="en-US" sz="3200" b="0" i="1" kern="1200" dirty="0"/>
            <a:t> </a:t>
          </a:r>
          <a:r>
            <a:rPr lang="nl-NL" sz="3200" kern="1200" dirty="0" err="1"/>
            <a:t>What</a:t>
          </a:r>
          <a:r>
            <a:rPr lang="nl-NL" sz="3200" kern="1200" dirty="0"/>
            <a:t> </a:t>
          </a:r>
          <a:r>
            <a:rPr lang="nl-NL" sz="3200" kern="1200" dirty="0" err="1"/>
            <a:t>can</a:t>
          </a:r>
          <a:r>
            <a:rPr lang="nl-NL" sz="3200" kern="1200" dirty="0"/>
            <a:t> </a:t>
          </a:r>
          <a:r>
            <a:rPr lang="nl-NL" sz="3200" kern="1200" dirty="0" err="1"/>
            <a:t>sinners</a:t>
          </a:r>
          <a:r>
            <a:rPr lang="nl-NL" sz="3200" kern="1200" dirty="0"/>
            <a:t> </a:t>
          </a:r>
          <a:r>
            <a:rPr lang="nl-NL" sz="3200" kern="1200" dirty="0" err="1"/>
            <a:t>and</a:t>
          </a:r>
          <a:r>
            <a:rPr lang="nl-NL" sz="3200" kern="1200" dirty="0"/>
            <a:t> </a:t>
          </a:r>
          <a:r>
            <a:rPr lang="nl-NL" sz="3200" kern="1200" dirty="0" err="1"/>
            <a:t>backsliders</a:t>
          </a:r>
          <a:r>
            <a:rPr lang="nl-NL" sz="3200" kern="1200" dirty="0"/>
            <a:t> </a:t>
          </a:r>
          <a:r>
            <a:rPr lang="nl-NL" sz="3200" kern="1200" dirty="0" err="1"/>
            <a:t>learn</a:t>
          </a:r>
          <a:r>
            <a:rPr lang="nl-NL" sz="3200" kern="1200" dirty="0"/>
            <a:t> </a:t>
          </a:r>
          <a:r>
            <a:rPr lang="nl-NL" sz="3200" kern="1200" dirty="0" err="1"/>
            <a:t>from</a:t>
          </a:r>
          <a:r>
            <a:rPr lang="nl-NL" sz="3200" kern="1200" dirty="0"/>
            <a:t> </a:t>
          </a:r>
          <a:r>
            <a:rPr lang="nl-NL" sz="3200" kern="1200" dirty="0" err="1"/>
            <a:t>God’s</a:t>
          </a:r>
          <a:r>
            <a:rPr lang="nl-NL" sz="3200" kern="1200" dirty="0"/>
            <a:t> </a:t>
          </a:r>
          <a:r>
            <a:rPr lang="nl-NL" sz="3200" kern="1200" dirty="0" err="1"/>
            <a:t>mercy</a:t>
          </a:r>
          <a:r>
            <a:rPr lang="nl-NL" sz="3200" kern="1200" dirty="0"/>
            <a:t> </a:t>
          </a:r>
          <a:r>
            <a:rPr lang="nl-NL" sz="3200" kern="1200" dirty="0" err="1"/>
            <a:t>and</a:t>
          </a:r>
          <a:r>
            <a:rPr lang="nl-NL" sz="3200" kern="1200" dirty="0"/>
            <a:t> </a:t>
          </a:r>
          <a:r>
            <a:rPr lang="nl-NL" sz="3200" kern="1200" dirty="0" err="1"/>
            <a:t>grace</a:t>
          </a:r>
          <a:r>
            <a:rPr lang="nl-NL" sz="3200" kern="1200" dirty="0"/>
            <a:t> </a:t>
          </a:r>
          <a:r>
            <a:rPr lang="nl-NL" sz="3200" kern="1200" dirty="0" err="1"/>
            <a:t>shown</a:t>
          </a:r>
          <a:r>
            <a:rPr lang="nl-NL" sz="3200" kern="1200" dirty="0"/>
            <a:t> </a:t>
          </a:r>
          <a:r>
            <a:rPr lang="nl-NL" sz="3200" kern="1200" dirty="0" err="1"/>
            <a:t>to</a:t>
          </a:r>
          <a:r>
            <a:rPr lang="nl-NL" sz="3200" kern="1200" dirty="0"/>
            <a:t> </a:t>
          </a:r>
          <a:r>
            <a:rPr lang="nl-NL" sz="3200" kern="1200" dirty="0" err="1"/>
            <a:t>Judah</a:t>
          </a:r>
          <a:r>
            <a:rPr lang="nl-NL" sz="3200" kern="1200" dirty="0"/>
            <a:t>? </a:t>
          </a:r>
        </a:p>
        <a:p>
          <a:pPr marL="0" lvl="0" indent="0" algn="ctr" defTabSz="1422400">
            <a:lnSpc>
              <a:spcPct val="100000"/>
            </a:lnSpc>
            <a:spcBef>
              <a:spcPct val="0"/>
            </a:spcBef>
            <a:spcAft>
              <a:spcPts val="600"/>
            </a:spcAft>
            <a:buNone/>
          </a:pPr>
          <a:r>
            <a:rPr lang="nl-NL" sz="3200" b="1" kern="1200" dirty="0"/>
            <a:t>Gen 38:27-30; Isaiah 55:6,7; 1 John 1:8-9</a:t>
          </a:r>
          <a:endParaRPr lang="en-GB" sz="3200" b="1" i="1" kern="1200" dirty="0"/>
        </a:p>
      </dsp:txBody>
      <dsp:txXfrm>
        <a:off x="2383870" y="596011"/>
        <a:ext cx="6687804" cy="2998711"/>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31D16F8-974D-4512-94F2-E4F4716BC42E}">
      <dsp:nvSpPr>
        <dsp:cNvPr id="0" name=""/>
        <dsp:cNvSpPr/>
      </dsp:nvSpPr>
      <dsp:spPr>
        <a:xfrm>
          <a:off x="1762860" y="1387"/>
          <a:ext cx="6874392" cy="3185299"/>
        </a:xfrm>
        <a:prstGeom prst="roundRect">
          <a:avLst>
            <a:gd name="adj" fmla="val 10000"/>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DCA46C2-3612-464D-9F92-813CC60D482F}">
      <dsp:nvSpPr>
        <dsp:cNvPr id="0" name=""/>
        <dsp:cNvSpPr/>
      </dsp:nvSpPr>
      <dsp:spPr bwMode="white">
        <a:xfrm>
          <a:off x="2290576" y="502717"/>
          <a:ext cx="6874392" cy="3185299"/>
        </a:xfrm>
        <a:prstGeom prst="roundRect">
          <a:avLst>
            <a:gd name="adj" fmla="val 10000"/>
          </a:avLst>
        </a:prstGeom>
        <a:solidFill>
          <a:schemeClr val="lt2">
            <a:alpha val="90000"/>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1920" tIns="121920" rIns="121920" bIns="121920" numCol="1" spcCol="1270" anchor="ctr" anchorCtr="0">
          <a:noAutofit/>
        </a:bodyPr>
        <a:lstStyle/>
        <a:p>
          <a:pPr marL="0" lvl="0" indent="0" algn="ctr" defTabSz="1422400">
            <a:lnSpc>
              <a:spcPct val="100000"/>
            </a:lnSpc>
            <a:spcBef>
              <a:spcPct val="0"/>
            </a:spcBef>
            <a:spcAft>
              <a:spcPts val="600"/>
            </a:spcAft>
            <a:buNone/>
          </a:pPr>
          <a:r>
            <a:rPr lang="en-GB" sz="3200" kern="1200" dirty="0"/>
            <a:t>What is your personal take-home from today’s study?</a:t>
          </a:r>
        </a:p>
        <a:p>
          <a:pPr marL="0" lvl="0" indent="0" algn="ctr" defTabSz="1422400">
            <a:lnSpc>
              <a:spcPct val="100000"/>
            </a:lnSpc>
            <a:spcBef>
              <a:spcPct val="0"/>
            </a:spcBef>
            <a:spcAft>
              <a:spcPts val="600"/>
            </a:spcAft>
            <a:buNone/>
          </a:pPr>
          <a:r>
            <a:rPr lang="en-GB" sz="3200" b="1" i="1" kern="1200" dirty="0"/>
            <a:t>Rom 15:4; 1 Tim 3:16-17</a:t>
          </a:r>
        </a:p>
      </dsp:txBody>
      <dsp:txXfrm>
        <a:off x="2383870" y="596011"/>
        <a:ext cx="6687804" cy="2998711"/>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1#5">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rSet qsTypeId="urn:microsoft.com/office/officeart/2005/8/quickstyle/simple5"/>
        </dgm:pt>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srcNode" val="background"/>
                    <dgm:param type="dstNode" val="background2"/>
                    <dgm:param type="dim" val="1D"/>
                    <dgm:param type="endSty" val="noArr"/>
                    <dgm:param type="connRout" val="bend"/>
                    <dgm:param type="begPts" val="bCtr"/>
                    <dgm:param type="endPts" val="tCtr"/>
                    <dgm:param type="bendPt" val="end"/>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srcNode" val="background2"/>
                            <dgm:param type="dstNode" val="background3"/>
                            <dgm:param type="dim" val="1D"/>
                            <dgm:param type="endSty" val="noArr"/>
                            <dgm:param type="connRout" val="bend"/>
                            <dgm:param type="begPts" val="bCtr"/>
                            <dgm:param type="endPts" val="tCtr"/>
                            <dgm:param type="bendPt" val="end"/>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srcNode" val="background3"/>
                                        <dgm:param type="dstNode" val="background4"/>
                                        <dgm:param type="dim" val="1D"/>
                                        <dgm:param type="endSty" val="noArr"/>
                                        <dgm:param type="connRout" val="bend"/>
                                        <dgm:param type="begPts" val="bCtr"/>
                                        <dgm:param type="endPts" val="tCtr"/>
                                        <dgm:param type="bendPt" val="end"/>
                                      </dgm:alg>
                                    </dgm:if>
                                    <dgm:else name="Name26">
                                      <dgm:alg type="conn">
                                        <dgm:param type="srcNode" val="background4"/>
                                        <dgm:param type="dstNode" val="background4"/>
                                        <dgm:param type="dim" val="1D"/>
                                        <dgm:param type="endSty" val="noArr"/>
                                        <dgm:param type="connRout" val="bend"/>
                                        <dgm:param type="begPts" val="bCtr"/>
                                        <dgm:param type="endPts" val="tCtr"/>
                                        <dgm:param type="bendPt" val="end"/>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1#5">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rSet qsTypeId="urn:microsoft.com/office/officeart/2005/8/quickstyle/simple5"/>
        </dgm:pt>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srcNode" val="background"/>
                    <dgm:param type="dstNode" val="background2"/>
                    <dgm:param type="dim" val="1D"/>
                    <dgm:param type="endSty" val="noArr"/>
                    <dgm:param type="connRout" val="bend"/>
                    <dgm:param type="begPts" val="bCtr"/>
                    <dgm:param type="endPts" val="tCtr"/>
                    <dgm:param type="bendPt" val="end"/>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srcNode" val="background2"/>
                            <dgm:param type="dstNode" val="background3"/>
                            <dgm:param type="dim" val="1D"/>
                            <dgm:param type="endSty" val="noArr"/>
                            <dgm:param type="connRout" val="bend"/>
                            <dgm:param type="begPts" val="bCtr"/>
                            <dgm:param type="endPts" val="tCtr"/>
                            <dgm:param type="bendPt" val="end"/>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srcNode" val="background3"/>
                                        <dgm:param type="dstNode" val="background4"/>
                                        <dgm:param type="dim" val="1D"/>
                                        <dgm:param type="endSty" val="noArr"/>
                                        <dgm:param type="connRout" val="bend"/>
                                        <dgm:param type="begPts" val="bCtr"/>
                                        <dgm:param type="endPts" val="tCtr"/>
                                        <dgm:param type="bendPt" val="end"/>
                                      </dgm:alg>
                                    </dgm:if>
                                    <dgm:else name="Name26">
                                      <dgm:alg type="conn">
                                        <dgm:param type="srcNode" val="background4"/>
                                        <dgm:param type="dstNode" val="background4"/>
                                        <dgm:param type="dim" val="1D"/>
                                        <dgm:param type="endSty" val="noArr"/>
                                        <dgm:param type="connRout" val="bend"/>
                                        <dgm:param type="begPts" val="bCtr"/>
                                        <dgm:param type="endPts" val="tCtr"/>
                                        <dgm:param type="bendPt" val="end"/>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ierarchy1#5">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rSet qsTypeId="urn:microsoft.com/office/officeart/2005/8/quickstyle/simple5"/>
        </dgm:pt>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srcNode" val="background"/>
                    <dgm:param type="dstNode" val="background2"/>
                    <dgm:param type="dim" val="1D"/>
                    <dgm:param type="endSty" val="noArr"/>
                    <dgm:param type="connRout" val="bend"/>
                    <dgm:param type="begPts" val="bCtr"/>
                    <dgm:param type="endPts" val="tCtr"/>
                    <dgm:param type="bendPt" val="end"/>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srcNode" val="background2"/>
                            <dgm:param type="dstNode" val="background3"/>
                            <dgm:param type="dim" val="1D"/>
                            <dgm:param type="endSty" val="noArr"/>
                            <dgm:param type="connRout" val="bend"/>
                            <dgm:param type="begPts" val="bCtr"/>
                            <dgm:param type="endPts" val="tCtr"/>
                            <dgm:param type="bendPt" val="end"/>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srcNode" val="background3"/>
                                        <dgm:param type="dstNode" val="background4"/>
                                        <dgm:param type="dim" val="1D"/>
                                        <dgm:param type="endSty" val="noArr"/>
                                        <dgm:param type="connRout" val="bend"/>
                                        <dgm:param type="begPts" val="bCtr"/>
                                        <dgm:param type="endPts" val="tCtr"/>
                                        <dgm:param type="bendPt" val="end"/>
                                      </dgm:alg>
                                    </dgm:if>
                                    <dgm:else name="Name26">
                                      <dgm:alg type="conn">
                                        <dgm:param type="srcNode" val="background4"/>
                                        <dgm:param type="dstNode" val="background4"/>
                                        <dgm:param type="dim" val="1D"/>
                                        <dgm:param type="endSty" val="noArr"/>
                                        <dgm:param type="connRout" val="bend"/>
                                        <dgm:param type="begPts" val="bCtr"/>
                                        <dgm:param type="endPts" val="tCtr"/>
                                        <dgm:param type="bendPt" val="end"/>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hierarchy1#5">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rSet qsTypeId="urn:microsoft.com/office/officeart/2005/8/quickstyle/simple5"/>
        </dgm:pt>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srcNode" val="background"/>
                    <dgm:param type="dstNode" val="background2"/>
                    <dgm:param type="dim" val="1D"/>
                    <dgm:param type="endSty" val="noArr"/>
                    <dgm:param type="connRout" val="bend"/>
                    <dgm:param type="begPts" val="bCtr"/>
                    <dgm:param type="endPts" val="tCtr"/>
                    <dgm:param type="bendPt" val="end"/>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srcNode" val="background2"/>
                            <dgm:param type="dstNode" val="background3"/>
                            <dgm:param type="dim" val="1D"/>
                            <dgm:param type="endSty" val="noArr"/>
                            <dgm:param type="connRout" val="bend"/>
                            <dgm:param type="begPts" val="bCtr"/>
                            <dgm:param type="endPts" val="tCtr"/>
                            <dgm:param type="bendPt" val="end"/>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srcNode" val="background3"/>
                                        <dgm:param type="dstNode" val="background4"/>
                                        <dgm:param type="dim" val="1D"/>
                                        <dgm:param type="endSty" val="noArr"/>
                                        <dgm:param type="connRout" val="bend"/>
                                        <dgm:param type="begPts" val="bCtr"/>
                                        <dgm:param type="endPts" val="tCtr"/>
                                        <dgm:param type="bendPt" val="end"/>
                                      </dgm:alg>
                                    </dgm:if>
                                    <dgm:else name="Name26">
                                      <dgm:alg type="conn">
                                        <dgm:param type="srcNode" val="background4"/>
                                        <dgm:param type="dstNode" val="background4"/>
                                        <dgm:param type="dim" val="1D"/>
                                        <dgm:param type="endSty" val="noArr"/>
                                        <dgm:param type="connRout" val="bend"/>
                                        <dgm:param type="begPts" val="bCtr"/>
                                        <dgm:param type="endPts" val="tCtr"/>
                                        <dgm:param type="bendPt" val="end"/>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hierarchy1#5">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rSet qsTypeId="urn:microsoft.com/office/officeart/2005/8/quickstyle/simple5"/>
        </dgm:pt>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srcNode" val="background"/>
                    <dgm:param type="dstNode" val="background2"/>
                    <dgm:param type="dim" val="1D"/>
                    <dgm:param type="endSty" val="noArr"/>
                    <dgm:param type="connRout" val="bend"/>
                    <dgm:param type="begPts" val="bCtr"/>
                    <dgm:param type="endPts" val="tCtr"/>
                    <dgm:param type="bendPt" val="end"/>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srcNode" val="background2"/>
                            <dgm:param type="dstNode" val="background3"/>
                            <dgm:param type="dim" val="1D"/>
                            <dgm:param type="endSty" val="noArr"/>
                            <dgm:param type="connRout" val="bend"/>
                            <dgm:param type="begPts" val="bCtr"/>
                            <dgm:param type="endPts" val="tCtr"/>
                            <dgm:param type="bendPt" val="end"/>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srcNode" val="background3"/>
                                        <dgm:param type="dstNode" val="background4"/>
                                        <dgm:param type="dim" val="1D"/>
                                        <dgm:param type="endSty" val="noArr"/>
                                        <dgm:param type="connRout" val="bend"/>
                                        <dgm:param type="begPts" val="bCtr"/>
                                        <dgm:param type="endPts" val="tCtr"/>
                                        <dgm:param type="bendPt" val="end"/>
                                      </dgm:alg>
                                    </dgm:if>
                                    <dgm:else name="Name26">
                                      <dgm:alg type="conn">
                                        <dgm:param type="srcNode" val="background4"/>
                                        <dgm:param type="dstNode" val="background4"/>
                                        <dgm:param type="dim" val="1D"/>
                                        <dgm:param type="endSty" val="noArr"/>
                                        <dgm:param type="connRout" val="bend"/>
                                        <dgm:param type="begPts" val="bCtr"/>
                                        <dgm:param type="endPts" val="tCtr"/>
                                        <dgm:param type="bendPt" val="end"/>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hierarchy1#5">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rSet qsTypeId="urn:microsoft.com/office/officeart/2005/8/quickstyle/simple5"/>
        </dgm:pt>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srcNode" val="background"/>
                    <dgm:param type="dstNode" val="background2"/>
                    <dgm:param type="dim" val="1D"/>
                    <dgm:param type="endSty" val="noArr"/>
                    <dgm:param type="connRout" val="bend"/>
                    <dgm:param type="begPts" val="bCtr"/>
                    <dgm:param type="endPts" val="tCtr"/>
                    <dgm:param type="bendPt" val="end"/>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srcNode" val="background2"/>
                            <dgm:param type="dstNode" val="background3"/>
                            <dgm:param type="dim" val="1D"/>
                            <dgm:param type="endSty" val="noArr"/>
                            <dgm:param type="connRout" val="bend"/>
                            <dgm:param type="begPts" val="bCtr"/>
                            <dgm:param type="endPts" val="tCtr"/>
                            <dgm:param type="bendPt" val="end"/>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srcNode" val="background3"/>
                                        <dgm:param type="dstNode" val="background4"/>
                                        <dgm:param type="dim" val="1D"/>
                                        <dgm:param type="endSty" val="noArr"/>
                                        <dgm:param type="connRout" val="bend"/>
                                        <dgm:param type="begPts" val="bCtr"/>
                                        <dgm:param type="endPts" val="tCtr"/>
                                        <dgm:param type="bendPt" val="end"/>
                                      </dgm:alg>
                                    </dgm:if>
                                    <dgm:else name="Name26">
                                      <dgm:alg type="conn">
                                        <dgm:param type="srcNode" val="background4"/>
                                        <dgm:param type="dstNode" val="background4"/>
                                        <dgm:param type="dim" val="1D"/>
                                        <dgm:param type="endSty" val="noArr"/>
                                        <dgm:param type="connRout" val="bend"/>
                                        <dgm:param type="begPts" val="bCtr"/>
                                        <dgm:param type="endPts" val="tCtr"/>
                                        <dgm:param type="bendPt" val="end"/>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4">
  <dgm:title val=""/>
  <dgm:desc val=""/>
  <dgm:catLst>
    <dgm:cat type="simple" pri="10100"/>
  </dgm:catLst>
  <dgm:scene3d>
    <a:camera prst="orthographicFront"/>
    <a:lightRig rig="threePt" dir="t"/>
  </dgm:scene3d>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4">
  <dgm:title val=""/>
  <dgm:desc val=""/>
  <dgm:catLst>
    <dgm:cat type="simple" pri="10100"/>
  </dgm:catLst>
  <dgm:scene3d>
    <a:camera prst="orthographicFront"/>
    <a:lightRig rig="threePt" dir="t"/>
  </dgm:scene3d>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4">
  <dgm:title val=""/>
  <dgm:desc val=""/>
  <dgm:catLst>
    <dgm:cat type="simple" pri="10100"/>
  </dgm:catLst>
  <dgm:scene3d>
    <a:camera prst="orthographicFront"/>
    <a:lightRig rig="threePt" dir="t"/>
  </dgm:scene3d>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4">
  <dgm:title val=""/>
  <dgm:desc val=""/>
  <dgm:catLst>
    <dgm:cat type="simple" pri="10100"/>
  </dgm:catLst>
  <dgm:scene3d>
    <a:camera prst="orthographicFront"/>
    <a:lightRig rig="threePt" dir="t"/>
  </dgm:scene3d>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4">
  <dgm:title val=""/>
  <dgm:desc val=""/>
  <dgm:catLst>
    <dgm:cat type="simple" pri="10100"/>
  </dgm:catLst>
  <dgm:scene3d>
    <a:camera prst="orthographicFront"/>
    <a:lightRig rig="threePt" dir="t"/>
  </dgm:scene3d>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4">
  <dgm:title val=""/>
  <dgm:desc val=""/>
  <dgm:catLst>
    <dgm:cat type="simple" pri="10100"/>
  </dgm:catLst>
  <dgm:scene3d>
    <a:camera prst="orthographicFront"/>
    <a:lightRig rig="threePt" dir="t"/>
  </dgm:scene3d>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21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50443" y="0"/>
            <a:ext cx="2945659" cy="498215"/>
          </a:xfrm>
          <a:prstGeom prst="rect">
            <a:avLst/>
          </a:prstGeom>
        </p:spPr>
        <p:txBody>
          <a:bodyPr vert="horz" lIns="91440" tIns="45720" rIns="91440" bIns="45720" rtlCol="0"/>
          <a:lstStyle>
            <a:lvl1pPr algn="r">
              <a:defRPr sz="1200"/>
            </a:lvl1pPr>
          </a:lstStyle>
          <a:p>
            <a:fld id="{0499BDD5-BA06-4E29-8B13-3C82608DB588}" type="datetimeFigureOut">
              <a:rPr lang="en-US" smtClean="0"/>
              <a:t>7/7/2026</a:t>
            </a:fld>
            <a:endParaRPr lang="en-US"/>
          </a:p>
        </p:txBody>
      </p:sp>
      <p:sp>
        <p:nvSpPr>
          <p:cNvPr id="4" name="Slide Image Placeholder 3"/>
          <p:cNvSpPr>
            <a:spLocks noGrp="1" noRot="1" noChangeAspect="1"/>
          </p:cNvSpPr>
          <p:nvPr>
            <p:ph type="sldImg" idx="2"/>
          </p:nvPr>
        </p:nvSpPr>
        <p:spPr>
          <a:xfrm>
            <a:off x="420688" y="1241425"/>
            <a:ext cx="5956300" cy="3351213"/>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79768" y="4778722"/>
            <a:ext cx="5438140" cy="3909864"/>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431600"/>
            <a:ext cx="2945659" cy="498214"/>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50443" y="9431600"/>
            <a:ext cx="2945659" cy="498214"/>
          </a:xfrm>
          <a:prstGeom prst="rect">
            <a:avLst/>
          </a:prstGeom>
        </p:spPr>
        <p:txBody>
          <a:bodyPr vert="horz" lIns="91440" tIns="45720" rIns="91440" bIns="45720" rtlCol="0" anchor="b"/>
          <a:lstStyle>
            <a:lvl1pPr algn="r">
              <a:defRPr sz="1200"/>
            </a:lvl1pPr>
          </a:lstStyle>
          <a:p>
            <a:fld id="{C505F175-DDF5-4570-A698-9A96E4F2BEA7}" type="slidenum">
              <a:rPr lang="en-US" smtClean="0"/>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nl-NL"/>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505F175-DDF5-4570-A698-9A96E4F2BEA7}" type="slidenum">
              <a:rPr lang="en-US" smtClean="0"/>
              <a:t>2</a:t>
            </a:fld>
            <a:endParaRPr lang="en-US"/>
          </a:p>
        </p:txBody>
      </p:sp>
    </p:spTree>
    <p:extLst>
      <p:ext uri="{BB962C8B-B14F-4D97-AF65-F5344CB8AC3E}">
        <p14:creationId xmlns:p14="http://schemas.microsoft.com/office/powerpoint/2010/main" val="355462501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A33ABD-9E71-D634-07EA-5F351CE174A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3E7AEE3-B3ED-1EDC-F146-CD4C8206C523}"/>
              </a:ext>
            </a:extLst>
          </p:cNvPr>
          <p:cNvSpPr>
            <a:spLocks noGrp="1" noRot="1" noChangeAspect="1"/>
          </p:cNvSpPr>
          <p:nvPr>
            <p:ph type="sldImg"/>
          </p:nvPr>
        </p:nvSpPr>
        <p:spPr/>
        <p:txBody>
          <a:bodyPr/>
          <a:lstStyle/>
          <a:p>
            <a:endParaRPr lang="nl-NL"/>
          </a:p>
        </p:txBody>
      </p:sp>
      <p:sp>
        <p:nvSpPr>
          <p:cNvPr id="3" name="Notes Placeholder 2">
            <a:extLst>
              <a:ext uri="{FF2B5EF4-FFF2-40B4-BE49-F238E27FC236}">
                <a16:creationId xmlns:a16="http://schemas.microsoft.com/office/drawing/2014/main" id="{2600CEFC-6B64-4A15-A4DD-EED74340390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0E357A8-F766-FAFA-6F36-515EF6508ACE}"/>
              </a:ext>
            </a:extLst>
          </p:cNvPr>
          <p:cNvSpPr>
            <a:spLocks noGrp="1"/>
          </p:cNvSpPr>
          <p:nvPr>
            <p:ph type="sldNum" sz="quarter" idx="5"/>
          </p:nvPr>
        </p:nvSpPr>
        <p:spPr/>
        <p:txBody>
          <a:bodyPr/>
          <a:lstStyle/>
          <a:p>
            <a:fld id="{C505F175-DDF5-4570-A698-9A96E4F2BEA7}" type="slidenum">
              <a:rPr lang="en-US" smtClean="0"/>
              <a:t>11</a:t>
            </a:fld>
            <a:endParaRPr lang="en-US"/>
          </a:p>
        </p:txBody>
      </p:sp>
    </p:spTree>
    <p:extLst>
      <p:ext uri="{BB962C8B-B14F-4D97-AF65-F5344CB8AC3E}">
        <p14:creationId xmlns:p14="http://schemas.microsoft.com/office/powerpoint/2010/main" val="273675262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nl-NL"/>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505F175-DDF5-4570-A698-9A96E4F2BEA7}" type="slidenum">
              <a:rPr lang="en-US" smtClean="0"/>
              <a:t>12</a:t>
            </a:fld>
            <a:endParaRPr lang="en-US"/>
          </a:p>
        </p:txBody>
      </p:sp>
    </p:spTree>
    <p:extLst>
      <p:ext uri="{BB962C8B-B14F-4D97-AF65-F5344CB8AC3E}">
        <p14:creationId xmlns:p14="http://schemas.microsoft.com/office/powerpoint/2010/main" val="263527711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nl-NL"/>
          </a:p>
        </p:txBody>
      </p:sp>
      <p:sp>
        <p:nvSpPr>
          <p:cNvPr id="3" name="Notes Placeholder 2"/>
          <p:cNvSpPr>
            <a:spLocks noGrp="1"/>
          </p:cNvSpPr>
          <p:nvPr>
            <p:ph type="body" idx="1"/>
          </p:nvPr>
        </p:nvSpPr>
        <p:spPr/>
        <p:txBody>
          <a:bodyPr/>
          <a:lstStyle/>
          <a:p>
            <a:endParaRPr lang="en-NL" dirty="0"/>
          </a:p>
        </p:txBody>
      </p:sp>
      <p:sp>
        <p:nvSpPr>
          <p:cNvPr id="4" name="Slide Number Placeholder 3"/>
          <p:cNvSpPr>
            <a:spLocks noGrp="1"/>
          </p:cNvSpPr>
          <p:nvPr>
            <p:ph type="sldNum" sz="quarter" idx="5"/>
          </p:nvPr>
        </p:nvSpPr>
        <p:spPr/>
        <p:txBody>
          <a:bodyPr/>
          <a:lstStyle/>
          <a:p>
            <a:fld id="{C505F175-DDF5-4570-A698-9A96E4F2BEA7}" type="slidenum">
              <a:rPr lang="en-US" smtClean="0"/>
              <a:t>3</a:t>
            </a:fld>
            <a:endParaRPr lang="en-US"/>
          </a:p>
        </p:txBody>
      </p:sp>
    </p:spTree>
    <p:extLst>
      <p:ext uri="{BB962C8B-B14F-4D97-AF65-F5344CB8AC3E}">
        <p14:creationId xmlns:p14="http://schemas.microsoft.com/office/powerpoint/2010/main" val="340489183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nl-NL"/>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505F175-DDF5-4570-A698-9A96E4F2BEA7}" type="slidenum">
              <a:rPr lang="en-US" smtClean="0"/>
              <a:t>4</a:t>
            </a:fld>
            <a:endParaRPr lang="en-US"/>
          </a:p>
        </p:txBody>
      </p:sp>
    </p:spTree>
    <p:extLst>
      <p:ext uri="{BB962C8B-B14F-4D97-AF65-F5344CB8AC3E}">
        <p14:creationId xmlns:p14="http://schemas.microsoft.com/office/powerpoint/2010/main" val="177776125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nl-NL"/>
          </a:p>
        </p:txBody>
      </p:sp>
      <p:sp>
        <p:nvSpPr>
          <p:cNvPr id="3" name="Notes Placeholder 2"/>
          <p:cNvSpPr>
            <a:spLocks noGrp="1"/>
          </p:cNvSpPr>
          <p:nvPr>
            <p:ph type="body" idx="1"/>
          </p:nvPr>
        </p:nvSpPr>
        <p:spPr/>
        <p:txBody>
          <a:bodyPr/>
          <a:lstStyle/>
          <a:p>
            <a:pPr marL="0" indent="0" algn="just" eaLnBrk="0" fontAlgn="base" hangingPunct="0">
              <a:lnSpc>
                <a:spcPct val="100000"/>
              </a:lnSpc>
              <a:spcBef>
                <a:spcPct val="0"/>
              </a:spcBef>
              <a:spcAft>
                <a:spcPts val="600"/>
              </a:spcAft>
              <a:buFont typeface="+mj-lt"/>
              <a:buNone/>
              <a:defRPr/>
            </a:pPr>
            <a:endParaRPr lang="en-US" dirty="0"/>
          </a:p>
        </p:txBody>
      </p:sp>
      <p:sp>
        <p:nvSpPr>
          <p:cNvPr id="4" name="Slide Number Placeholder 3"/>
          <p:cNvSpPr>
            <a:spLocks noGrp="1"/>
          </p:cNvSpPr>
          <p:nvPr>
            <p:ph type="sldNum" sz="quarter" idx="5"/>
          </p:nvPr>
        </p:nvSpPr>
        <p:spPr/>
        <p:txBody>
          <a:bodyPr/>
          <a:lstStyle/>
          <a:p>
            <a:fld id="{C505F175-DDF5-4570-A698-9A96E4F2BEA7}" type="slidenum">
              <a:rPr lang="en-US" smtClean="0"/>
              <a:t>5</a:t>
            </a:fld>
            <a:endParaRPr lang="en-US"/>
          </a:p>
        </p:txBody>
      </p:sp>
    </p:spTree>
    <p:extLst>
      <p:ext uri="{BB962C8B-B14F-4D97-AF65-F5344CB8AC3E}">
        <p14:creationId xmlns:p14="http://schemas.microsoft.com/office/powerpoint/2010/main" val="146965923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nl-NL"/>
          </a:p>
        </p:txBody>
      </p:sp>
      <p:sp>
        <p:nvSpPr>
          <p:cNvPr id="3" name="Notes Placeholder 2"/>
          <p:cNvSpPr>
            <a:spLocks noGrp="1"/>
          </p:cNvSpPr>
          <p:nvPr>
            <p:ph type="body" idx="1"/>
          </p:nvPr>
        </p:nvSpPr>
        <p:spPr/>
        <p:txBody>
          <a:bodyPr/>
          <a:lstStyle/>
          <a:p>
            <a:endParaRPr lang="en-NL" dirty="0"/>
          </a:p>
        </p:txBody>
      </p:sp>
      <p:sp>
        <p:nvSpPr>
          <p:cNvPr id="4" name="Slide Number Placeholder 3"/>
          <p:cNvSpPr>
            <a:spLocks noGrp="1"/>
          </p:cNvSpPr>
          <p:nvPr>
            <p:ph type="sldNum" sz="quarter" idx="5"/>
          </p:nvPr>
        </p:nvSpPr>
        <p:spPr/>
        <p:txBody>
          <a:bodyPr/>
          <a:lstStyle/>
          <a:p>
            <a:fld id="{C505F175-DDF5-4570-A698-9A96E4F2BEA7}" type="slidenum">
              <a:rPr lang="en-US" smtClean="0"/>
              <a:t>6</a:t>
            </a:fld>
            <a:endParaRPr lang="en-US"/>
          </a:p>
        </p:txBody>
      </p:sp>
    </p:spTree>
    <p:extLst>
      <p:ext uri="{BB962C8B-B14F-4D97-AF65-F5344CB8AC3E}">
        <p14:creationId xmlns:p14="http://schemas.microsoft.com/office/powerpoint/2010/main" val="286916345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E5B2A1-02A1-F96D-5126-3D16817EC6B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621B52F-F56E-B0AE-F9C7-A4B953AE3382}"/>
              </a:ext>
            </a:extLst>
          </p:cNvPr>
          <p:cNvSpPr>
            <a:spLocks noGrp="1" noRot="1" noChangeAspect="1"/>
          </p:cNvSpPr>
          <p:nvPr>
            <p:ph type="sldImg"/>
          </p:nvPr>
        </p:nvSpPr>
        <p:spPr/>
        <p:txBody>
          <a:bodyPr/>
          <a:lstStyle/>
          <a:p>
            <a:endParaRPr lang="nl-NL"/>
          </a:p>
        </p:txBody>
      </p:sp>
      <p:sp>
        <p:nvSpPr>
          <p:cNvPr id="3" name="Notes Placeholder 2">
            <a:extLst>
              <a:ext uri="{FF2B5EF4-FFF2-40B4-BE49-F238E27FC236}">
                <a16:creationId xmlns:a16="http://schemas.microsoft.com/office/drawing/2014/main" id="{7511CF46-7758-B1FB-567B-F4DC3E27C36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9B8F212-69F6-346C-527A-B7D3BACE83A2}"/>
              </a:ext>
            </a:extLst>
          </p:cNvPr>
          <p:cNvSpPr>
            <a:spLocks noGrp="1"/>
          </p:cNvSpPr>
          <p:nvPr>
            <p:ph type="sldNum" sz="quarter" idx="5"/>
          </p:nvPr>
        </p:nvSpPr>
        <p:spPr/>
        <p:txBody>
          <a:bodyPr/>
          <a:lstStyle/>
          <a:p>
            <a:fld id="{C505F175-DDF5-4570-A698-9A96E4F2BEA7}" type="slidenum">
              <a:rPr lang="en-US" smtClean="0"/>
              <a:t>7</a:t>
            </a:fld>
            <a:endParaRPr lang="en-US"/>
          </a:p>
        </p:txBody>
      </p:sp>
    </p:spTree>
    <p:extLst>
      <p:ext uri="{BB962C8B-B14F-4D97-AF65-F5344CB8AC3E}">
        <p14:creationId xmlns:p14="http://schemas.microsoft.com/office/powerpoint/2010/main" val="35032523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4E8CA7-541F-5A80-946F-65678833CB0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258F54A-2DBD-7FB6-B8DA-596D0C46DDF0}"/>
              </a:ext>
            </a:extLst>
          </p:cNvPr>
          <p:cNvSpPr>
            <a:spLocks noGrp="1" noRot="1" noChangeAspect="1"/>
          </p:cNvSpPr>
          <p:nvPr>
            <p:ph type="sldImg"/>
          </p:nvPr>
        </p:nvSpPr>
        <p:spPr/>
        <p:txBody>
          <a:bodyPr/>
          <a:lstStyle/>
          <a:p>
            <a:endParaRPr lang="nl-NL"/>
          </a:p>
        </p:txBody>
      </p:sp>
      <p:sp>
        <p:nvSpPr>
          <p:cNvPr id="3" name="Notes Placeholder 2">
            <a:extLst>
              <a:ext uri="{FF2B5EF4-FFF2-40B4-BE49-F238E27FC236}">
                <a16:creationId xmlns:a16="http://schemas.microsoft.com/office/drawing/2014/main" id="{19822B61-8C41-1DFC-1AAD-24E1688916A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1497D58-6239-302D-5EA9-61C004EF0F94}"/>
              </a:ext>
            </a:extLst>
          </p:cNvPr>
          <p:cNvSpPr>
            <a:spLocks noGrp="1"/>
          </p:cNvSpPr>
          <p:nvPr>
            <p:ph type="sldNum" sz="quarter" idx="5"/>
          </p:nvPr>
        </p:nvSpPr>
        <p:spPr/>
        <p:txBody>
          <a:bodyPr/>
          <a:lstStyle/>
          <a:p>
            <a:fld id="{C505F175-DDF5-4570-A698-9A96E4F2BEA7}" type="slidenum">
              <a:rPr lang="en-US" smtClean="0"/>
              <a:t>8</a:t>
            </a:fld>
            <a:endParaRPr lang="en-US"/>
          </a:p>
        </p:txBody>
      </p:sp>
    </p:spTree>
    <p:extLst>
      <p:ext uri="{BB962C8B-B14F-4D97-AF65-F5344CB8AC3E}">
        <p14:creationId xmlns:p14="http://schemas.microsoft.com/office/powerpoint/2010/main" val="206765926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nl-NL"/>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05F175-DDF5-4570-A698-9A96E4F2BEA7}" type="slidenum">
              <a:rPr lang="en-US" smtClean="0"/>
              <a:t>9</a:t>
            </a:fld>
            <a:endParaRPr lang="en-US"/>
          </a:p>
        </p:txBody>
      </p:sp>
    </p:spTree>
    <p:extLst>
      <p:ext uri="{BB962C8B-B14F-4D97-AF65-F5344CB8AC3E}">
        <p14:creationId xmlns:p14="http://schemas.microsoft.com/office/powerpoint/2010/main" val="173579406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3DE766-2958-2F03-DFC4-24D1B2B0850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3BF9BFE-57FF-4672-EB36-BC3494D52B49}"/>
              </a:ext>
            </a:extLst>
          </p:cNvPr>
          <p:cNvSpPr>
            <a:spLocks noGrp="1" noRot="1" noChangeAspect="1"/>
          </p:cNvSpPr>
          <p:nvPr>
            <p:ph type="sldImg"/>
          </p:nvPr>
        </p:nvSpPr>
        <p:spPr/>
        <p:txBody>
          <a:bodyPr/>
          <a:lstStyle/>
          <a:p>
            <a:endParaRPr lang="nl-NL"/>
          </a:p>
        </p:txBody>
      </p:sp>
      <p:sp>
        <p:nvSpPr>
          <p:cNvPr id="3" name="Notes Placeholder 2">
            <a:extLst>
              <a:ext uri="{FF2B5EF4-FFF2-40B4-BE49-F238E27FC236}">
                <a16:creationId xmlns:a16="http://schemas.microsoft.com/office/drawing/2014/main" id="{4B0DE134-B994-CCD1-D4A1-6C7E1DBD9F3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AD935E3-09B5-7E7F-8F53-B594418395BA}"/>
              </a:ext>
            </a:extLst>
          </p:cNvPr>
          <p:cNvSpPr>
            <a:spLocks noGrp="1"/>
          </p:cNvSpPr>
          <p:nvPr>
            <p:ph type="sldNum" sz="quarter" idx="5"/>
          </p:nvPr>
        </p:nvSpPr>
        <p:spPr/>
        <p:txBody>
          <a:bodyPr/>
          <a:lstStyle/>
          <a:p>
            <a:fld id="{C505F175-DDF5-4570-A698-9A96E4F2BEA7}" type="slidenum">
              <a:rPr lang="en-US" smtClean="0"/>
              <a:t>10</a:t>
            </a:fld>
            <a:endParaRPr lang="en-US"/>
          </a:p>
        </p:txBody>
      </p:sp>
    </p:spTree>
    <p:extLst>
      <p:ext uri="{BB962C8B-B14F-4D97-AF65-F5344CB8AC3E}">
        <p14:creationId xmlns:p14="http://schemas.microsoft.com/office/powerpoint/2010/main" val="366433614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7D166AC9-700C-4134-802B-28E218B176A1}" type="datetimeFigureOut">
              <a:rPr lang="en-GB" smtClean="0"/>
              <a:t>07/07/2026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33BE4F6-01EF-4B45-B3AC-86A1FD6F9850}" type="slidenum">
              <a:rPr lang="en-GB" smtClean="0"/>
              <a:t>‹#›</a:t>
            </a:fld>
            <a:endParaRPr lang="en-GB"/>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7D166AC9-700C-4134-802B-28E218B176A1}" type="datetimeFigureOut">
              <a:rPr lang="en-GB" smtClean="0"/>
              <a:t>07/07/2026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33BE4F6-01EF-4B45-B3AC-86A1FD6F9850}" type="slidenum">
              <a:rPr lang="en-GB" smtClean="0"/>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7D166AC9-700C-4134-802B-28E218B176A1}" type="datetimeFigureOut">
              <a:rPr lang="en-GB" smtClean="0"/>
              <a:t>07/07/2026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33BE4F6-01EF-4B45-B3AC-86A1FD6F9850}" type="slidenum">
              <a:rPr lang="en-GB" smtClean="0"/>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7D166AC9-700C-4134-802B-28E218B176A1}" type="datetimeFigureOut">
              <a:rPr lang="en-GB" smtClean="0"/>
              <a:t>07/07/2026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33BE4F6-01EF-4B45-B3AC-86A1FD6F9850}" type="slidenum">
              <a:rPr lang="en-GB" smtClean="0"/>
              <a:t>‹#›</a:t>
            </a:fld>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D166AC9-700C-4134-802B-28E218B176A1}" type="datetimeFigureOut">
              <a:rPr lang="en-GB" smtClean="0"/>
              <a:t>07/07/2026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33BE4F6-01EF-4B45-B3AC-86A1FD6F9850}" type="slidenum">
              <a:rPr lang="en-GB" smtClean="0"/>
              <a:t>‹#›</a:t>
            </a:fld>
            <a:endParaRPr lang="en-GB"/>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7D166AC9-700C-4134-802B-28E218B176A1}" type="datetimeFigureOut">
              <a:rPr lang="en-GB" smtClean="0"/>
              <a:t>07/07/2026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433BE4F6-01EF-4B45-B3AC-86A1FD6F9850}" type="slidenum">
              <a:rPr lang="en-GB" smtClean="0"/>
              <a:t>‹#›</a:t>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7D166AC9-700C-4134-802B-28E218B176A1}" type="datetimeFigureOut">
              <a:rPr lang="en-GB" smtClean="0"/>
              <a:t>07/07/2026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433BE4F6-01EF-4B45-B3AC-86A1FD6F9850}" type="slidenum">
              <a:rPr lang="en-GB" smtClean="0"/>
              <a:t>‹#›</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7D166AC9-700C-4134-802B-28E218B176A1}" type="datetimeFigureOut">
              <a:rPr lang="en-GB" smtClean="0"/>
              <a:t>07/07/2026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433BE4F6-01EF-4B45-B3AC-86A1FD6F9850}" type="slidenum">
              <a:rPr lang="en-GB" smtClean="0"/>
              <a:t>‹#›</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166AC9-700C-4134-802B-28E218B176A1}" type="datetimeFigureOut">
              <a:rPr lang="en-GB" smtClean="0"/>
              <a:t>07/07/2026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433BE4F6-01EF-4B45-B3AC-86A1FD6F9850}" type="slidenum">
              <a:rPr lang="en-GB" smtClean="0"/>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D166AC9-700C-4134-802B-28E218B176A1}" type="datetimeFigureOut">
              <a:rPr lang="en-GB" smtClean="0"/>
              <a:t>07/07/2026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433BE4F6-01EF-4B45-B3AC-86A1FD6F9850}" type="slidenum">
              <a:rPr lang="en-GB" smtClean="0"/>
              <a:t>‹#›</a:t>
            </a:fld>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D166AC9-700C-4134-802B-28E218B176A1}" type="datetimeFigureOut">
              <a:rPr lang="en-GB" smtClean="0"/>
              <a:t>07/07/2026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433BE4F6-01EF-4B45-B3AC-86A1FD6F9850}" type="slidenum">
              <a:rPr lang="en-GB" smtClean="0"/>
              <a:t>‹#›</a:t>
            </a:fld>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166AC9-700C-4134-802B-28E218B176A1}" type="datetimeFigureOut">
              <a:rPr lang="en-GB" smtClean="0"/>
              <a:t>07/07/2026</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33BE4F6-01EF-4B45-B3AC-86A1FD6F9850}" type="slidenum">
              <a:rPr lang="en-GB" smtClean="0"/>
              <a:t>‹#›</a:t>
            </a:fld>
            <a:endParaRPr lang="en-GB"/>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microsoft.com/office/2007/relationships/diagramDrawing" Target="../diagrams/drawing5.xml"/><Relationship Id="rId3" Type="http://schemas.openxmlformats.org/officeDocument/2006/relationships/image" Target="../media/image1.png"/><Relationship Id="rId7" Type="http://schemas.openxmlformats.org/officeDocument/2006/relationships/diagramColors" Target="../diagrams/colors5.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QuickStyle" Target="../diagrams/quickStyle5.xml"/><Relationship Id="rId5" Type="http://schemas.openxmlformats.org/officeDocument/2006/relationships/diagramLayout" Target="../diagrams/layout5.xml"/><Relationship Id="rId4" Type="http://schemas.openxmlformats.org/officeDocument/2006/relationships/diagramData" Target="../diagrams/data5.xml"/></Relationships>
</file>

<file path=ppt/slides/_rels/slide11.xml.rels><?xml version="1.0" encoding="UTF-8" standalone="yes"?>
<Relationships xmlns="http://schemas.openxmlformats.org/package/2006/relationships"><Relationship Id="rId8" Type="http://schemas.microsoft.com/office/2007/relationships/diagramDrawing" Target="../diagrams/drawing6.xml"/><Relationship Id="rId3" Type="http://schemas.openxmlformats.org/officeDocument/2006/relationships/image" Target="../media/image1.png"/><Relationship Id="rId7" Type="http://schemas.openxmlformats.org/officeDocument/2006/relationships/diagramColors" Target="../diagrams/colors6.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diagramQuickStyle" Target="../diagrams/quickStyle6.xml"/><Relationship Id="rId5" Type="http://schemas.openxmlformats.org/officeDocument/2006/relationships/diagramLayout" Target="../diagrams/layout6.xml"/><Relationship Id="rId4" Type="http://schemas.openxmlformats.org/officeDocument/2006/relationships/diagramData" Target="../diagrams/data6.xml"/></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1.png"/><Relationship Id="rId7" Type="http://schemas.openxmlformats.org/officeDocument/2006/relationships/diagramColors" Target="../diagrams/colors1.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7.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1.png"/><Relationship Id="rId7" Type="http://schemas.openxmlformats.org/officeDocument/2006/relationships/diagramColors" Target="../diagrams/colors2.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8.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1.png"/><Relationship Id="rId7" Type="http://schemas.openxmlformats.org/officeDocument/2006/relationships/diagramColors" Target="../diagrams/colors3.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s>
</file>

<file path=ppt/slides/_rels/slide9.xml.rels><?xml version="1.0" encoding="UTF-8" standalone="yes"?>
<Relationships xmlns="http://schemas.openxmlformats.org/package/2006/relationships"><Relationship Id="rId8" Type="http://schemas.microsoft.com/office/2007/relationships/diagramDrawing" Target="../diagrams/drawing4.xml"/><Relationship Id="rId3" Type="http://schemas.openxmlformats.org/officeDocument/2006/relationships/image" Target="../media/image1.png"/><Relationship Id="rId7" Type="http://schemas.openxmlformats.org/officeDocument/2006/relationships/diagramColors" Target="../diagrams/colors4.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QuickStyle" Target="../diagrams/quickStyle4.xml"/><Relationship Id="rId5" Type="http://schemas.openxmlformats.org/officeDocument/2006/relationships/diagramLayout" Target="../diagrams/layout4.xml"/><Relationship Id="rId4" Type="http://schemas.openxmlformats.org/officeDocument/2006/relationships/diagramData" Target="../diagrams/data4.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4" name="Rectangle 8"/>
          <p:cNvSpPr>
            <a:spLocks noGrp="1" noRot="1" noChangeAspect="1" noMove="1" noResize="1" noEditPoints="1" noAdjustHandles="1" noChangeArrowheads="1" noChangeShapeType="1" noTextEdit="1"/>
          </p:cNvSpPr>
          <p:nvPr/>
        </p:nvSpPr>
        <p:spPr>
          <a:xfrm>
            <a:off x="0" y="0"/>
            <a:ext cx="12192000" cy="6858000"/>
          </a:xfrm>
          <a:prstGeom prst="rect">
            <a:avLst/>
          </a:prstGeom>
          <a:solidFill>
            <a:srgbClr val="C8CA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ounded Rectangle 26"/>
          <p:cNvSpPr>
            <a:spLocks noGrp="1" noRot="1" noChangeAspect="1" noMove="1" noResize="1" noEditPoints="1" noAdjustHandles="1" noChangeArrowheads="1" noChangeShapeType="1" noTextEdit="1"/>
          </p:cNvSpPr>
          <p:nvPr/>
        </p:nvSpPr>
        <p:spPr>
          <a:xfrm>
            <a:off x="646745" y="640080"/>
            <a:ext cx="10920415" cy="5577818"/>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p:cNvSpPr>
            <a:spLocks noGrp="1" noRot="1" noChangeAspect="1" noMove="1" noResize="1" noEditPoints="1" noAdjustHandles="1" noChangeArrowheads="1" noChangeShapeType="1" noTextEdit="1"/>
          </p:cNvSpPr>
          <p:nvPr/>
        </p:nvSpPr>
        <p:spPr>
          <a:xfrm>
            <a:off x="968024" y="960109"/>
            <a:ext cx="10277856" cy="493776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ctrTitle"/>
          </p:nvPr>
        </p:nvSpPr>
        <p:spPr>
          <a:xfrm>
            <a:off x="1524000" y="1376363"/>
            <a:ext cx="9144000" cy="2521594"/>
          </a:xfrm>
        </p:spPr>
        <p:txBody>
          <a:bodyPr>
            <a:normAutofit/>
          </a:bodyPr>
          <a:lstStyle/>
          <a:p>
            <a:r>
              <a:rPr kumimoji="0" lang="en-US" sz="7000" b="1" i="0" u="none" strike="noStrike" kern="1200" cap="none" spc="0" normalizeH="0" baseline="0" noProof="0" dirty="0">
                <a:ln>
                  <a:noFill/>
                </a:ln>
                <a:effectLst/>
                <a:uLnTx/>
                <a:uFillTx/>
                <a:latin typeface="Cambria" panose="02040503050406030204" pitchFamily="18" charset="0"/>
                <a:ea typeface="+mj-ea"/>
                <a:cs typeface="+mj-cs"/>
              </a:rPr>
              <a:t>SEARCH THE SCRIPTURES</a:t>
            </a:r>
            <a:endParaRPr lang="en-GB" sz="7000" dirty="0"/>
          </a:p>
        </p:txBody>
      </p:sp>
      <p:sp>
        <p:nvSpPr>
          <p:cNvPr id="3" name="Subtitle 2"/>
          <p:cNvSpPr>
            <a:spLocks noGrp="1"/>
          </p:cNvSpPr>
          <p:nvPr>
            <p:ph type="subTitle" idx="1"/>
          </p:nvPr>
        </p:nvSpPr>
        <p:spPr>
          <a:xfrm>
            <a:off x="1524000" y="4617728"/>
            <a:ext cx="9144000" cy="944339"/>
          </a:xfrm>
        </p:spPr>
        <p:txBody>
          <a:bodyPr>
            <a:normAutofit/>
          </a:bodyPr>
          <a:lstStyle/>
          <a:p>
            <a:r>
              <a:rPr lang="en-GB" b="1" dirty="0"/>
              <a:t>02-08-2026</a:t>
            </a:r>
          </a:p>
        </p:txBody>
      </p:sp>
      <p:cxnSp>
        <p:nvCxnSpPr>
          <p:cNvPr id="15" name="Straight Connector 14"/>
          <p:cNvCxnSpPr>
            <a:cxnSpLocks noGrp="1" noRot="1" noChangeAspect="1" noMove="1" noResize="1" noEditPoints="1" noAdjustHandles="1" noChangeArrowheads="1" noChangeShapeType="1"/>
          </p:cNvCxnSpPr>
          <p:nvPr/>
        </p:nvCxnSpPr>
        <p:spPr>
          <a:xfrm>
            <a:off x="3352800" y="4479276"/>
            <a:ext cx="5486400" cy="0"/>
          </a:xfrm>
          <a:prstGeom prst="line">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pic>
        <p:nvPicPr>
          <p:cNvPr id="4" name="Picture 3" descr="Logo&#10;&#10;Description automatically generated"/>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13833" y="5870148"/>
            <a:ext cx="1078167" cy="987852"/>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575247-11D8-0D6A-1AF6-9865F161B0EA}"/>
            </a:ext>
          </a:extLst>
        </p:cNvPr>
        <p:cNvGrpSpPr/>
        <p:nvPr/>
      </p:nvGrpSpPr>
      <p:grpSpPr>
        <a:xfrm>
          <a:off x="0" y="0"/>
          <a:ext cx="0" cy="0"/>
          <a:chOff x="0" y="0"/>
          <a:chExt cx="0" cy="0"/>
        </a:xfrm>
      </p:grpSpPr>
      <p:sp useBgFill="1">
        <p:nvSpPr>
          <p:cNvPr id="37" name="Rectangle 9">
            <a:extLst>
              <a:ext uri="{FF2B5EF4-FFF2-40B4-BE49-F238E27FC236}">
                <a16:creationId xmlns:a16="http://schemas.microsoft.com/office/drawing/2014/main" id="{768A3D8D-EC4F-C267-C96B-4211F3299FB6}"/>
              </a:ext>
            </a:extLst>
          </p:cNvPr>
          <p:cNvSpPr>
            <a:spLocks noGrp="1" noRot="1" noChangeAspect="1" noMove="1" noResize="1" noEditPoints="1" noAdjustHandles="1" noChangeArrowheads="1" noChangeShapeType="1" noTextEdit="1"/>
          </p:cNvSpPr>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a:solidFill>
                  <a:schemeClr val="accent1">
                    <a:shade val="50000"/>
                  </a:schemeClr>
                </a:solidFill>
                <a:prstDash val="solid"/>
                <a:miter lim="800000"/>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11">
            <a:extLst>
              <a:ext uri="{FF2B5EF4-FFF2-40B4-BE49-F238E27FC236}">
                <a16:creationId xmlns:a16="http://schemas.microsoft.com/office/drawing/2014/main" id="{0C6D00A9-72D7-7700-FCD3-B08122BB4070}"/>
              </a:ext>
            </a:extLst>
          </p:cNvPr>
          <p:cNvSpPr>
            <a:spLocks noGrp="1" noRot="1" noChangeAspect="1" noMove="1" noResize="1" noEditPoints="1" noAdjustHandles="1" noChangeArrowheads="1" noChangeShapeType="1" noTextEdit="1"/>
          </p:cNvSpPr>
          <p:nvPr/>
        </p:nvSpPr>
        <p:spPr>
          <a:xfrm flipH="1">
            <a:off x="2" y="0"/>
            <a:ext cx="12191998" cy="2170031"/>
          </a:xfrm>
          <a:prstGeom prst="rect">
            <a:avLst/>
          </a:prstGeom>
          <a:gradFill>
            <a:gsLst>
              <a:gs pos="0">
                <a:srgbClr val="000000">
                  <a:alpha val="96000"/>
                </a:srgbClr>
              </a:gs>
              <a:gs pos="100000">
                <a:schemeClr val="accent1">
                  <a:lumMod val="75000"/>
                </a:schemeClr>
              </a:gs>
            </a:gsLst>
            <a:lin ang="19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CBF83392-3D54-6258-946C-EEAA8E1BD208}"/>
              </a:ext>
            </a:extLst>
          </p:cNvPr>
          <p:cNvSpPr>
            <a:spLocks noGrp="1" noRot="1" noChangeAspect="1" noMove="1" noResize="1" noEditPoints="1" noAdjustHandles="1" noChangeArrowheads="1" noChangeShapeType="1" noTextEdit="1"/>
          </p:cNvSpPr>
          <p:nvPr/>
        </p:nvSpPr>
        <p:spPr>
          <a:xfrm flipH="1">
            <a:off x="8082819" y="0"/>
            <a:ext cx="4097211" cy="2170661"/>
          </a:xfrm>
          <a:prstGeom prst="rect">
            <a:avLst/>
          </a:prstGeom>
          <a:gradFill>
            <a:gsLst>
              <a:gs pos="19000">
                <a:schemeClr val="accent1">
                  <a:lumMod val="50000"/>
                  <a:alpha val="68000"/>
                </a:schemeClr>
              </a:gs>
              <a:gs pos="100000">
                <a:schemeClr val="accent1">
                  <a:alpha val="48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42610B6F-B50B-26F7-3CE5-DDD6225D29AE}"/>
              </a:ext>
            </a:extLst>
          </p:cNvPr>
          <p:cNvSpPr>
            <a:spLocks noGrp="1" noRot="1" noChangeAspect="1" noMove="1" noResize="1" noEditPoints="1" noAdjustHandles="1" noChangeArrowheads="1" noChangeShapeType="1" noTextEdit="1"/>
          </p:cNvSpPr>
          <p:nvPr/>
        </p:nvSpPr>
        <p:spPr>
          <a:xfrm rot="16200000" flipH="1">
            <a:off x="5010646" y="-5010043"/>
            <a:ext cx="2170709" cy="12192000"/>
          </a:xfrm>
          <a:prstGeom prst="rect">
            <a:avLst/>
          </a:prstGeom>
          <a:gradFill>
            <a:gsLst>
              <a:gs pos="23000">
                <a:schemeClr val="accent1">
                  <a:lumMod val="75000"/>
                  <a:alpha val="16000"/>
                </a:schemeClr>
              </a:gs>
              <a:gs pos="99000">
                <a:srgbClr val="000000">
                  <a:alpha val="45000"/>
                </a:srgbClr>
              </a:gs>
            </a:gsLst>
            <a:lin ang="21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7DE88F4C-9F48-467E-E148-CB24E3DD557D}"/>
              </a:ext>
            </a:extLst>
          </p:cNvPr>
          <p:cNvSpPr>
            <a:spLocks noGrp="1"/>
          </p:cNvSpPr>
          <p:nvPr>
            <p:ph type="title"/>
          </p:nvPr>
        </p:nvSpPr>
        <p:spPr>
          <a:xfrm>
            <a:off x="1383564" y="348865"/>
            <a:ext cx="9718111" cy="1576446"/>
          </a:xfrm>
        </p:spPr>
        <p:txBody>
          <a:bodyPr anchor="ctr">
            <a:normAutofit/>
          </a:bodyPr>
          <a:lstStyle/>
          <a:p>
            <a:pPr algn="ctr"/>
            <a:r>
              <a:rPr kumimoji="0" lang="en-GB" altLang="en-US" sz="4000" b="1" i="0" u="none" strike="noStrike" kern="1200" cap="none" spc="0" normalizeH="0" baseline="0" noProof="0" dirty="0">
                <a:ln>
                  <a:noFill/>
                </a:ln>
                <a:solidFill>
                  <a:srgbClr val="FFFFFF"/>
                </a:solidFill>
                <a:effectLst/>
                <a:uLnTx/>
                <a:uFillTx/>
                <a:latin typeface="Cambria" panose="02040503050406030204" pitchFamily="18" charset="0"/>
                <a:ea typeface="+mj-ea"/>
                <a:cs typeface="+mj-cs"/>
              </a:rPr>
              <a:t>QUESTION 5</a:t>
            </a:r>
            <a:endParaRPr lang="en-GB" sz="4000" dirty="0">
              <a:solidFill>
                <a:srgbClr val="FFFFFF"/>
              </a:solidFill>
            </a:endParaRPr>
          </a:p>
        </p:txBody>
      </p:sp>
      <p:pic>
        <p:nvPicPr>
          <p:cNvPr id="4" name="Picture 3" descr="Logo&#10;&#10;Description automatically generated">
            <a:extLst>
              <a:ext uri="{FF2B5EF4-FFF2-40B4-BE49-F238E27FC236}">
                <a16:creationId xmlns:a16="http://schemas.microsoft.com/office/drawing/2014/main" id="{63F698F8-348F-2FA9-3F57-2B213E6A410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113833" y="5870148"/>
            <a:ext cx="1078167" cy="987852"/>
          </a:xfrm>
          <a:prstGeom prst="rect">
            <a:avLst/>
          </a:prstGeom>
        </p:spPr>
      </p:pic>
      <p:graphicFrame>
        <p:nvGraphicFramePr>
          <p:cNvPr id="6" name="Content Placeholder 2">
            <a:extLst>
              <a:ext uri="{FF2B5EF4-FFF2-40B4-BE49-F238E27FC236}">
                <a16:creationId xmlns:a16="http://schemas.microsoft.com/office/drawing/2014/main" id="{606079D7-DB26-A9E1-2BCC-ACC81E7F5928}"/>
              </a:ext>
            </a:extLst>
          </p:cNvPr>
          <p:cNvGraphicFramePr>
            <a:graphicFrameLocks noGrp="1"/>
          </p:cNvGraphicFramePr>
          <p:nvPr>
            <p:ph idx="1"/>
            <p:extLst>
              <p:ext uri="{D42A27DB-BD31-4B8C-83A1-F6EECF244321}">
                <p14:modId xmlns:p14="http://schemas.microsoft.com/office/powerpoint/2010/main" val="1843321701"/>
              </p:ext>
            </p:extLst>
          </p:nvPr>
        </p:nvGraphicFramePr>
        <p:xfrm>
          <a:off x="644056" y="2615979"/>
          <a:ext cx="10927829" cy="368940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382376578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560FFB-BA03-70C9-5DAD-EED207B0A59B}"/>
            </a:ext>
          </a:extLst>
        </p:cNvPr>
        <p:cNvGrpSpPr/>
        <p:nvPr/>
      </p:nvGrpSpPr>
      <p:grpSpPr>
        <a:xfrm>
          <a:off x="0" y="0"/>
          <a:ext cx="0" cy="0"/>
          <a:chOff x="0" y="0"/>
          <a:chExt cx="0" cy="0"/>
        </a:xfrm>
      </p:grpSpPr>
      <p:sp useBgFill="1">
        <p:nvSpPr>
          <p:cNvPr id="37" name="Rectangle 9">
            <a:extLst>
              <a:ext uri="{FF2B5EF4-FFF2-40B4-BE49-F238E27FC236}">
                <a16:creationId xmlns:a16="http://schemas.microsoft.com/office/drawing/2014/main" id="{39C86E13-4106-CDEE-F710-2482C7641D3D}"/>
              </a:ext>
            </a:extLst>
          </p:cNvPr>
          <p:cNvSpPr>
            <a:spLocks noGrp="1" noRot="1" noChangeAspect="1" noMove="1" noResize="1" noEditPoints="1" noAdjustHandles="1" noChangeArrowheads="1" noChangeShapeType="1" noTextEdit="1"/>
          </p:cNvSpPr>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a:solidFill>
                  <a:schemeClr val="accent1">
                    <a:shade val="50000"/>
                  </a:schemeClr>
                </a:solidFill>
                <a:prstDash val="solid"/>
                <a:miter lim="800000"/>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11">
            <a:extLst>
              <a:ext uri="{FF2B5EF4-FFF2-40B4-BE49-F238E27FC236}">
                <a16:creationId xmlns:a16="http://schemas.microsoft.com/office/drawing/2014/main" id="{4C1D5882-60E9-8CE4-9D00-25B5C021B0AE}"/>
              </a:ext>
            </a:extLst>
          </p:cNvPr>
          <p:cNvSpPr>
            <a:spLocks noGrp="1" noRot="1" noChangeAspect="1" noMove="1" noResize="1" noEditPoints="1" noAdjustHandles="1" noChangeArrowheads="1" noChangeShapeType="1" noTextEdit="1"/>
          </p:cNvSpPr>
          <p:nvPr/>
        </p:nvSpPr>
        <p:spPr>
          <a:xfrm flipH="1">
            <a:off x="2" y="0"/>
            <a:ext cx="12191998" cy="2170031"/>
          </a:xfrm>
          <a:prstGeom prst="rect">
            <a:avLst/>
          </a:prstGeom>
          <a:gradFill>
            <a:gsLst>
              <a:gs pos="0">
                <a:srgbClr val="000000">
                  <a:alpha val="96000"/>
                </a:srgbClr>
              </a:gs>
              <a:gs pos="100000">
                <a:schemeClr val="accent1">
                  <a:lumMod val="75000"/>
                </a:schemeClr>
              </a:gs>
            </a:gsLst>
            <a:lin ang="19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A26D525F-F1FA-BA00-163D-D5711B6342A2}"/>
              </a:ext>
            </a:extLst>
          </p:cNvPr>
          <p:cNvSpPr>
            <a:spLocks noGrp="1" noRot="1" noChangeAspect="1" noMove="1" noResize="1" noEditPoints="1" noAdjustHandles="1" noChangeArrowheads="1" noChangeShapeType="1" noTextEdit="1"/>
          </p:cNvSpPr>
          <p:nvPr/>
        </p:nvSpPr>
        <p:spPr>
          <a:xfrm flipH="1">
            <a:off x="8082819" y="0"/>
            <a:ext cx="4097211" cy="2170661"/>
          </a:xfrm>
          <a:prstGeom prst="rect">
            <a:avLst/>
          </a:prstGeom>
          <a:gradFill>
            <a:gsLst>
              <a:gs pos="19000">
                <a:schemeClr val="accent1">
                  <a:lumMod val="50000"/>
                  <a:alpha val="68000"/>
                </a:schemeClr>
              </a:gs>
              <a:gs pos="100000">
                <a:schemeClr val="accent1">
                  <a:alpha val="48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CDC23AE4-4E1B-433F-2CC6-ED95C7ABCAC4}"/>
              </a:ext>
            </a:extLst>
          </p:cNvPr>
          <p:cNvSpPr>
            <a:spLocks noGrp="1" noRot="1" noChangeAspect="1" noMove="1" noResize="1" noEditPoints="1" noAdjustHandles="1" noChangeArrowheads="1" noChangeShapeType="1" noTextEdit="1"/>
          </p:cNvSpPr>
          <p:nvPr/>
        </p:nvSpPr>
        <p:spPr>
          <a:xfrm rot="16200000" flipH="1">
            <a:off x="5010646" y="-5010043"/>
            <a:ext cx="2170709" cy="12192000"/>
          </a:xfrm>
          <a:prstGeom prst="rect">
            <a:avLst/>
          </a:prstGeom>
          <a:gradFill>
            <a:gsLst>
              <a:gs pos="23000">
                <a:schemeClr val="accent1">
                  <a:lumMod val="75000"/>
                  <a:alpha val="16000"/>
                </a:schemeClr>
              </a:gs>
              <a:gs pos="99000">
                <a:srgbClr val="000000">
                  <a:alpha val="45000"/>
                </a:srgbClr>
              </a:gs>
            </a:gsLst>
            <a:lin ang="21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CE2ACDF5-F499-3967-F8C6-E9ED19906B45}"/>
              </a:ext>
            </a:extLst>
          </p:cNvPr>
          <p:cNvSpPr>
            <a:spLocks noGrp="1"/>
          </p:cNvSpPr>
          <p:nvPr>
            <p:ph type="title"/>
          </p:nvPr>
        </p:nvSpPr>
        <p:spPr>
          <a:xfrm>
            <a:off x="1383564" y="348865"/>
            <a:ext cx="9718111" cy="1576446"/>
          </a:xfrm>
        </p:spPr>
        <p:txBody>
          <a:bodyPr anchor="ctr">
            <a:normAutofit/>
          </a:bodyPr>
          <a:lstStyle/>
          <a:p>
            <a:pPr algn="ctr"/>
            <a:r>
              <a:rPr kumimoji="0" lang="en-GB" altLang="en-US" sz="4000" b="1" i="0" u="none" strike="noStrike" kern="1200" cap="none" spc="0" normalizeH="0" baseline="0" noProof="0" dirty="0">
                <a:ln>
                  <a:noFill/>
                </a:ln>
                <a:solidFill>
                  <a:srgbClr val="FFFFFF"/>
                </a:solidFill>
                <a:effectLst/>
                <a:uLnTx/>
                <a:uFillTx/>
                <a:latin typeface="Cambria" panose="02040503050406030204" pitchFamily="18" charset="0"/>
                <a:ea typeface="+mj-ea"/>
                <a:cs typeface="+mj-cs"/>
              </a:rPr>
              <a:t>QUESTION 6</a:t>
            </a:r>
            <a:endParaRPr lang="en-GB" sz="4000" dirty="0">
              <a:solidFill>
                <a:srgbClr val="FFFFFF"/>
              </a:solidFill>
            </a:endParaRPr>
          </a:p>
        </p:txBody>
      </p:sp>
      <p:pic>
        <p:nvPicPr>
          <p:cNvPr id="4" name="Picture 3" descr="Logo&#10;&#10;Description automatically generated">
            <a:extLst>
              <a:ext uri="{FF2B5EF4-FFF2-40B4-BE49-F238E27FC236}">
                <a16:creationId xmlns:a16="http://schemas.microsoft.com/office/drawing/2014/main" id="{651CCE5D-AB9D-4AB4-AA3B-7201DB89384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113833" y="5870148"/>
            <a:ext cx="1078167" cy="987852"/>
          </a:xfrm>
          <a:prstGeom prst="rect">
            <a:avLst/>
          </a:prstGeom>
        </p:spPr>
      </p:pic>
      <p:graphicFrame>
        <p:nvGraphicFramePr>
          <p:cNvPr id="6" name="Content Placeholder 2">
            <a:extLst>
              <a:ext uri="{FF2B5EF4-FFF2-40B4-BE49-F238E27FC236}">
                <a16:creationId xmlns:a16="http://schemas.microsoft.com/office/drawing/2014/main" id="{0D385027-1F3C-7EF6-B753-16C0ACC0977F}"/>
              </a:ext>
            </a:extLst>
          </p:cNvPr>
          <p:cNvGraphicFramePr>
            <a:graphicFrameLocks noGrp="1"/>
          </p:cNvGraphicFramePr>
          <p:nvPr>
            <p:ph idx="1"/>
            <p:extLst>
              <p:ext uri="{D42A27DB-BD31-4B8C-83A1-F6EECF244321}">
                <p14:modId xmlns:p14="http://schemas.microsoft.com/office/powerpoint/2010/main" val="156935713"/>
              </p:ext>
            </p:extLst>
          </p:nvPr>
        </p:nvGraphicFramePr>
        <p:xfrm>
          <a:off x="644056" y="2615979"/>
          <a:ext cx="10927829" cy="368940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59198961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 name="Rectangle 8"/>
          <p:cNvSpPr>
            <a:spLocks noGrp="1" noRot="1" noChangeAspect="1" noMove="1" noResize="1" noEditPoints="1" noAdjustHandles="1" noChangeArrowheads="1" noChangeShapeType="1" noTextEdit="1"/>
          </p:cNvSpPr>
          <p:nvPr/>
        </p:nvSpPr>
        <p:spPr>
          <a:xfrm>
            <a:off x="466344" y="448055"/>
            <a:ext cx="3414370" cy="3801257"/>
          </a:xfrm>
          <a:prstGeom prst="rect">
            <a:avLst/>
          </a:prstGeom>
          <a:solidFill>
            <a:srgbClr val="595959"/>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2" name="Title 1"/>
          <p:cNvSpPr>
            <a:spLocks noGrp="1"/>
          </p:cNvSpPr>
          <p:nvPr>
            <p:ph type="title"/>
          </p:nvPr>
        </p:nvSpPr>
        <p:spPr>
          <a:xfrm>
            <a:off x="777240" y="731519"/>
            <a:ext cx="2845191" cy="3237579"/>
          </a:xfrm>
        </p:spPr>
        <p:txBody>
          <a:bodyPr>
            <a:normAutofit/>
          </a:bodyPr>
          <a:lstStyle/>
          <a:p>
            <a:pPr algn="ctr"/>
            <a:r>
              <a:rPr kumimoji="0" lang="en-GB" altLang="en-US" sz="2800" b="1" i="0" u="none" strike="noStrike" kern="1200" cap="none" spc="0" normalizeH="0" baseline="0" noProof="0" dirty="0">
                <a:ln>
                  <a:noFill/>
                </a:ln>
                <a:solidFill>
                  <a:srgbClr val="FFFFFF"/>
                </a:solidFill>
                <a:effectLst/>
                <a:uLnTx/>
                <a:uFillTx/>
                <a:latin typeface="Cambria" panose="02040503050406030204" pitchFamily="18" charset="0"/>
                <a:ea typeface="+mj-ea"/>
                <a:cs typeface="+mj-cs"/>
              </a:rPr>
              <a:t>CONCLUSION</a:t>
            </a:r>
            <a:endParaRPr lang="en-GB" sz="2800" dirty="0">
              <a:solidFill>
                <a:srgbClr val="FFFFFF"/>
              </a:solidFill>
            </a:endParaRPr>
          </a:p>
        </p:txBody>
      </p:sp>
      <p:sp>
        <p:nvSpPr>
          <p:cNvPr id="11" name="Rectangle 10"/>
          <p:cNvSpPr>
            <a:spLocks noGrp="1" noRot="1" noChangeAspect="1" noMove="1" noResize="1" noEditPoints="1" noAdjustHandles="1" noChangeArrowheads="1" noChangeShapeType="1" noTextEdit="1"/>
          </p:cNvSpPr>
          <p:nvPr/>
        </p:nvSpPr>
        <p:spPr>
          <a:xfrm>
            <a:off x="466343" y="4419227"/>
            <a:ext cx="3414369" cy="1979852"/>
          </a:xfrm>
          <a:prstGeom prst="rect">
            <a:avLst/>
          </a:prstGeom>
          <a:solidFill>
            <a:schemeClr val="accent1">
              <a:alpha val="95000"/>
            </a:scheme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13" name="Rectangle 12"/>
          <p:cNvSpPr>
            <a:spLocks noGrp="1" noRot="1" noChangeAspect="1" noMove="1" noResize="1" noEditPoints="1" noAdjustHandles="1" noChangeArrowheads="1" noChangeShapeType="1" noTextEdit="1"/>
          </p:cNvSpPr>
          <p:nvPr/>
        </p:nvSpPr>
        <p:spPr>
          <a:xfrm>
            <a:off x="4044603" y="448055"/>
            <a:ext cx="7688475" cy="5952745"/>
          </a:xfrm>
          <a:prstGeom prst="rect">
            <a:avLst/>
          </a:prstGeom>
          <a:solidFill>
            <a:schemeClr val="tx1">
              <a:lumMod val="50000"/>
              <a:lumOff val="5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Content Placeholder 2"/>
          <p:cNvSpPr>
            <a:spLocks noGrp="1"/>
          </p:cNvSpPr>
          <p:nvPr>
            <p:ph idx="1"/>
          </p:nvPr>
        </p:nvSpPr>
        <p:spPr>
          <a:xfrm>
            <a:off x="4130210" y="686862"/>
            <a:ext cx="7602867" cy="5475129"/>
          </a:xfrm>
        </p:spPr>
        <p:txBody>
          <a:bodyPr anchor="ctr">
            <a:noAutofit/>
          </a:bodyPr>
          <a:lstStyle/>
          <a:p>
            <a:pPr marL="0" indent="0" algn="ctr">
              <a:lnSpc>
                <a:spcPct val="110000"/>
              </a:lnSpc>
              <a:spcBef>
                <a:spcPts val="600"/>
              </a:spcBef>
              <a:buNone/>
            </a:pPr>
            <a:r>
              <a:rPr lang="en-US" b="1" dirty="0"/>
              <a:t>Judah’s life warns us against unequal yokes, worldly friendship, hypocrisy and immorality. Hidden sins will eventually be exposed, but sincere confession and repentance always attract God's mercy. God’s grace is able to transform the vilest sinner into a vessel of </a:t>
            </a:r>
            <a:r>
              <a:rPr lang="en-US" b="1" dirty="0" err="1"/>
              <a:t>honour</a:t>
            </a:r>
            <a:r>
              <a:rPr lang="en-US" b="1" dirty="0"/>
              <a:t>. Therefore, we should walk in holiness, seek God’s will in marriage and relationships, and remain faithful to the end.</a:t>
            </a:r>
          </a:p>
          <a:p>
            <a:pPr marL="0" indent="0" algn="ctr">
              <a:lnSpc>
                <a:spcPct val="110000"/>
              </a:lnSpc>
              <a:spcBef>
                <a:spcPts val="600"/>
              </a:spcBef>
              <a:buNone/>
            </a:pPr>
            <a:endParaRPr lang="en-US" b="1" dirty="0"/>
          </a:p>
        </p:txBody>
      </p:sp>
      <p:pic>
        <p:nvPicPr>
          <p:cNvPr id="4" name="Picture 3" descr="Logo&#10;&#10;Description automatically generated"/>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113833" y="5870148"/>
            <a:ext cx="1078167" cy="987852"/>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1AC397-70D4-9A54-F5C2-D482B8EDA3F0}"/>
            </a:ext>
          </a:extLst>
        </p:cNvPr>
        <p:cNvGrpSpPr/>
        <p:nvPr/>
      </p:nvGrpSpPr>
      <p:grpSpPr>
        <a:xfrm>
          <a:off x="0" y="0"/>
          <a:ext cx="0" cy="0"/>
          <a:chOff x="0" y="0"/>
          <a:chExt cx="0" cy="0"/>
        </a:xfrm>
      </p:grpSpPr>
      <p:sp>
        <p:nvSpPr>
          <p:cNvPr id="20" name="Rectangle 8">
            <a:extLst>
              <a:ext uri="{FF2B5EF4-FFF2-40B4-BE49-F238E27FC236}">
                <a16:creationId xmlns:a16="http://schemas.microsoft.com/office/drawing/2014/main" id="{F5FBE66D-08FA-04AB-F1E6-332E9DF5BE22}"/>
              </a:ext>
            </a:extLst>
          </p:cNvPr>
          <p:cNvSpPr>
            <a:spLocks noGrp="1" noRot="1" noChangeAspect="1" noMove="1" noResize="1" noEditPoints="1" noAdjustHandles="1" noChangeArrowheads="1" noChangeShapeType="1" noTextEdit="1"/>
          </p:cNvSpPr>
          <p:nvPr/>
        </p:nvSpPr>
        <p:spPr>
          <a:xfrm>
            <a:off x="466344" y="448055"/>
            <a:ext cx="3414370" cy="3801257"/>
          </a:xfrm>
          <a:prstGeom prst="rect">
            <a:avLst/>
          </a:prstGeom>
          <a:solidFill>
            <a:srgbClr val="595959"/>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A077D23B-410A-5FDB-A2B5-54D3B05D93A0}"/>
              </a:ext>
            </a:extLst>
          </p:cNvPr>
          <p:cNvSpPr>
            <a:spLocks noGrp="1"/>
          </p:cNvSpPr>
          <p:nvPr>
            <p:ph type="title"/>
          </p:nvPr>
        </p:nvSpPr>
        <p:spPr>
          <a:xfrm>
            <a:off x="777240" y="731519"/>
            <a:ext cx="2845191" cy="3237579"/>
          </a:xfrm>
        </p:spPr>
        <p:txBody>
          <a:bodyPr>
            <a:normAutofit/>
          </a:bodyPr>
          <a:lstStyle/>
          <a:p>
            <a:pPr algn="ctr"/>
            <a:r>
              <a:rPr kumimoji="0" lang="en-GB" altLang="en-US" sz="2800" b="1" i="0" u="none" strike="noStrike" kern="1200" cap="none" spc="0" normalizeH="0" baseline="0" noProof="0" dirty="0">
                <a:ln>
                  <a:noFill/>
                </a:ln>
                <a:solidFill>
                  <a:srgbClr val="FFFFFF"/>
                </a:solidFill>
                <a:effectLst/>
                <a:uLnTx/>
                <a:uFillTx/>
                <a:latin typeface="Cambria" panose="02040503050406030204" pitchFamily="18" charset="0"/>
                <a:ea typeface="+mj-ea"/>
                <a:cs typeface="+mj-cs"/>
              </a:rPr>
              <a:t>ASSIGNMENT</a:t>
            </a:r>
            <a:endParaRPr lang="en-GB" sz="2800" dirty="0">
              <a:solidFill>
                <a:srgbClr val="FFFFFF"/>
              </a:solidFill>
            </a:endParaRPr>
          </a:p>
        </p:txBody>
      </p:sp>
      <p:sp>
        <p:nvSpPr>
          <p:cNvPr id="11" name="Rectangle 10">
            <a:extLst>
              <a:ext uri="{FF2B5EF4-FFF2-40B4-BE49-F238E27FC236}">
                <a16:creationId xmlns:a16="http://schemas.microsoft.com/office/drawing/2014/main" id="{37EE3022-905D-B7D5-0598-F5B2CE72EA19}"/>
              </a:ext>
            </a:extLst>
          </p:cNvPr>
          <p:cNvSpPr>
            <a:spLocks noGrp="1" noRot="1" noChangeAspect="1" noMove="1" noResize="1" noEditPoints="1" noAdjustHandles="1" noChangeArrowheads="1" noChangeShapeType="1" noTextEdit="1"/>
          </p:cNvSpPr>
          <p:nvPr/>
        </p:nvSpPr>
        <p:spPr>
          <a:xfrm>
            <a:off x="466343" y="4419227"/>
            <a:ext cx="3414369" cy="1979852"/>
          </a:xfrm>
          <a:prstGeom prst="rect">
            <a:avLst/>
          </a:prstGeom>
          <a:solidFill>
            <a:schemeClr val="accent1">
              <a:alpha val="95000"/>
            </a:scheme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3440690E-D11D-3828-9D77-F16A573510DE}"/>
              </a:ext>
            </a:extLst>
          </p:cNvPr>
          <p:cNvSpPr>
            <a:spLocks noGrp="1" noRot="1" noChangeAspect="1" noMove="1" noResize="1" noEditPoints="1" noAdjustHandles="1" noChangeArrowheads="1" noChangeShapeType="1" noTextEdit="1"/>
          </p:cNvSpPr>
          <p:nvPr/>
        </p:nvSpPr>
        <p:spPr>
          <a:xfrm>
            <a:off x="4044603" y="448055"/>
            <a:ext cx="7688475" cy="5952745"/>
          </a:xfrm>
          <a:prstGeom prst="rect">
            <a:avLst/>
          </a:prstGeom>
          <a:solidFill>
            <a:schemeClr val="tx1">
              <a:lumMod val="50000"/>
              <a:lumOff val="5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5726220F-64AF-5D4E-529F-4F53CD27DA00}"/>
              </a:ext>
            </a:extLst>
          </p:cNvPr>
          <p:cNvSpPr>
            <a:spLocks noGrp="1"/>
          </p:cNvSpPr>
          <p:nvPr>
            <p:ph idx="1"/>
          </p:nvPr>
        </p:nvSpPr>
        <p:spPr>
          <a:xfrm>
            <a:off x="4191609" y="686862"/>
            <a:ext cx="7541470" cy="5475129"/>
          </a:xfrm>
        </p:spPr>
        <p:txBody>
          <a:bodyPr anchor="ctr">
            <a:noAutofit/>
          </a:bodyPr>
          <a:lstStyle/>
          <a:p>
            <a:pPr marL="0" indent="0" algn="ctr">
              <a:lnSpc>
                <a:spcPct val="110000"/>
              </a:lnSpc>
              <a:buNone/>
            </a:pPr>
            <a:r>
              <a:rPr lang="en-US" b="1" dirty="0"/>
              <a:t>A sister in your church has been in a relationship with an unbeliever for several years and now wants to marry him because he is loving, responsible and promises to attend church after the wedding. Using the Scriptures, counsel her on God’s standard for marriage.</a:t>
            </a:r>
          </a:p>
        </p:txBody>
      </p:sp>
      <p:pic>
        <p:nvPicPr>
          <p:cNvPr id="4" name="Picture 3" descr="Logo&#10;&#10;Description automatically generated">
            <a:extLst>
              <a:ext uri="{FF2B5EF4-FFF2-40B4-BE49-F238E27FC236}">
                <a16:creationId xmlns:a16="http://schemas.microsoft.com/office/drawing/2014/main" id="{C01382DD-677B-2A4D-79A3-6BE3C1DE2C4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13833" y="5870148"/>
            <a:ext cx="1078167" cy="987852"/>
          </a:xfrm>
          <a:prstGeom prst="rect">
            <a:avLst/>
          </a:prstGeom>
        </p:spPr>
      </p:pic>
    </p:spTree>
    <p:extLst>
      <p:ext uri="{BB962C8B-B14F-4D97-AF65-F5344CB8AC3E}">
        <p14:creationId xmlns:p14="http://schemas.microsoft.com/office/powerpoint/2010/main" val="314714662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BABD87-15EC-BE75-789A-D5F00E85D8D9}"/>
            </a:ext>
          </a:extLst>
        </p:cNvPr>
        <p:cNvGrpSpPr/>
        <p:nvPr/>
      </p:nvGrpSpPr>
      <p:grpSpPr>
        <a:xfrm>
          <a:off x="0" y="0"/>
          <a:ext cx="0" cy="0"/>
          <a:chOff x="0" y="0"/>
          <a:chExt cx="0" cy="0"/>
        </a:xfrm>
      </p:grpSpPr>
      <p:sp>
        <p:nvSpPr>
          <p:cNvPr id="20" name="Rectangle 8">
            <a:extLst>
              <a:ext uri="{FF2B5EF4-FFF2-40B4-BE49-F238E27FC236}">
                <a16:creationId xmlns:a16="http://schemas.microsoft.com/office/drawing/2014/main" id="{2BC97914-61AE-80D4-8742-1BE44FF4CC9E}"/>
              </a:ext>
            </a:extLst>
          </p:cNvPr>
          <p:cNvSpPr>
            <a:spLocks noGrp="1" noRot="1" noChangeAspect="1" noMove="1" noResize="1" noEditPoints="1" noAdjustHandles="1" noChangeArrowheads="1" noChangeShapeType="1" noTextEdit="1"/>
          </p:cNvSpPr>
          <p:nvPr/>
        </p:nvSpPr>
        <p:spPr>
          <a:xfrm>
            <a:off x="466344" y="448055"/>
            <a:ext cx="3414370" cy="3801257"/>
          </a:xfrm>
          <a:prstGeom prst="rect">
            <a:avLst/>
          </a:prstGeom>
          <a:solidFill>
            <a:srgbClr val="595959"/>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19ED342D-9195-C1C8-9509-E214794535A1}"/>
              </a:ext>
            </a:extLst>
          </p:cNvPr>
          <p:cNvSpPr>
            <a:spLocks noGrp="1"/>
          </p:cNvSpPr>
          <p:nvPr>
            <p:ph type="title"/>
          </p:nvPr>
        </p:nvSpPr>
        <p:spPr>
          <a:xfrm>
            <a:off x="777240" y="731519"/>
            <a:ext cx="2845191" cy="3237579"/>
          </a:xfrm>
        </p:spPr>
        <p:txBody>
          <a:bodyPr>
            <a:normAutofit/>
          </a:bodyPr>
          <a:lstStyle/>
          <a:p>
            <a:pPr algn="ctr"/>
            <a:r>
              <a:rPr kumimoji="0" lang="en-GB" altLang="en-US" sz="2800" b="1" i="0" u="none" strike="noStrike" kern="1200" cap="none" spc="0" normalizeH="0" baseline="0" noProof="0" dirty="0">
                <a:ln>
                  <a:noFill/>
                </a:ln>
                <a:solidFill>
                  <a:srgbClr val="FFFFFF"/>
                </a:solidFill>
                <a:effectLst/>
                <a:uLnTx/>
                <a:uFillTx/>
                <a:latin typeface="Cambria" panose="02040503050406030204" pitchFamily="18" charset="0"/>
                <a:ea typeface="+mj-ea"/>
                <a:cs typeface="+mj-cs"/>
              </a:rPr>
              <a:t>ALTERNATIVE</a:t>
            </a:r>
            <a:br>
              <a:rPr kumimoji="0" lang="en-GB" altLang="en-US" sz="2800" b="1" i="0" u="none" strike="noStrike" kern="1200" cap="none" spc="0" normalizeH="0" baseline="0" noProof="0" dirty="0">
                <a:ln>
                  <a:noFill/>
                </a:ln>
                <a:solidFill>
                  <a:srgbClr val="FFFFFF"/>
                </a:solidFill>
                <a:effectLst/>
                <a:uLnTx/>
                <a:uFillTx/>
                <a:latin typeface="Cambria" panose="02040503050406030204" pitchFamily="18" charset="0"/>
                <a:ea typeface="+mj-ea"/>
                <a:cs typeface="+mj-cs"/>
              </a:rPr>
            </a:br>
            <a:r>
              <a:rPr kumimoji="0" lang="en-GB" altLang="en-US" sz="2800" b="1" i="0" u="none" strike="noStrike" kern="1200" cap="none" spc="0" normalizeH="0" baseline="0" noProof="0" dirty="0">
                <a:ln>
                  <a:noFill/>
                </a:ln>
                <a:solidFill>
                  <a:srgbClr val="FFFFFF"/>
                </a:solidFill>
                <a:effectLst/>
                <a:uLnTx/>
                <a:uFillTx/>
                <a:latin typeface="Cambria" panose="02040503050406030204" pitchFamily="18" charset="0"/>
                <a:ea typeface="+mj-ea"/>
                <a:cs typeface="+mj-cs"/>
              </a:rPr>
              <a:t>ASSIGNMENT</a:t>
            </a:r>
            <a:endParaRPr lang="en-GB" sz="2800" dirty="0">
              <a:solidFill>
                <a:srgbClr val="FFFFFF"/>
              </a:solidFill>
            </a:endParaRPr>
          </a:p>
        </p:txBody>
      </p:sp>
      <p:sp>
        <p:nvSpPr>
          <p:cNvPr id="11" name="Rectangle 10">
            <a:extLst>
              <a:ext uri="{FF2B5EF4-FFF2-40B4-BE49-F238E27FC236}">
                <a16:creationId xmlns:a16="http://schemas.microsoft.com/office/drawing/2014/main" id="{8F6FEC8C-5D2A-6F60-2A9B-E6EFC675E3B5}"/>
              </a:ext>
            </a:extLst>
          </p:cNvPr>
          <p:cNvSpPr>
            <a:spLocks noGrp="1" noRot="1" noChangeAspect="1" noMove="1" noResize="1" noEditPoints="1" noAdjustHandles="1" noChangeArrowheads="1" noChangeShapeType="1" noTextEdit="1"/>
          </p:cNvSpPr>
          <p:nvPr/>
        </p:nvSpPr>
        <p:spPr>
          <a:xfrm>
            <a:off x="466343" y="4419227"/>
            <a:ext cx="3414369" cy="1979852"/>
          </a:xfrm>
          <a:prstGeom prst="rect">
            <a:avLst/>
          </a:prstGeom>
          <a:solidFill>
            <a:schemeClr val="accent1">
              <a:alpha val="95000"/>
            </a:scheme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FF669F95-A700-19A4-0CCD-51EF86FF922F}"/>
              </a:ext>
            </a:extLst>
          </p:cNvPr>
          <p:cNvSpPr>
            <a:spLocks noGrp="1" noRot="1" noChangeAspect="1" noMove="1" noResize="1" noEditPoints="1" noAdjustHandles="1" noChangeArrowheads="1" noChangeShapeType="1" noTextEdit="1"/>
          </p:cNvSpPr>
          <p:nvPr/>
        </p:nvSpPr>
        <p:spPr>
          <a:xfrm>
            <a:off x="4044603" y="448055"/>
            <a:ext cx="7688475" cy="5952745"/>
          </a:xfrm>
          <a:prstGeom prst="rect">
            <a:avLst/>
          </a:prstGeom>
          <a:solidFill>
            <a:schemeClr val="tx1">
              <a:lumMod val="50000"/>
              <a:lumOff val="5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D4EA853C-2AF0-CEAD-5FA0-8EF2DE2EFAA2}"/>
              </a:ext>
            </a:extLst>
          </p:cNvPr>
          <p:cNvSpPr>
            <a:spLocks noGrp="1"/>
          </p:cNvSpPr>
          <p:nvPr>
            <p:ph idx="1"/>
          </p:nvPr>
        </p:nvSpPr>
        <p:spPr>
          <a:xfrm>
            <a:off x="4191609" y="686862"/>
            <a:ext cx="7541470" cy="5475129"/>
          </a:xfrm>
        </p:spPr>
        <p:txBody>
          <a:bodyPr anchor="ctr">
            <a:noAutofit/>
          </a:bodyPr>
          <a:lstStyle/>
          <a:p>
            <a:pPr marL="0" indent="0" algn="ctr">
              <a:lnSpc>
                <a:spcPct val="110000"/>
              </a:lnSpc>
              <a:buNone/>
            </a:pPr>
            <a:r>
              <a:rPr lang="en-US" b="1" dirty="0"/>
              <a:t>A Christian who fell into sexual immorality believes God can never forgive or use him again. Using the examples of Judah and David, explain what the Bible teaches about genuine repentance, forgiveness and restoration.</a:t>
            </a:r>
          </a:p>
        </p:txBody>
      </p:sp>
      <p:pic>
        <p:nvPicPr>
          <p:cNvPr id="4" name="Picture 3" descr="Logo&#10;&#10;Description automatically generated">
            <a:extLst>
              <a:ext uri="{FF2B5EF4-FFF2-40B4-BE49-F238E27FC236}">
                <a16:creationId xmlns:a16="http://schemas.microsoft.com/office/drawing/2014/main" id="{5132F80E-BD68-4133-B2BF-67C2FF3A412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13833" y="5870148"/>
            <a:ext cx="1078167" cy="987852"/>
          </a:xfrm>
          <a:prstGeom prst="rect">
            <a:avLst/>
          </a:prstGeom>
        </p:spPr>
      </p:pic>
    </p:spTree>
    <p:extLst>
      <p:ext uri="{BB962C8B-B14F-4D97-AF65-F5344CB8AC3E}">
        <p14:creationId xmlns:p14="http://schemas.microsoft.com/office/powerpoint/2010/main" val="38534105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Rectangle 8"/>
          <p:cNvSpPr>
            <a:spLocks noGrp="1" noRot="1" noChangeAspect="1" noMove="1" noResize="1" noEditPoints="1" noAdjustHandles="1" noChangeArrowheads="1" noChangeShapeType="1" noTextEdit="1"/>
          </p:cNvSpPr>
          <p:nvPr/>
        </p:nvSpPr>
        <p:spPr>
          <a:xfrm>
            <a:off x="466344" y="448055"/>
            <a:ext cx="3414370" cy="3801257"/>
          </a:xfrm>
          <a:prstGeom prst="rect">
            <a:avLst/>
          </a:prstGeom>
          <a:solidFill>
            <a:srgbClr val="595959"/>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a:ea typeface="+mn-ea"/>
              <a:cs typeface="+mn-cs"/>
            </a:endParaRPr>
          </a:p>
        </p:txBody>
      </p:sp>
      <p:sp>
        <p:nvSpPr>
          <p:cNvPr id="2" name="Title 1"/>
          <p:cNvSpPr>
            <a:spLocks noGrp="1"/>
          </p:cNvSpPr>
          <p:nvPr>
            <p:ph type="title"/>
          </p:nvPr>
        </p:nvSpPr>
        <p:spPr>
          <a:xfrm>
            <a:off x="777240" y="731519"/>
            <a:ext cx="2845191" cy="3237579"/>
          </a:xfrm>
        </p:spPr>
        <p:txBody>
          <a:bodyPr>
            <a:normAutofit/>
          </a:bodyPr>
          <a:lstStyle/>
          <a:p>
            <a:pPr algn="ctr"/>
            <a:r>
              <a:rPr kumimoji="0" lang="en-GB" altLang="en-US" sz="2800" b="1" i="0" u="none" strike="noStrike" kern="1200" cap="none" spc="0" normalizeH="0" baseline="0" noProof="0" dirty="0">
                <a:ln>
                  <a:noFill/>
                </a:ln>
                <a:solidFill>
                  <a:srgbClr val="FFFFFF"/>
                </a:solidFill>
                <a:effectLst/>
                <a:uLnTx/>
                <a:uFillTx/>
                <a:latin typeface="Cambria" panose="02040503050406030204" pitchFamily="18" charset="0"/>
                <a:ea typeface="+mj-ea"/>
                <a:cs typeface="+mj-cs"/>
              </a:rPr>
              <a:t>REVIEW OF THE ASSIGNMENT FROM LAST STUDY</a:t>
            </a:r>
            <a:endParaRPr lang="en-GB" sz="2800" dirty="0">
              <a:solidFill>
                <a:srgbClr val="FFFFFF"/>
              </a:solidFill>
            </a:endParaRPr>
          </a:p>
        </p:txBody>
      </p:sp>
      <p:sp>
        <p:nvSpPr>
          <p:cNvPr id="11" name="Rectangle 10"/>
          <p:cNvSpPr>
            <a:spLocks noGrp="1" noRot="1" noChangeAspect="1" noMove="1" noResize="1" noEditPoints="1" noAdjustHandles="1" noChangeArrowheads="1" noChangeShapeType="1" noTextEdit="1"/>
          </p:cNvSpPr>
          <p:nvPr/>
        </p:nvSpPr>
        <p:spPr>
          <a:xfrm>
            <a:off x="466343" y="4419227"/>
            <a:ext cx="3414369" cy="1979852"/>
          </a:xfrm>
          <a:prstGeom prst="rect">
            <a:avLst/>
          </a:prstGeom>
          <a:solidFill>
            <a:schemeClr val="accent1">
              <a:alpha val="95000"/>
            </a:scheme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a:ea typeface="+mn-ea"/>
              <a:cs typeface="+mn-cs"/>
            </a:endParaRPr>
          </a:p>
        </p:txBody>
      </p:sp>
      <p:sp>
        <p:nvSpPr>
          <p:cNvPr id="13" name="Rectangle 12"/>
          <p:cNvSpPr>
            <a:spLocks noGrp="1" noRot="1" noChangeAspect="1" noMove="1" noResize="1" noEditPoints="1" noAdjustHandles="1" noChangeArrowheads="1" noChangeShapeType="1" noTextEdit="1"/>
          </p:cNvSpPr>
          <p:nvPr/>
        </p:nvSpPr>
        <p:spPr>
          <a:xfrm>
            <a:off x="4044603" y="448055"/>
            <a:ext cx="7688475" cy="5952745"/>
          </a:xfrm>
          <a:prstGeom prst="rect">
            <a:avLst/>
          </a:prstGeom>
          <a:solidFill>
            <a:schemeClr val="tx1">
              <a:lumMod val="50000"/>
              <a:lumOff val="5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3" name="Content Placeholder 2"/>
          <p:cNvSpPr>
            <a:spLocks noGrp="1"/>
          </p:cNvSpPr>
          <p:nvPr>
            <p:ph idx="1"/>
          </p:nvPr>
        </p:nvSpPr>
        <p:spPr>
          <a:xfrm>
            <a:off x="4044601" y="457200"/>
            <a:ext cx="7681055" cy="5952745"/>
          </a:xfrm>
        </p:spPr>
        <p:txBody>
          <a:bodyPr anchor="ctr">
            <a:noAutofit/>
          </a:bodyPr>
          <a:lstStyle/>
          <a:p>
            <a:pPr marL="0" indent="0" algn="ctr">
              <a:buNone/>
            </a:pPr>
            <a:r>
              <a:rPr lang="en-GB" b="1" i="1" dirty="0"/>
              <a:t>A faithful Christian is falsely accused and denied a promotion because of a jealous colleague.</a:t>
            </a:r>
          </a:p>
          <a:p>
            <a:pPr algn="ctr"/>
            <a:r>
              <a:rPr lang="en-GB" b="1" i="1" dirty="0"/>
              <a:t>How should he/she respond according to Joseph’s example?</a:t>
            </a:r>
          </a:p>
          <a:p>
            <a:pPr algn="ctr"/>
            <a:r>
              <a:rPr lang="en-GB" b="1" i="1" dirty="0"/>
              <a:t>What practical lessons can be learned from Joseph’s life?</a:t>
            </a:r>
          </a:p>
          <a:p>
            <a:pPr marL="0" indent="0" algn="ctr">
              <a:buNone/>
            </a:pPr>
            <a:endParaRPr lang="en-GB" b="1" i="1" dirty="0"/>
          </a:p>
          <a:p>
            <a:pPr marL="0" indent="0" algn="ctr">
              <a:buNone/>
            </a:pPr>
            <a:r>
              <a:rPr lang="en-GB" b="1" i="1" dirty="0"/>
              <a:t>Support your answer with relevant Bible references.</a:t>
            </a:r>
            <a:endParaRPr lang="en-US" b="1" i="1" dirty="0"/>
          </a:p>
          <a:p>
            <a:pPr marL="0" indent="0" algn="ctr">
              <a:lnSpc>
                <a:spcPct val="110000"/>
              </a:lnSpc>
              <a:buNone/>
            </a:pPr>
            <a:r>
              <a:rPr lang="en-US" b="1" dirty="0"/>
              <a:t>Volunteers please!</a:t>
            </a:r>
          </a:p>
        </p:txBody>
      </p:sp>
      <p:pic>
        <p:nvPicPr>
          <p:cNvPr id="4" name="Picture 3" descr="Logo&#10;&#10;Description automatically generated"/>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113833" y="5870148"/>
            <a:ext cx="1078167" cy="987852"/>
          </a:xfrm>
          <a:prstGeom prst="rect">
            <a:avLst/>
          </a:prstGeom>
        </p:spPr>
      </p:pic>
      <p:sp>
        <p:nvSpPr>
          <p:cNvPr id="5" name="Title 1"/>
          <p:cNvSpPr txBox="1"/>
          <p:nvPr/>
        </p:nvSpPr>
        <p:spPr>
          <a:xfrm>
            <a:off x="466344" y="4485736"/>
            <a:ext cx="3414368" cy="181822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en-GB" altLang="en-GB" sz="2800" b="1" i="1" dirty="0">
                <a:solidFill>
                  <a:srgbClr val="FFFFFF"/>
                </a:solidFill>
                <a:latin typeface="Cambria" panose="02040503050406030204" pitchFamily="18" charset="0"/>
                <a:ea typeface="Cambria" panose="02040503050406030204" pitchFamily="18" charset="0"/>
              </a:rPr>
              <a:t> The plot against Joseph</a:t>
            </a:r>
            <a:endParaRPr kumimoji="0" lang="en-GB" altLang="en-GB" sz="2800" b="1" i="1" u="none" strike="noStrike" kern="1200" cap="none" spc="0" normalizeH="0" baseline="0" noProof="0" dirty="0">
              <a:ln>
                <a:noFill/>
              </a:ln>
              <a:solidFill>
                <a:srgbClr val="FFFFFF"/>
              </a:solidFill>
              <a:effectLst/>
              <a:uLnTx/>
              <a:uFillTx/>
              <a:latin typeface="Cambria" panose="02040503050406030204" pitchFamily="18" charset="0"/>
              <a:ea typeface="Cambria" panose="02040503050406030204" pitchFamily="18" charset="0"/>
              <a:cs typeface="+mj-cs"/>
            </a:endParaRPr>
          </a:p>
        </p:txBody>
      </p:sp>
    </p:spTree>
    <p:extLst>
      <p:ext uri="{BB962C8B-B14F-4D97-AF65-F5344CB8AC3E}">
        <p14:creationId xmlns:p14="http://schemas.microsoft.com/office/powerpoint/2010/main" val="4028661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 name="Rectangle 14"/>
          <p:cNvSpPr>
            <a:spLocks noGrp="1" noRot="1" noChangeAspect="1" noMove="1" noResize="1" noEditPoints="1" noAdjustHandles="1" noChangeArrowheads="1" noChangeShapeType="1" noTextEdit="1"/>
          </p:cNvSpPr>
          <p:nvPr/>
        </p:nvSpPr>
        <p:spPr bwMode="ltGray">
          <a:xfrm>
            <a:off x="336884" y="311449"/>
            <a:ext cx="4332307" cy="6179552"/>
          </a:xfrm>
          <a:prstGeom prst="rect">
            <a:avLst/>
          </a:prstGeom>
          <a:solidFill>
            <a:srgbClr val="404040"/>
          </a:solidFill>
          <a:ln w="127000" cap="sq" cmpd="thinThick">
            <a:solidFill>
              <a:srgbClr val="4040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698049" y="742951"/>
            <a:ext cx="3609975" cy="4962524"/>
          </a:xfrm>
        </p:spPr>
        <p:txBody>
          <a:bodyPr vert="horz" lIns="91440" tIns="45720" rIns="91440" bIns="45720" rtlCol="0" anchor="ctr">
            <a:normAutofit/>
          </a:bodyPr>
          <a:lstStyle/>
          <a:p>
            <a:pPr algn="ctr"/>
            <a:br>
              <a:rPr kumimoji="0" lang="en-US" altLang="en-US" sz="4800" b="1" i="0" u="sng" strike="noStrike" kern="1200" cap="none" spc="0" normalizeH="0" baseline="0" noProof="0" dirty="0">
                <a:ln>
                  <a:noFill/>
                </a:ln>
                <a:solidFill>
                  <a:srgbClr val="FFFFFF"/>
                </a:solidFill>
                <a:effectLst/>
                <a:uLnTx/>
                <a:uFillTx/>
                <a:latin typeface="+mj-lt"/>
                <a:ea typeface="+mj-ea"/>
                <a:cs typeface="+mj-cs"/>
              </a:rPr>
            </a:br>
            <a:r>
              <a:rPr kumimoji="0" lang="en-US" altLang="en-US" sz="4800" b="1" i="0" u="sng" strike="noStrike" kern="1200" cap="none" spc="0" normalizeH="0" baseline="0" noProof="0" dirty="0">
                <a:ln>
                  <a:noFill/>
                </a:ln>
                <a:solidFill>
                  <a:srgbClr val="FFFFFF"/>
                </a:solidFill>
                <a:effectLst/>
                <a:uLnTx/>
                <a:uFillTx/>
                <a:latin typeface="+mj-lt"/>
                <a:ea typeface="+mj-ea"/>
                <a:cs typeface="+mj-cs"/>
              </a:rPr>
              <a:t>LESSON </a:t>
            </a:r>
            <a:r>
              <a:rPr lang="en-US" altLang="en-US" sz="4800" b="1" u="sng" dirty="0">
                <a:solidFill>
                  <a:srgbClr val="FFFFFF"/>
                </a:solidFill>
              </a:rPr>
              <a:t>30</a:t>
            </a:r>
            <a:r>
              <a:rPr kumimoji="0" lang="en-US" altLang="en-US" sz="4800" b="1" i="0" u="none" strike="noStrike" kern="1200" cap="none" spc="0" normalizeH="0" baseline="0" noProof="0" dirty="0">
                <a:ln>
                  <a:noFill/>
                </a:ln>
                <a:solidFill>
                  <a:srgbClr val="FFFFFF"/>
                </a:solidFill>
                <a:effectLst/>
                <a:uLnTx/>
                <a:uFillTx/>
                <a:latin typeface="+mj-lt"/>
                <a:ea typeface="+mj-ea"/>
                <a:cs typeface="+mj-cs"/>
              </a:rPr>
              <a:t>: </a:t>
            </a:r>
            <a:r>
              <a:rPr lang="en-US" altLang="en-US" sz="4800" b="1" dirty="0">
                <a:solidFill>
                  <a:srgbClr val="FFFFFF"/>
                </a:solidFill>
              </a:rPr>
              <a:t>Judah’s moral slip</a:t>
            </a:r>
            <a:endParaRPr lang="en-US" sz="4800" kern="1200" dirty="0">
              <a:solidFill>
                <a:srgbClr val="FFFFFF"/>
              </a:solidFill>
              <a:latin typeface="+mj-lt"/>
              <a:ea typeface="+mj-ea"/>
              <a:cs typeface="+mj-cs"/>
            </a:endParaRPr>
          </a:p>
        </p:txBody>
      </p:sp>
      <p:pic>
        <p:nvPicPr>
          <p:cNvPr id="4" name="Picture 3" descr="Logo&#10;&#10;Description automatically generated"/>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113833" y="5870148"/>
            <a:ext cx="1078167" cy="987852"/>
          </a:xfrm>
          <a:prstGeom prst="rect">
            <a:avLst/>
          </a:prstGeom>
        </p:spPr>
      </p:pic>
      <p:sp>
        <p:nvSpPr>
          <p:cNvPr id="7" name="Freeform: Shape 6"/>
          <p:cNvSpPr/>
          <p:nvPr/>
        </p:nvSpPr>
        <p:spPr>
          <a:xfrm>
            <a:off x="5468389" y="650356"/>
            <a:ext cx="6263640" cy="842014"/>
          </a:xfrm>
          <a:custGeom>
            <a:avLst/>
            <a:gdLst>
              <a:gd name="connsiteX0" fmla="*/ 0 w 6263640"/>
              <a:gd name="connsiteY0" fmla="*/ 342043 h 2052216"/>
              <a:gd name="connsiteX1" fmla="*/ 342043 w 6263640"/>
              <a:gd name="connsiteY1" fmla="*/ 0 h 2052216"/>
              <a:gd name="connsiteX2" fmla="*/ 5921597 w 6263640"/>
              <a:gd name="connsiteY2" fmla="*/ 0 h 2052216"/>
              <a:gd name="connsiteX3" fmla="*/ 6263640 w 6263640"/>
              <a:gd name="connsiteY3" fmla="*/ 342043 h 2052216"/>
              <a:gd name="connsiteX4" fmla="*/ 6263640 w 6263640"/>
              <a:gd name="connsiteY4" fmla="*/ 1710173 h 2052216"/>
              <a:gd name="connsiteX5" fmla="*/ 5921597 w 6263640"/>
              <a:gd name="connsiteY5" fmla="*/ 2052216 h 2052216"/>
              <a:gd name="connsiteX6" fmla="*/ 342043 w 6263640"/>
              <a:gd name="connsiteY6" fmla="*/ 2052216 h 2052216"/>
              <a:gd name="connsiteX7" fmla="*/ 0 w 6263640"/>
              <a:gd name="connsiteY7" fmla="*/ 1710173 h 2052216"/>
              <a:gd name="connsiteX8" fmla="*/ 0 w 6263640"/>
              <a:gd name="connsiteY8" fmla="*/ 342043 h 20522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263640" h="2052216">
                <a:moveTo>
                  <a:pt x="0" y="342043"/>
                </a:moveTo>
                <a:cubicBezTo>
                  <a:pt x="0" y="153138"/>
                  <a:pt x="153138" y="0"/>
                  <a:pt x="342043" y="0"/>
                </a:cubicBezTo>
                <a:lnTo>
                  <a:pt x="5921597" y="0"/>
                </a:lnTo>
                <a:cubicBezTo>
                  <a:pt x="6110502" y="0"/>
                  <a:pt x="6263640" y="153138"/>
                  <a:pt x="6263640" y="342043"/>
                </a:cubicBezTo>
                <a:lnTo>
                  <a:pt x="6263640" y="1710173"/>
                </a:lnTo>
                <a:cubicBezTo>
                  <a:pt x="6263640" y="1899078"/>
                  <a:pt x="6110502" y="2052216"/>
                  <a:pt x="5921597" y="2052216"/>
                </a:cubicBezTo>
                <a:lnTo>
                  <a:pt x="342043" y="2052216"/>
                </a:lnTo>
                <a:cubicBezTo>
                  <a:pt x="153138" y="2052216"/>
                  <a:pt x="0" y="1899078"/>
                  <a:pt x="0" y="1710173"/>
                </a:cubicBezTo>
                <a:lnTo>
                  <a:pt x="0" y="342043"/>
                </a:lnTo>
                <a:close/>
              </a:path>
            </a:pathLst>
          </a:custGeom>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241151" tIns="241151" rIns="241151" bIns="241151" numCol="1" spcCol="1270" anchor="ctr" anchorCtr="0">
            <a:noAutofit/>
          </a:bodyPr>
          <a:lstStyle/>
          <a:p>
            <a:pPr marL="0" lvl="0" indent="0" algn="l" defTabSz="1644650">
              <a:lnSpc>
                <a:spcPct val="90000"/>
              </a:lnSpc>
              <a:spcBef>
                <a:spcPct val="0"/>
              </a:spcBef>
              <a:spcAft>
                <a:spcPct val="35000"/>
              </a:spcAft>
              <a:buNone/>
            </a:pPr>
            <a:r>
              <a:rPr lang="en-GB" sz="3200" b="1" i="0" kern="1200" baseline="0" dirty="0"/>
              <a:t>MEMORY VERSE: ……</a:t>
            </a:r>
            <a:endParaRPr lang="en-US" sz="3200" kern="1200" dirty="0"/>
          </a:p>
        </p:txBody>
      </p:sp>
      <p:sp>
        <p:nvSpPr>
          <p:cNvPr id="8" name="Freeform: Shape 7"/>
          <p:cNvSpPr/>
          <p:nvPr/>
        </p:nvSpPr>
        <p:spPr>
          <a:xfrm>
            <a:off x="5030356" y="1578634"/>
            <a:ext cx="7074557" cy="3648973"/>
          </a:xfrm>
          <a:custGeom>
            <a:avLst/>
            <a:gdLst>
              <a:gd name="connsiteX0" fmla="*/ 0 w 6263640"/>
              <a:gd name="connsiteY0" fmla="*/ 0 h 1340325"/>
              <a:gd name="connsiteX1" fmla="*/ 6263640 w 6263640"/>
              <a:gd name="connsiteY1" fmla="*/ 0 h 1340325"/>
              <a:gd name="connsiteX2" fmla="*/ 6263640 w 6263640"/>
              <a:gd name="connsiteY2" fmla="*/ 1340325 h 1340325"/>
              <a:gd name="connsiteX3" fmla="*/ 0 w 6263640"/>
              <a:gd name="connsiteY3" fmla="*/ 1340325 h 1340325"/>
              <a:gd name="connsiteX4" fmla="*/ 0 w 6263640"/>
              <a:gd name="connsiteY4" fmla="*/ 0 h 13403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63640" h="1340325">
                <a:moveTo>
                  <a:pt x="0" y="0"/>
                </a:moveTo>
                <a:lnTo>
                  <a:pt x="6263640" y="0"/>
                </a:lnTo>
                <a:lnTo>
                  <a:pt x="6263640" y="1340325"/>
                </a:lnTo>
                <a:lnTo>
                  <a:pt x="0" y="1340325"/>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98871" tIns="46990" rIns="263144" bIns="46990" numCol="1" spcCol="1270" anchor="ctr" anchorCtr="0">
            <a:noAutofit/>
          </a:bodyPr>
          <a:lstStyle/>
          <a:p>
            <a:pPr marL="180975" lvl="1" indent="-180975" algn="ctr" defTabSz="1289050">
              <a:lnSpc>
                <a:spcPct val="90000"/>
              </a:lnSpc>
              <a:spcBef>
                <a:spcPct val="0"/>
              </a:spcBef>
              <a:spcAft>
                <a:spcPct val="20000"/>
              </a:spcAft>
            </a:pPr>
            <a:r>
              <a:rPr lang="en-US" sz="2800" i="1" dirty="0"/>
              <a:t>"And Judah acknowledged them, and said, She hath been more righteous than I; because that I gave her not to Shelah my son. And he knew her again no more”</a:t>
            </a:r>
            <a:r>
              <a:rPr lang="en-GB" sz="2800" i="1" dirty="0"/>
              <a:t> (</a:t>
            </a:r>
            <a:r>
              <a:rPr lang="en-GB" sz="2800" b="1" i="1" dirty="0"/>
              <a:t>Genesis 38:26</a:t>
            </a:r>
            <a:r>
              <a:rPr lang="en-GB" sz="2800" i="1" dirty="0"/>
              <a:t>).</a:t>
            </a:r>
            <a:endParaRPr lang="en-GB" sz="2400" kern="1200" dirty="0"/>
          </a:p>
        </p:txBody>
      </p:sp>
      <p:sp>
        <p:nvSpPr>
          <p:cNvPr id="3" name="Freeform: Shape 2"/>
          <p:cNvSpPr/>
          <p:nvPr/>
        </p:nvSpPr>
        <p:spPr>
          <a:xfrm>
            <a:off x="5468389" y="4561608"/>
            <a:ext cx="6263640" cy="1583689"/>
          </a:xfrm>
          <a:custGeom>
            <a:avLst/>
            <a:gdLst>
              <a:gd name="connsiteX0" fmla="*/ 0 w 6263640"/>
              <a:gd name="connsiteY0" fmla="*/ 342043 h 2052216"/>
              <a:gd name="connsiteX1" fmla="*/ 342043 w 6263640"/>
              <a:gd name="connsiteY1" fmla="*/ 0 h 2052216"/>
              <a:gd name="connsiteX2" fmla="*/ 5921597 w 6263640"/>
              <a:gd name="connsiteY2" fmla="*/ 0 h 2052216"/>
              <a:gd name="connsiteX3" fmla="*/ 6263640 w 6263640"/>
              <a:gd name="connsiteY3" fmla="*/ 342043 h 2052216"/>
              <a:gd name="connsiteX4" fmla="*/ 6263640 w 6263640"/>
              <a:gd name="connsiteY4" fmla="*/ 1710173 h 2052216"/>
              <a:gd name="connsiteX5" fmla="*/ 5921597 w 6263640"/>
              <a:gd name="connsiteY5" fmla="*/ 2052216 h 2052216"/>
              <a:gd name="connsiteX6" fmla="*/ 342043 w 6263640"/>
              <a:gd name="connsiteY6" fmla="*/ 2052216 h 2052216"/>
              <a:gd name="connsiteX7" fmla="*/ 0 w 6263640"/>
              <a:gd name="connsiteY7" fmla="*/ 1710173 h 2052216"/>
              <a:gd name="connsiteX8" fmla="*/ 0 w 6263640"/>
              <a:gd name="connsiteY8" fmla="*/ 342043 h 20522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263640" h="2052216">
                <a:moveTo>
                  <a:pt x="0" y="342043"/>
                </a:moveTo>
                <a:cubicBezTo>
                  <a:pt x="0" y="153138"/>
                  <a:pt x="153138" y="0"/>
                  <a:pt x="342043" y="0"/>
                </a:cubicBezTo>
                <a:lnTo>
                  <a:pt x="5921597" y="0"/>
                </a:lnTo>
                <a:cubicBezTo>
                  <a:pt x="6110502" y="0"/>
                  <a:pt x="6263640" y="153138"/>
                  <a:pt x="6263640" y="342043"/>
                </a:cubicBezTo>
                <a:lnTo>
                  <a:pt x="6263640" y="1710173"/>
                </a:lnTo>
                <a:cubicBezTo>
                  <a:pt x="6263640" y="1899078"/>
                  <a:pt x="6110502" y="2052216"/>
                  <a:pt x="5921597" y="2052216"/>
                </a:cubicBezTo>
                <a:lnTo>
                  <a:pt x="342043" y="2052216"/>
                </a:lnTo>
                <a:cubicBezTo>
                  <a:pt x="153138" y="2052216"/>
                  <a:pt x="0" y="1899078"/>
                  <a:pt x="0" y="1710173"/>
                </a:cubicBezTo>
                <a:lnTo>
                  <a:pt x="0" y="342043"/>
                </a:lnTo>
                <a:close/>
              </a:path>
            </a:pathLst>
          </a:custGeom>
        </p:spPr>
        <p:style>
          <a:lnRef idx="2">
            <a:schemeClr val="lt1">
              <a:hueOff val="0"/>
              <a:satOff val="0"/>
              <a:lumOff val="0"/>
              <a:alphaOff val="0"/>
            </a:schemeClr>
          </a:lnRef>
          <a:fillRef idx="1">
            <a:schemeClr val="accent5">
              <a:hueOff val="-6758543"/>
              <a:satOff val="-17418"/>
              <a:lumOff val="-11764"/>
              <a:alphaOff val="0"/>
            </a:schemeClr>
          </a:fillRef>
          <a:effectRef idx="0">
            <a:schemeClr val="accent5">
              <a:hueOff val="-6758543"/>
              <a:satOff val="-17418"/>
              <a:lumOff val="-11764"/>
              <a:alphaOff val="0"/>
            </a:schemeClr>
          </a:effectRef>
          <a:fontRef idx="minor">
            <a:schemeClr val="lt1"/>
          </a:fontRef>
        </p:style>
        <p:txBody>
          <a:bodyPr spcFirstLastPara="0" vert="horz" wrap="square" lIns="241151" tIns="241151" rIns="241151" bIns="241151" numCol="1" spcCol="1270" anchor="ctr" anchorCtr="0">
            <a:noAutofit/>
          </a:bodyPr>
          <a:lstStyle/>
          <a:p>
            <a:pPr defTabSz="1644650">
              <a:lnSpc>
                <a:spcPct val="90000"/>
              </a:lnSpc>
              <a:spcBef>
                <a:spcPct val="0"/>
              </a:spcBef>
            </a:pPr>
            <a:r>
              <a:rPr lang="en-GB" sz="2800" b="1" i="0" kern="1200" baseline="0" dirty="0"/>
              <a:t>TEXT:</a:t>
            </a:r>
            <a:r>
              <a:rPr lang="en-GB" sz="2800" b="1" i="1" kern="1200" baseline="0" dirty="0"/>
              <a:t>  </a:t>
            </a:r>
            <a:r>
              <a:rPr lang="en-GB" sz="2800" b="1" i="1" kern="1200" baseline="0" dirty="0">
                <a:latin typeface="Calibri" panose="020F0502020204030204" pitchFamily="34" charset="0"/>
                <a:sym typeface="+mn-ea"/>
              </a:rPr>
              <a:t>Genesis Chapter 38</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AE3554D3-1954-BC8C-38C3-93FDAF7260FF}"/>
              </a:ext>
            </a:extLst>
          </p:cNvPr>
          <p:cNvSpPr/>
          <p:nvPr/>
        </p:nvSpPr>
        <p:spPr>
          <a:xfrm>
            <a:off x="4037181" y="448055"/>
            <a:ext cx="7688475" cy="5951024"/>
          </a:xfrm>
          <a:prstGeom prst="rect">
            <a:avLst/>
          </a:prstGeom>
          <a:solidFill>
            <a:schemeClr val="tx1">
              <a:lumMod val="50000"/>
              <a:lumOff val="5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Rectangle 8"/>
          <p:cNvSpPr>
            <a:spLocks noGrp="1" noRot="1" noChangeAspect="1" noMove="1" noResize="1" noEditPoints="1" noAdjustHandles="1" noChangeArrowheads="1" noChangeShapeType="1" noTextEdit="1"/>
          </p:cNvSpPr>
          <p:nvPr/>
        </p:nvSpPr>
        <p:spPr>
          <a:xfrm>
            <a:off x="466344" y="448055"/>
            <a:ext cx="3414370" cy="3801257"/>
          </a:xfrm>
          <a:prstGeom prst="rect">
            <a:avLst/>
          </a:prstGeom>
          <a:solidFill>
            <a:srgbClr val="595959"/>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2" name="Title 1"/>
          <p:cNvSpPr>
            <a:spLocks noGrp="1"/>
          </p:cNvSpPr>
          <p:nvPr>
            <p:ph type="title"/>
          </p:nvPr>
        </p:nvSpPr>
        <p:spPr>
          <a:xfrm>
            <a:off x="777240" y="731519"/>
            <a:ext cx="2845191" cy="3237579"/>
          </a:xfrm>
        </p:spPr>
        <p:txBody>
          <a:bodyPr>
            <a:normAutofit/>
          </a:bodyPr>
          <a:lstStyle/>
          <a:p>
            <a:pPr algn="ctr"/>
            <a:r>
              <a:rPr kumimoji="0" lang="en-GB" altLang="en-US" sz="2800" b="1" i="0" u="none" strike="noStrike" kern="1200" cap="none" spc="0" normalizeH="0" baseline="0" noProof="0" dirty="0">
                <a:ln>
                  <a:noFill/>
                </a:ln>
                <a:solidFill>
                  <a:srgbClr val="FFFFFF"/>
                </a:solidFill>
                <a:effectLst/>
                <a:uLnTx/>
                <a:uFillTx/>
                <a:latin typeface="Cambria" panose="02040503050406030204" pitchFamily="18" charset="0"/>
                <a:ea typeface="+mj-ea"/>
                <a:cs typeface="+mj-cs"/>
              </a:rPr>
              <a:t>INTRODUCTION</a:t>
            </a:r>
            <a:endParaRPr lang="en-GB" sz="2800" dirty="0">
              <a:solidFill>
                <a:srgbClr val="FFFFFF"/>
              </a:solidFill>
            </a:endParaRPr>
          </a:p>
        </p:txBody>
      </p:sp>
      <p:sp>
        <p:nvSpPr>
          <p:cNvPr id="11" name="Rectangle 10"/>
          <p:cNvSpPr>
            <a:spLocks noGrp="1" noRot="1" noChangeAspect="1" noMove="1" noResize="1" noEditPoints="1" noAdjustHandles="1" noChangeArrowheads="1" noChangeShapeType="1" noTextEdit="1"/>
          </p:cNvSpPr>
          <p:nvPr/>
        </p:nvSpPr>
        <p:spPr>
          <a:xfrm>
            <a:off x="466343" y="4419227"/>
            <a:ext cx="3414369" cy="1979852"/>
          </a:xfrm>
          <a:prstGeom prst="rect">
            <a:avLst/>
          </a:prstGeom>
          <a:solidFill>
            <a:schemeClr val="accent1">
              <a:alpha val="95000"/>
            </a:scheme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3" name="Content Placeholder 2"/>
          <p:cNvSpPr>
            <a:spLocks noGrp="1"/>
          </p:cNvSpPr>
          <p:nvPr>
            <p:ph idx="1"/>
          </p:nvPr>
        </p:nvSpPr>
        <p:spPr>
          <a:xfrm>
            <a:off x="4114394" y="564819"/>
            <a:ext cx="7534048" cy="5717495"/>
          </a:xfrm>
        </p:spPr>
        <p:txBody>
          <a:bodyPr anchor="ctr">
            <a:noAutofit/>
          </a:bodyPr>
          <a:lstStyle/>
          <a:p>
            <a:pPr marL="0" indent="0" algn="just">
              <a:lnSpc>
                <a:spcPct val="100000"/>
              </a:lnSpc>
              <a:buNone/>
            </a:pPr>
            <a:r>
              <a:rPr lang="en-US" dirty="0"/>
              <a:t>Judah’s moral failure contrasts sharply to Joseph’s godly character. His friendship with the world, wrong marital choices and indulgence in fleshly lusts brought shame upon himself, defilement, deception and even death to some members of his family. Yet this chapter also reveals the triumph of God’s grace. When Judah acknowledged his sin, he found mercy and restoration and was even chosen as a royal pathway to our Lord Jesus Christ. The study teaches believers to avoid worldliness, maintain moral purity, respond to God's correction with genuine repentance, and trust His grace to restore every sincere penitent.</a:t>
            </a:r>
          </a:p>
        </p:txBody>
      </p:sp>
      <p:pic>
        <p:nvPicPr>
          <p:cNvPr id="4" name="Picture 3" descr="Logo&#10;&#10;Description automatically generated"/>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113833" y="5870148"/>
            <a:ext cx="1078167" cy="987852"/>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Rectangle 8"/>
          <p:cNvSpPr>
            <a:spLocks noGrp="1" noRot="1" noChangeAspect="1" noMove="1" noResize="1" noEditPoints="1" noAdjustHandles="1" noChangeArrowheads="1" noChangeShapeType="1" noTextEdit="1"/>
          </p:cNvSpPr>
          <p:nvPr/>
        </p:nvSpPr>
        <p:spPr>
          <a:xfrm>
            <a:off x="466344" y="448055"/>
            <a:ext cx="3414370" cy="3801257"/>
          </a:xfrm>
          <a:prstGeom prst="rect">
            <a:avLst/>
          </a:prstGeom>
          <a:solidFill>
            <a:srgbClr val="595959"/>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solidFill>
                <a:srgbClr val="FFFFFF"/>
              </a:solidFill>
            </a:endParaRPr>
          </a:p>
        </p:txBody>
      </p:sp>
      <p:sp>
        <p:nvSpPr>
          <p:cNvPr id="11" name="Rectangle 10"/>
          <p:cNvSpPr>
            <a:spLocks noGrp="1" noRot="1" noChangeAspect="1" noMove="1" noResize="1" noEditPoints="1" noAdjustHandles="1" noChangeArrowheads="1" noChangeShapeType="1" noTextEdit="1"/>
          </p:cNvSpPr>
          <p:nvPr/>
        </p:nvSpPr>
        <p:spPr>
          <a:xfrm>
            <a:off x="466343" y="4419227"/>
            <a:ext cx="3414369" cy="1979852"/>
          </a:xfrm>
          <a:prstGeom prst="rect">
            <a:avLst/>
          </a:prstGeom>
          <a:solidFill>
            <a:schemeClr val="accent1">
              <a:alpha val="95000"/>
            </a:scheme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solidFill>
                <a:srgbClr val="FFFFFF"/>
              </a:solidFill>
            </a:endParaRPr>
          </a:p>
        </p:txBody>
      </p:sp>
      <p:sp>
        <p:nvSpPr>
          <p:cNvPr id="13" name="Rectangle 12"/>
          <p:cNvSpPr>
            <a:spLocks noGrp="1" noRot="1" noChangeAspect="1" noMove="1" noResize="1" noEditPoints="1" noAdjustHandles="1" noChangeArrowheads="1" noChangeShapeType="1" noTextEdit="1"/>
          </p:cNvSpPr>
          <p:nvPr/>
        </p:nvSpPr>
        <p:spPr>
          <a:xfrm>
            <a:off x="4044603" y="448055"/>
            <a:ext cx="7688475" cy="5952745"/>
          </a:xfrm>
          <a:prstGeom prst="rect">
            <a:avLst/>
          </a:prstGeom>
          <a:solidFill>
            <a:schemeClr val="tx1">
              <a:lumMod val="50000"/>
              <a:lumOff val="5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3" name="Content Placeholder 2"/>
          <p:cNvSpPr>
            <a:spLocks noGrp="1"/>
          </p:cNvSpPr>
          <p:nvPr>
            <p:ph idx="1"/>
          </p:nvPr>
        </p:nvSpPr>
        <p:spPr>
          <a:xfrm>
            <a:off x="4037181" y="457201"/>
            <a:ext cx="7695897" cy="5941878"/>
          </a:xfrm>
        </p:spPr>
        <p:txBody>
          <a:bodyPr anchor="ctr">
            <a:noAutofit/>
          </a:bodyPr>
          <a:lstStyle/>
          <a:p>
            <a:pPr indent="-457200" algn="just">
              <a:lnSpc>
                <a:spcPct val="100000"/>
              </a:lnSpc>
              <a:buNone/>
            </a:pPr>
            <a:r>
              <a:rPr lang="en-US" b="1" noProof="0" dirty="0"/>
              <a:t>1.</a:t>
            </a:r>
            <a:r>
              <a:rPr lang="en-US" noProof="0" dirty="0"/>
              <a:t> Friendship with the world and unequal yokes lead to spiritual decline. Seek God’s will before marriage and other major decisions.</a:t>
            </a:r>
          </a:p>
          <a:p>
            <a:pPr indent="-457200" algn="just">
              <a:lnSpc>
                <a:spcPct val="100000"/>
              </a:lnSpc>
              <a:buNone/>
            </a:pPr>
            <a:r>
              <a:rPr lang="en-US" b="1" noProof="0" dirty="0"/>
              <a:t>2.</a:t>
            </a:r>
            <a:r>
              <a:rPr lang="en-US" noProof="0" dirty="0"/>
              <a:t> Selfishness, broken promises and fleshly lust always bring shame and painful consequences.</a:t>
            </a:r>
          </a:p>
          <a:p>
            <a:pPr indent="-457200" algn="just">
              <a:lnSpc>
                <a:spcPct val="100000"/>
              </a:lnSpc>
              <a:buNone/>
            </a:pPr>
            <a:r>
              <a:rPr lang="en-US" b="1" noProof="0" dirty="0"/>
              <a:t>3.</a:t>
            </a:r>
            <a:r>
              <a:rPr lang="en-US" noProof="0" dirty="0"/>
              <a:t> There is no excuse for adultery or fornication. Guard your heart, eyes and conduct, and flee every temptation.</a:t>
            </a:r>
          </a:p>
          <a:p>
            <a:pPr indent="-457200" algn="just">
              <a:lnSpc>
                <a:spcPct val="100000"/>
              </a:lnSpc>
              <a:buNone/>
            </a:pPr>
            <a:r>
              <a:rPr lang="en-US" b="1" noProof="0" dirty="0"/>
              <a:t>4.</a:t>
            </a:r>
            <a:r>
              <a:rPr lang="en-US" noProof="0" dirty="0"/>
              <a:t> When God exposes your sins, respond with sincere repentance, not excuses or denial.</a:t>
            </a:r>
          </a:p>
          <a:p>
            <a:pPr indent="-457200" algn="just">
              <a:lnSpc>
                <a:spcPct val="100000"/>
              </a:lnSpc>
              <a:buNone/>
            </a:pPr>
            <a:r>
              <a:rPr lang="en-US" b="1" noProof="0" dirty="0"/>
              <a:t>5.</a:t>
            </a:r>
            <a:r>
              <a:rPr lang="en-US" noProof="0" dirty="0"/>
              <a:t> God is faithful to forgive, restore and use those who genuinely repent and return to Him.</a:t>
            </a:r>
          </a:p>
        </p:txBody>
      </p:sp>
      <p:pic>
        <p:nvPicPr>
          <p:cNvPr id="4" name="Picture 3" descr="Logo&#10;&#10;Description automatically generated"/>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113833" y="5870148"/>
            <a:ext cx="1078167" cy="987852"/>
          </a:xfrm>
          <a:prstGeom prst="rect">
            <a:avLst/>
          </a:prstGeom>
        </p:spPr>
      </p:pic>
      <p:sp>
        <p:nvSpPr>
          <p:cNvPr id="5" name="Title 1"/>
          <p:cNvSpPr txBox="1"/>
          <p:nvPr/>
        </p:nvSpPr>
        <p:spPr>
          <a:xfrm>
            <a:off x="466344" y="458921"/>
            <a:ext cx="3414368" cy="380125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2800" b="1" noProof="0" dirty="0">
                <a:solidFill>
                  <a:srgbClr val="FFFFFF"/>
                </a:solidFill>
                <a:latin typeface="Cambria" panose="02040503050406030204" pitchFamily="18" charset="0"/>
              </a:rPr>
              <a:t>KEY LESSONS IN THE STUDY OF TODAY</a:t>
            </a:r>
          </a:p>
        </p:txBody>
      </p:sp>
      <p:sp>
        <p:nvSpPr>
          <p:cNvPr id="2" name="Title 1"/>
          <p:cNvSpPr>
            <a:spLocks noGrp="1"/>
          </p:cNvSpPr>
          <p:nvPr>
            <p:ph type="title"/>
          </p:nvPr>
        </p:nvSpPr>
        <p:spPr>
          <a:xfrm>
            <a:off x="466344" y="4485736"/>
            <a:ext cx="3414368" cy="1818229"/>
          </a:xfrm>
        </p:spPr>
        <p:txBody>
          <a:bodyPr>
            <a:normAutofit/>
          </a:bodyPr>
          <a:lstStyle/>
          <a:p>
            <a:pPr algn="ctr"/>
            <a:r>
              <a:rPr lang="en-US" sz="2800" b="1" i="1" noProof="0" dirty="0">
                <a:solidFill>
                  <a:srgbClr val="FFFFFF"/>
                </a:solidFill>
                <a:latin typeface="Cambria" panose="02040503050406030204" pitchFamily="18" charset="0"/>
                <a:ea typeface="Cambria" panose="02040503050406030204" pitchFamily="18" charset="0"/>
              </a:rPr>
              <a:t>Judah’s moral slip</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1972D2-208E-9EBB-A07D-F3ABDB80F44F}"/>
            </a:ext>
          </a:extLst>
        </p:cNvPr>
        <p:cNvGrpSpPr/>
        <p:nvPr/>
      </p:nvGrpSpPr>
      <p:grpSpPr>
        <a:xfrm>
          <a:off x="0" y="0"/>
          <a:ext cx="0" cy="0"/>
          <a:chOff x="0" y="0"/>
          <a:chExt cx="0" cy="0"/>
        </a:xfrm>
      </p:grpSpPr>
      <p:sp useBgFill="1">
        <p:nvSpPr>
          <p:cNvPr id="37" name="Rectangle 9">
            <a:extLst>
              <a:ext uri="{FF2B5EF4-FFF2-40B4-BE49-F238E27FC236}">
                <a16:creationId xmlns:a16="http://schemas.microsoft.com/office/drawing/2014/main" id="{F505FBF5-F93C-B3E5-A499-A11F7726012C}"/>
              </a:ext>
            </a:extLst>
          </p:cNvPr>
          <p:cNvSpPr>
            <a:spLocks noGrp="1" noRot="1" noChangeAspect="1" noMove="1" noResize="1" noEditPoints="1" noAdjustHandles="1" noChangeArrowheads="1" noChangeShapeType="1" noTextEdit="1"/>
          </p:cNvSpPr>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a:solidFill>
                  <a:schemeClr val="accent1">
                    <a:shade val="50000"/>
                  </a:schemeClr>
                </a:solidFill>
                <a:prstDash val="solid"/>
                <a:miter lim="800000"/>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11">
            <a:extLst>
              <a:ext uri="{FF2B5EF4-FFF2-40B4-BE49-F238E27FC236}">
                <a16:creationId xmlns:a16="http://schemas.microsoft.com/office/drawing/2014/main" id="{76FC7103-DC4F-ECF4-FC8D-44283E4D1700}"/>
              </a:ext>
            </a:extLst>
          </p:cNvPr>
          <p:cNvSpPr>
            <a:spLocks noGrp="1" noRot="1" noChangeAspect="1" noMove="1" noResize="1" noEditPoints="1" noAdjustHandles="1" noChangeArrowheads="1" noChangeShapeType="1" noTextEdit="1"/>
          </p:cNvSpPr>
          <p:nvPr/>
        </p:nvSpPr>
        <p:spPr>
          <a:xfrm flipH="1">
            <a:off x="2" y="0"/>
            <a:ext cx="12191998" cy="2170031"/>
          </a:xfrm>
          <a:prstGeom prst="rect">
            <a:avLst/>
          </a:prstGeom>
          <a:gradFill>
            <a:gsLst>
              <a:gs pos="0">
                <a:srgbClr val="000000">
                  <a:alpha val="96000"/>
                </a:srgbClr>
              </a:gs>
              <a:gs pos="100000">
                <a:schemeClr val="accent1">
                  <a:lumMod val="75000"/>
                </a:schemeClr>
              </a:gs>
            </a:gsLst>
            <a:lin ang="19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0470E2E-2978-C687-1699-63147333A6DC}"/>
              </a:ext>
            </a:extLst>
          </p:cNvPr>
          <p:cNvSpPr>
            <a:spLocks noGrp="1" noRot="1" noChangeAspect="1" noMove="1" noResize="1" noEditPoints="1" noAdjustHandles="1" noChangeArrowheads="1" noChangeShapeType="1" noTextEdit="1"/>
          </p:cNvSpPr>
          <p:nvPr/>
        </p:nvSpPr>
        <p:spPr>
          <a:xfrm flipH="1">
            <a:off x="8082819" y="0"/>
            <a:ext cx="4097211" cy="2170661"/>
          </a:xfrm>
          <a:prstGeom prst="rect">
            <a:avLst/>
          </a:prstGeom>
          <a:gradFill>
            <a:gsLst>
              <a:gs pos="19000">
                <a:schemeClr val="accent1">
                  <a:lumMod val="50000"/>
                  <a:alpha val="68000"/>
                </a:schemeClr>
              </a:gs>
              <a:gs pos="100000">
                <a:schemeClr val="accent1">
                  <a:alpha val="48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249D901E-0F55-71B5-95B2-E73521B8DABB}"/>
              </a:ext>
            </a:extLst>
          </p:cNvPr>
          <p:cNvSpPr>
            <a:spLocks noGrp="1" noRot="1" noChangeAspect="1" noMove="1" noResize="1" noEditPoints="1" noAdjustHandles="1" noChangeArrowheads="1" noChangeShapeType="1" noTextEdit="1"/>
          </p:cNvSpPr>
          <p:nvPr/>
        </p:nvSpPr>
        <p:spPr>
          <a:xfrm rot="16200000" flipH="1">
            <a:off x="5010646" y="-5010043"/>
            <a:ext cx="2170709" cy="12192000"/>
          </a:xfrm>
          <a:prstGeom prst="rect">
            <a:avLst/>
          </a:prstGeom>
          <a:gradFill>
            <a:gsLst>
              <a:gs pos="23000">
                <a:schemeClr val="accent1">
                  <a:lumMod val="75000"/>
                  <a:alpha val="16000"/>
                </a:schemeClr>
              </a:gs>
              <a:gs pos="99000">
                <a:srgbClr val="000000">
                  <a:alpha val="45000"/>
                </a:srgbClr>
              </a:gs>
            </a:gsLst>
            <a:lin ang="21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A3A51D66-29C9-B1FC-F56C-3F271253AAB9}"/>
              </a:ext>
            </a:extLst>
          </p:cNvPr>
          <p:cNvSpPr>
            <a:spLocks noGrp="1"/>
          </p:cNvSpPr>
          <p:nvPr>
            <p:ph type="title"/>
          </p:nvPr>
        </p:nvSpPr>
        <p:spPr>
          <a:xfrm>
            <a:off x="1383564" y="348865"/>
            <a:ext cx="9718111" cy="1576446"/>
          </a:xfrm>
        </p:spPr>
        <p:txBody>
          <a:bodyPr anchor="ctr">
            <a:normAutofit/>
          </a:bodyPr>
          <a:lstStyle/>
          <a:p>
            <a:pPr algn="ctr"/>
            <a:r>
              <a:rPr kumimoji="0" lang="en-GB" altLang="en-US" sz="4000" b="1" i="0" u="none" strike="noStrike" kern="1200" cap="none" spc="0" normalizeH="0" baseline="0" noProof="0" dirty="0">
                <a:ln>
                  <a:noFill/>
                </a:ln>
                <a:solidFill>
                  <a:srgbClr val="FFFFFF"/>
                </a:solidFill>
                <a:effectLst/>
                <a:uLnTx/>
                <a:uFillTx/>
                <a:latin typeface="Cambria" panose="02040503050406030204" pitchFamily="18" charset="0"/>
                <a:ea typeface="+mj-ea"/>
                <a:cs typeface="+mj-cs"/>
              </a:rPr>
              <a:t>QUESTION </a:t>
            </a:r>
            <a:r>
              <a:rPr lang="en-GB" altLang="en-US" sz="4000" b="1" dirty="0">
                <a:solidFill>
                  <a:srgbClr val="FFFFFF"/>
                </a:solidFill>
                <a:latin typeface="Cambria" panose="02040503050406030204" pitchFamily="18" charset="0"/>
              </a:rPr>
              <a:t>1</a:t>
            </a:r>
            <a:endParaRPr lang="en-GB" sz="4000" dirty="0">
              <a:solidFill>
                <a:srgbClr val="FFFFFF"/>
              </a:solidFill>
            </a:endParaRPr>
          </a:p>
        </p:txBody>
      </p:sp>
      <p:pic>
        <p:nvPicPr>
          <p:cNvPr id="4" name="Picture 3" descr="Logo&#10;&#10;Description automatically generated">
            <a:extLst>
              <a:ext uri="{FF2B5EF4-FFF2-40B4-BE49-F238E27FC236}">
                <a16:creationId xmlns:a16="http://schemas.microsoft.com/office/drawing/2014/main" id="{DB526434-7CF2-5A32-0275-CB018C2AF62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113833" y="5870148"/>
            <a:ext cx="1078167" cy="987852"/>
          </a:xfrm>
          <a:prstGeom prst="rect">
            <a:avLst/>
          </a:prstGeom>
        </p:spPr>
      </p:pic>
      <p:graphicFrame>
        <p:nvGraphicFramePr>
          <p:cNvPr id="6" name="Content Placeholder 2">
            <a:extLst>
              <a:ext uri="{FF2B5EF4-FFF2-40B4-BE49-F238E27FC236}">
                <a16:creationId xmlns:a16="http://schemas.microsoft.com/office/drawing/2014/main" id="{7BB2D1BC-904E-1511-0666-6FD5BE67205B}"/>
              </a:ext>
            </a:extLst>
          </p:cNvPr>
          <p:cNvGraphicFramePr>
            <a:graphicFrameLocks noGrp="1"/>
          </p:cNvGraphicFramePr>
          <p:nvPr>
            <p:ph idx="1"/>
            <p:extLst>
              <p:ext uri="{D42A27DB-BD31-4B8C-83A1-F6EECF244321}">
                <p14:modId xmlns:p14="http://schemas.microsoft.com/office/powerpoint/2010/main" val="3964905236"/>
              </p:ext>
            </p:extLst>
          </p:nvPr>
        </p:nvGraphicFramePr>
        <p:xfrm>
          <a:off x="644056" y="2615979"/>
          <a:ext cx="10927829" cy="368940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6476454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386375-36F7-A34B-C14F-ED78AA66C499}"/>
            </a:ext>
          </a:extLst>
        </p:cNvPr>
        <p:cNvGrpSpPr/>
        <p:nvPr/>
      </p:nvGrpSpPr>
      <p:grpSpPr>
        <a:xfrm>
          <a:off x="0" y="0"/>
          <a:ext cx="0" cy="0"/>
          <a:chOff x="0" y="0"/>
          <a:chExt cx="0" cy="0"/>
        </a:xfrm>
      </p:grpSpPr>
      <p:sp useBgFill="1">
        <p:nvSpPr>
          <p:cNvPr id="37" name="Rectangle 9">
            <a:extLst>
              <a:ext uri="{FF2B5EF4-FFF2-40B4-BE49-F238E27FC236}">
                <a16:creationId xmlns:a16="http://schemas.microsoft.com/office/drawing/2014/main" id="{B1241D30-EF24-12E2-04A7-FC88A6261F1E}"/>
              </a:ext>
            </a:extLst>
          </p:cNvPr>
          <p:cNvSpPr>
            <a:spLocks noGrp="1" noRot="1" noChangeAspect="1" noMove="1" noResize="1" noEditPoints="1" noAdjustHandles="1" noChangeArrowheads="1" noChangeShapeType="1" noTextEdit="1"/>
          </p:cNvSpPr>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a:solidFill>
                  <a:schemeClr val="accent1">
                    <a:shade val="50000"/>
                  </a:schemeClr>
                </a:solidFill>
                <a:prstDash val="solid"/>
                <a:miter lim="800000"/>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11">
            <a:extLst>
              <a:ext uri="{FF2B5EF4-FFF2-40B4-BE49-F238E27FC236}">
                <a16:creationId xmlns:a16="http://schemas.microsoft.com/office/drawing/2014/main" id="{DA0600DF-2D13-34EA-77E3-65E888316E3D}"/>
              </a:ext>
            </a:extLst>
          </p:cNvPr>
          <p:cNvSpPr>
            <a:spLocks noGrp="1" noRot="1" noChangeAspect="1" noMove="1" noResize="1" noEditPoints="1" noAdjustHandles="1" noChangeArrowheads="1" noChangeShapeType="1" noTextEdit="1"/>
          </p:cNvSpPr>
          <p:nvPr/>
        </p:nvSpPr>
        <p:spPr>
          <a:xfrm flipH="1">
            <a:off x="2" y="0"/>
            <a:ext cx="12191998" cy="2170031"/>
          </a:xfrm>
          <a:prstGeom prst="rect">
            <a:avLst/>
          </a:prstGeom>
          <a:gradFill>
            <a:gsLst>
              <a:gs pos="0">
                <a:srgbClr val="000000">
                  <a:alpha val="96000"/>
                </a:srgbClr>
              </a:gs>
              <a:gs pos="100000">
                <a:schemeClr val="accent1">
                  <a:lumMod val="75000"/>
                </a:schemeClr>
              </a:gs>
            </a:gsLst>
            <a:lin ang="19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2DBD131B-B9CE-60FD-4097-3FB41356AB1A}"/>
              </a:ext>
            </a:extLst>
          </p:cNvPr>
          <p:cNvSpPr>
            <a:spLocks noGrp="1" noRot="1" noChangeAspect="1" noMove="1" noResize="1" noEditPoints="1" noAdjustHandles="1" noChangeArrowheads="1" noChangeShapeType="1" noTextEdit="1"/>
          </p:cNvSpPr>
          <p:nvPr/>
        </p:nvSpPr>
        <p:spPr>
          <a:xfrm flipH="1">
            <a:off x="8082819" y="0"/>
            <a:ext cx="4097211" cy="2170661"/>
          </a:xfrm>
          <a:prstGeom prst="rect">
            <a:avLst/>
          </a:prstGeom>
          <a:gradFill>
            <a:gsLst>
              <a:gs pos="19000">
                <a:schemeClr val="accent1">
                  <a:lumMod val="50000"/>
                  <a:alpha val="68000"/>
                </a:schemeClr>
              </a:gs>
              <a:gs pos="100000">
                <a:schemeClr val="accent1">
                  <a:alpha val="48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29832F2E-EAA6-3513-5CE0-66FCA0CDFDCC}"/>
              </a:ext>
            </a:extLst>
          </p:cNvPr>
          <p:cNvSpPr>
            <a:spLocks noGrp="1" noRot="1" noChangeAspect="1" noMove="1" noResize="1" noEditPoints="1" noAdjustHandles="1" noChangeArrowheads="1" noChangeShapeType="1" noTextEdit="1"/>
          </p:cNvSpPr>
          <p:nvPr/>
        </p:nvSpPr>
        <p:spPr>
          <a:xfrm rot="16200000" flipH="1">
            <a:off x="5010646" y="-5010043"/>
            <a:ext cx="2170709" cy="12192000"/>
          </a:xfrm>
          <a:prstGeom prst="rect">
            <a:avLst/>
          </a:prstGeom>
          <a:gradFill>
            <a:gsLst>
              <a:gs pos="23000">
                <a:schemeClr val="accent1">
                  <a:lumMod val="75000"/>
                  <a:alpha val="16000"/>
                </a:schemeClr>
              </a:gs>
              <a:gs pos="99000">
                <a:srgbClr val="000000">
                  <a:alpha val="45000"/>
                </a:srgbClr>
              </a:gs>
            </a:gsLst>
            <a:lin ang="21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E0FFAAD3-F3FB-3BC6-5D3A-8CB7B3F82FD1}"/>
              </a:ext>
            </a:extLst>
          </p:cNvPr>
          <p:cNvSpPr>
            <a:spLocks noGrp="1"/>
          </p:cNvSpPr>
          <p:nvPr>
            <p:ph type="title"/>
          </p:nvPr>
        </p:nvSpPr>
        <p:spPr>
          <a:xfrm>
            <a:off x="1383564" y="348865"/>
            <a:ext cx="9718111" cy="1576446"/>
          </a:xfrm>
        </p:spPr>
        <p:txBody>
          <a:bodyPr anchor="ctr">
            <a:normAutofit/>
          </a:bodyPr>
          <a:lstStyle/>
          <a:p>
            <a:pPr algn="ctr"/>
            <a:r>
              <a:rPr kumimoji="0" lang="en-GB" altLang="en-US" sz="4000" b="1" i="0" u="none" strike="noStrike" kern="1200" cap="none" spc="0" normalizeH="0" baseline="0" noProof="0" dirty="0">
                <a:ln>
                  <a:noFill/>
                </a:ln>
                <a:solidFill>
                  <a:srgbClr val="FFFFFF"/>
                </a:solidFill>
                <a:effectLst/>
                <a:uLnTx/>
                <a:uFillTx/>
                <a:latin typeface="Cambria" panose="02040503050406030204" pitchFamily="18" charset="0"/>
                <a:ea typeface="+mj-ea"/>
                <a:cs typeface="+mj-cs"/>
              </a:rPr>
              <a:t>QUESTION 2</a:t>
            </a:r>
            <a:endParaRPr lang="en-GB" sz="4000" dirty="0">
              <a:solidFill>
                <a:srgbClr val="FFFFFF"/>
              </a:solidFill>
            </a:endParaRPr>
          </a:p>
        </p:txBody>
      </p:sp>
      <p:pic>
        <p:nvPicPr>
          <p:cNvPr id="4" name="Picture 3" descr="Logo&#10;&#10;Description automatically generated">
            <a:extLst>
              <a:ext uri="{FF2B5EF4-FFF2-40B4-BE49-F238E27FC236}">
                <a16:creationId xmlns:a16="http://schemas.microsoft.com/office/drawing/2014/main" id="{B4CA5E1B-E01A-FAB1-ACF6-850B31E494E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113833" y="5870148"/>
            <a:ext cx="1078167" cy="987852"/>
          </a:xfrm>
          <a:prstGeom prst="rect">
            <a:avLst/>
          </a:prstGeom>
        </p:spPr>
      </p:pic>
      <p:graphicFrame>
        <p:nvGraphicFramePr>
          <p:cNvPr id="6" name="Content Placeholder 2">
            <a:extLst>
              <a:ext uri="{FF2B5EF4-FFF2-40B4-BE49-F238E27FC236}">
                <a16:creationId xmlns:a16="http://schemas.microsoft.com/office/drawing/2014/main" id="{C08595BD-A901-443D-BBBA-6B4BD502404A}"/>
              </a:ext>
            </a:extLst>
          </p:cNvPr>
          <p:cNvGraphicFramePr>
            <a:graphicFrameLocks noGrp="1"/>
          </p:cNvGraphicFramePr>
          <p:nvPr>
            <p:ph idx="1"/>
            <p:extLst>
              <p:ext uri="{D42A27DB-BD31-4B8C-83A1-F6EECF244321}">
                <p14:modId xmlns:p14="http://schemas.microsoft.com/office/powerpoint/2010/main" val="3553746692"/>
              </p:ext>
            </p:extLst>
          </p:nvPr>
        </p:nvGraphicFramePr>
        <p:xfrm>
          <a:off x="644056" y="2615979"/>
          <a:ext cx="10927829" cy="368940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6477603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44A95A-6E2F-FC6B-5A5D-847012D81F0F}"/>
            </a:ext>
          </a:extLst>
        </p:cNvPr>
        <p:cNvGrpSpPr/>
        <p:nvPr/>
      </p:nvGrpSpPr>
      <p:grpSpPr>
        <a:xfrm>
          <a:off x="0" y="0"/>
          <a:ext cx="0" cy="0"/>
          <a:chOff x="0" y="0"/>
          <a:chExt cx="0" cy="0"/>
        </a:xfrm>
      </p:grpSpPr>
      <p:sp useBgFill="1">
        <p:nvSpPr>
          <p:cNvPr id="37" name="Rectangle 9">
            <a:extLst>
              <a:ext uri="{FF2B5EF4-FFF2-40B4-BE49-F238E27FC236}">
                <a16:creationId xmlns:a16="http://schemas.microsoft.com/office/drawing/2014/main" id="{BFF3A215-9C85-BA0C-BE10-E93FD7410C30}"/>
              </a:ext>
            </a:extLst>
          </p:cNvPr>
          <p:cNvSpPr>
            <a:spLocks noGrp="1" noRot="1" noChangeAspect="1" noMove="1" noResize="1" noEditPoints="1" noAdjustHandles="1" noChangeArrowheads="1" noChangeShapeType="1" noTextEdit="1"/>
          </p:cNvSpPr>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a:solidFill>
                  <a:schemeClr val="accent1">
                    <a:shade val="50000"/>
                  </a:schemeClr>
                </a:solidFill>
                <a:prstDash val="solid"/>
                <a:miter lim="800000"/>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11">
            <a:extLst>
              <a:ext uri="{FF2B5EF4-FFF2-40B4-BE49-F238E27FC236}">
                <a16:creationId xmlns:a16="http://schemas.microsoft.com/office/drawing/2014/main" id="{C657FE7F-ED99-BF69-C744-0B82CFD66E90}"/>
              </a:ext>
            </a:extLst>
          </p:cNvPr>
          <p:cNvSpPr>
            <a:spLocks noGrp="1" noRot="1" noChangeAspect="1" noMove="1" noResize="1" noEditPoints="1" noAdjustHandles="1" noChangeArrowheads="1" noChangeShapeType="1" noTextEdit="1"/>
          </p:cNvSpPr>
          <p:nvPr/>
        </p:nvSpPr>
        <p:spPr>
          <a:xfrm flipH="1">
            <a:off x="2" y="0"/>
            <a:ext cx="12191998" cy="2170031"/>
          </a:xfrm>
          <a:prstGeom prst="rect">
            <a:avLst/>
          </a:prstGeom>
          <a:gradFill>
            <a:gsLst>
              <a:gs pos="0">
                <a:srgbClr val="000000">
                  <a:alpha val="96000"/>
                </a:srgbClr>
              </a:gs>
              <a:gs pos="100000">
                <a:schemeClr val="accent1">
                  <a:lumMod val="75000"/>
                </a:schemeClr>
              </a:gs>
            </a:gsLst>
            <a:lin ang="19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6A2DB1B7-1D24-3F67-4459-93DBADD4485C}"/>
              </a:ext>
            </a:extLst>
          </p:cNvPr>
          <p:cNvSpPr>
            <a:spLocks noGrp="1" noRot="1" noChangeAspect="1" noMove="1" noResize="1" noEditPoints="1" noAdjustHandles="1" noChangeArrowheads="1" noChangeShapeType="1" noTextEdit="1"/>
          </p:cNvSpPr>
          <p:nvPr/>
        </p:nvSpPr>
        <p:spPr>
          <a:xfrm flipH="1">
            <a:off x="8082819" y="0"/>
            <a:ext cx="4097211" cy="2170661"/>
          </a:xfrm>
          <a:prstGeom prst="rect">
            <a:avLst/>
          </a:prstGeom>
          <a:gradFill>
            <a:gsLst>
              <a:gs pos="19000">
                <a:schemeClr val="accent1">
                  <a:lumMod val="50000"/>
                  <a:alpha val="68000"/>
                </a:schemeClr>
              </a:gs>
              <a:gs pos="100000">
                <a:schemeClr val="accent1">
                  <a:alpha val="48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44A50A78-F89F-76A0-FC4F-4522E0450E38}"/>
              </a:ext>
            </a:extLst>
          </p:cNvPr>
          <p:cNvSpPr>
            <a:spLocks noGrp="1" noRot="1" noChangeAspect="1" noMove="1" noResize="1" noEditPoints="1" noAdjustHandles="1" noChangeArrowheads="1" noChangeShapeType="1" noTextEdit="1"/>
          </p:cNvSpPr>
          <p:nvPr/>
        </p:nvSpPr>
        <p:spPr>
          <a:xfrm rot="16200000" flipH="1">
            <a:off x="5010646" y="-5010043"/>
            <a:ext cx="2170709" cy="12192000"/>
          </a:xfrm>
          <a:prstGeom prst="rect">
            <a:avLst/>
          </a:prstGeom>
          <a:gradFill>
            <a:gsLst>
              <a:gs pos="23000">
                <a:schemeClr val="accent1">
                  <a:lumMod val="75000"/>
                  <a:alpha val="16000"/>
                </a:schemeClr>
              </a:gs>
              <a:gs pos="99000">
                <a:srgbClr val="000000">
                  <a:alpha val="45000"/>
                </a:srgbClr>
              </a:gs>
            </a:gsLst>
            <a:lin ang="21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752B3355-A23B-7CDD-DB8D-4E588A815BF2}"/>
              </a:ext>
            </a:extLst>
          </p:cNvPr>
          <p:cNvSpPr>
            <a:spLocks noGrp="1"/>
          </p:cNvSpPr>
          <p:nvPr>
            <p:ph type="title"/>
          </p:nvPr>
        </p:nvSpPr>
        <p:spPr>
          <a:xfrm>
            <a:off x="1383564" y="348865"/>
            <a:ext cx="9718111" cy="1576446"/>
          </a:xfrm>
        </p:spPr>
        <p:txBody>
          <a:bodyPr anchor="ctr">
            <a:normAutofit/>
          </a:bodyPr>
          <a:lstStyle/>
          <a:p>
            <a:pPr algn="ctr"/>
            <a:r>
              <a:rPr kumimoji="0" lang="en-GB" altLang="en-US" sz="4000" b="1" i="0" u="none" strike="noStrike" kern="1200" cap="none" spc="0" normalizeH="0" baseline="0" noProof="0" dirty="0">
                <a:ln>
                  <a:noFill/>
                </a:ln>
                <a:solidFill>
                  <a:srgbClr val="FFFFFF"/>
                </a:solidFill>
                <a:effectLst/>
                <a:uLnTx/>
                <a:uFillTx/>
                <a:latin typeface="Cambria" panose="02040503050406030204" pitchFamily="18" charset="0"/>
                <a:ea typeface="+mj-ea"/>
                <a:cs typeface="+mj-cs"/>
              </a:rPr>
              <a:t>QUESTION 3</a:t>
            </a:r>
            <a:endParaRPr lang="en-GB" sz="4000" dirty="0">
              <a:solidFill>
                <a:srgbClr val="FFFFFF"/>
              </a:solidFill>
            </a:endParaRPr>
          </a:p>
        </p:txBody>
      </p:sp>
      <p:pic>
        <p:nvPicPr>
          <p:cNvPr id="4" name="Picture 3" descr="Logo&#10;&#10;Description automatically generated">
            <a:extLst>
              <a:ext uri="{FF2B5EF4-FFF2-40B4-BE49-F238E27FC236}">
                <a16:creationId xmlns:a16="http://schemas.microsoft.com/office/drawing/2014/main" id="{71A2A51D-EC31-F74B-5AB7-8673383F0DE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113833" y="5870148"/>
            <a:ext cx="1078167" cy="987852"/>
          </a:xfrm>
          <a:prstGeom prst="rect">
            <a:avLst/>
          </a:prstGeom>
        </p:spPr>
      </p:pic>
      <p:graphicFrame>
        <p:nvGraphicFramePr>
          <p:cNvPr id="6" name="Content Placeholder 2">
            <a:extLst>
              <a:ext uri="{FF2B5EF4-FFF2-40B4-BE49-F238E27FC236}">
                <a16:creationId xmlns:a16="http://schemas.microsoft.com/office/drawing/2014/main" id="{E9CF092E-8D6E-216F-74FF-BD3D46BB91AB}"/>
              </a:ext>
            </a:extLst>
          </p:cNvPr>
          <p:cNvGraphicFramePr>
            <a:graphicFrameLocks noGrp="1"/>
          </p:cNvGraphicFramePr>
          <p:nvPr>
            <p:ph idx="1"/>
            <p:extLst>
              <p:ext uri="{D42A27DB-BD31-4B8C-83A1-F6EECF244321}">
                <p14:modId xmlns:p14="http://schemas.microsoft.com/office/powerpoint/2010/main" val="2245384416"/>
              </p:ext>
            </p:extLst>
          </p:nvPr>
        </p:nvGraphicFramePr>
        <p:xfrm>
          <a:off x="644056" y="2615979"/>
          <a:ext cx="10927829" cy="368940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36949189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01A721-1AF0-7B24-99FF-5C00F835AE43}"/>
            </a:ext>
          </a:extLst>
        </p:cNvPr>
        <p:cNvGrpSpPr/>
        <p:nvPr/>
      </p:nvGrpSpPr>
      <p:grpSpPr>
        <a:xfrm>
          <a:off x="0" y="0"/>
          <a:ext cx="0" cy="0"/>
          <a:chOff x="0" y="0"/>
          <a:chExt cx="0" cy="0"/>
        </a:xfrm>
      </p:grpSpPr>
      <p:sp useBgFill="1">
        <p:nvSpPr>
          <p:cNvPr id="37" name="Rectangle 9">
            <a:extLst>
              <a:ext uri="{FF2B5EF4-FFF2-40B4-BE49-F238E27FC236}">
                <a16:creationId xmlns:a16="http://schemas.microsoft.com/office/drawing/2014/main" id="{EAA8DE15-7CEA-49F0-95D2-2E28974A8841}"/>
              </a:ext>
            </a:extLst>
          </p:cNvPr>
          <p:cNvSpPr>
            <a:spLocks noGrp="1" noRot="1" noChangeAspect="1" noMove="1" noResize="1" noEditPoints="1" noAdjustHandles="1" noChangeArrowheads="1" noChangeShapeType="1" noTextEdit="1"/>
          </p:cNvSpPr>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a:solidFill>
                  <a:schemeClr val="accent1">
                    <a:shade val="50000"/>
                  </a:schemeClr>
                </a:solidFill>
                <a:prstDash val="solid"/>
                <a:miter lim="800000"/>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11">
            <a:extLst>
              <a:ext uri="{FF2B5EF4-FFF2-40B4-BE49-F238E27FC236}">
                <a16:creationId xmlns:a16="http://schemas.microsoft.com/office/drawing/2014/main" id="{A35F4C7A-4010-4EE2-94E5-FF15B68344DB}"/>
              </a:ext>
            </a:extLst>
          </p:cNvPr>
          <p:cNvSpPr>
            <a:spLocks noGrp="1" noRot="1" noChangeAspect="1" noMove="1" noResize="1" noEditPoints="1" noAdjustHandles="1" noChangeArrowheads="1" noChangeShapeType="1" noTextEdit="1"/>
          </p:cNvSpPr>
          <p:nvPr/>
        </p:nvSpPr>
        <p:spPr>
          <a:xfrm flipH="1">
            <a:off x="2" y="0"/>
            <a:ext cx="12191998" cy="2170031"/>
          </a:xfrm>
          <a:prstGeom prst="rect">
            <a:avLst/>
          </a:prstGeom>
          <a:gradFill>
            <a:gsLst>
              <a:gs pos="0">
                <a:srgbClr val="000000">
                  <a:alpha val="96000"/>
                </a:srgbClr>
              </a:gs>
              <a:gs pos="100000">
                <a:schemeClr val="accent1">
                  <a:lumMod val="75000"/>
                </a:schemeClr>
              </a:gs>
            </a:gsLst>
            <a:lin ang="19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EF4778B5-557B-8D9D-9669-035F0D748255}"/>
              </a:ext>
            </a:extLst>
          </p:cNvPr>
          <p:cNvSpPr>
            <a:spLocks noGrp="1" noRot="1" noChangeAspect="1" noMove="1" noResize="1" noEditPoints="1" noAdjustHandles="1" noChangeArrowheads="1" noChangeShapeType="1" noTextEdit="1"/>
          </p:cNvSpPr>
          <p:nvPr/>
        </p:nvSpPr>
        <p:spPr>
          <a:xfrm flipH="1">
            <a:off x="8082819" y="0"/>
            <a:ext cx="4097211" cy="2170661"/>
          </a:xfrm>
          <a:prstGeom prst="rect">
            <a:avLst/>
          </a:prstGeom>
          <a:gradFill>
            <a:gsLst>
              <a:gs pos="19000">
                <a:schemeClr val="accent1">
                  <a:lumMod val="50000"/>
                  <a:alpha val="68000"/>
                </a:schemeClr>
              </a:gs>
              <a:gs pos="100000">
                <a:schemeClr val="accent1">
                  <a:alpha val="48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146116EE-8A15-5207-6E36-36872F671225}"/>
              </a:ext>
            </a:extLst>
          </p:cNvPr>
          <p:cNvSpPr>
            <a:spLocks noGrp="1" noRot="1" noChangeAspect="1" noMove="1" noResize="1" noEditPoints="1" noAdjustHandles="1" noChangeArrowheads="1" noChangeShapeType="1" noTextEdit="1"/>
          </p:cNvSpPr>
          <p:nvPr/>
        </p:nvSpPr>
        <p:spPr>
          <a:xfrm rot="16200000" flipH="1">
            <a:off x="5010646" y="-5010043"/>
            <a:ext cx="2170709" cy="12192000"/>
          </a:xfrm>
          <a:prstGeom prst="rect">
            <a:avLst/>
          </a:prstGeom>
          <a:gradFill>
            <a:gsLst>
              <a:gs pos="23000">
                <a:schemeClr val="accent1">
                  <a:lumMod val="75000"/>
                  <a:alpha val="16000"/>
                </a:schemeClr>
              </a:gs>
              <a:gs pos="99000">
                <a:srgbClr val="000000">
                  <a:alpha val="45000"/>
                </a:srgbClr>
              </a:gs>
            </a:gsLst>
            <a:lin ang="21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8B5593FC-A334-2C40-F804-379EC13B4F72}"/>
              </a:ext>
            </a:extLst>
          </p:cNvPr>
          <p:cNvSpPr>
            <a:spLocks noGrp="1"/>
          </p:cNvSpPr>
          <p:nvPr>
            <p:ph type="title"/>
          </p:nvPr>
        </p:nvSpPr>
        <p:spPr>
          <a:xfrm>
            <a:off x="1383564" y="348865"/>
            <a:ext cx="9718111" cy="1576446"/>
          </a:xfrm>
        </p:spPr>
        <p:txBody>
          <a:bodyPr anchor="ctr">
            <a:normAutofit/>
          </a:bodyPr>
          <a:lstStyle/>
          <a:p>
            <a:pPr algn="ctr"/>
            <a:r>
              <a:rPr kumimoji="0" lang="en-GB" altLang="en-US" sz="4000" b="1" i="0" u="none" strike="noStrike" kern="1200" cap="none" spc="0" normalizeH="0" baseline="0" noProof="0" dirty="0">
                <a:ln>
                  <a:noFill/>
                </a:ln>
                <a:solidFill>
                  <a:srgbClr val="FFFFFF"/>
                </a:solidFill>
                <a:effectLst/>
                <a:uLnTx/>
                <a:uFillTx/>
                <a:latin typeface="Cambria" panose="02040503050406030204" pitchFamily="18" charset="0"/>
                <a:ea typeface="+mj-ea"/>
                <a:cs typeface="+mj-cs"/>
              </a:rPr>
              <a:t>QUESTION </a:t>
            </a:r>
            <a:r>
              <a:rPr lang="en-GB" altLang="en-US" sz="4000" b="1" dirty="0">
                <a:solidFill>
                  <a:srgbClr val="FFFFFF"/>
                </a:solidFill>
                <a:latin typeface="Cambria" panose="02040503050406030204" pitchFamily="18" charset="0"/>
              </a:rPr>
              <a:t>4</a:t>
            </a:r>
            <a:endParaRPr lang="en-GB" sz="4000" dirty="0">
              <a:solidFill>
                <a:srgbClr val="FFFFFF"/>
              </a:solidFill>
            </a:endParaRPr>
          </a:p>
        </p:txBody>
      </p:sp>
      <p:pic>
        <p:nvPicPr>
          <p:cNvPr id="4" name="Picture 3" descr="Logo&#10;&#10;Description automatically generated">
            <a:extLst>
              <a:ext uri="{FF2B5EF4-FFF2-40B4-BE49-F238E27FC236}">
                <a16:creationId xmlns:a16="http://schemas.microsoft.com/office/drawing/2014/main" id="{DF401C03-15E1-11E6-A179-35BD741C05F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113833" y="5870148"/>
            <a:ext cx="1078167" cy="987852"/>
          </a:xfrm>
          <a:prstGeom prst="rect">
            <a:avLst/>
          </a:prstGeom>
        </p:spPr>
      </p:pic>
      <p:graphicFrame>
        <p:nvGraphicFramePr>
          <p:cNvPr id="6" name="Content Placeholder 2">
            <a:extLst>
              <a:ext uri="{FF2B5EF4-FFF2-40B4-BE49-F238E27FC236}">
                <a16:creationId xmlns:a16="http://schemas.microsoft.com/office/drawing/2014/main" id="{126B2D8D-FB54-7DB7-7D99-F1CEBB1A4561}"/>
              </a:ext>
            </a:extLst>
          </p:cNvPr>
          <p:cNvGraphicFramePr>
            <a:graphicFrameLocks noGrp="1"/>
          </p:cNvGraphicFramePr>
          <p:nvPr>
            <p:ph idx="1"/>
            <p:extLst>
              <p:ext uri="{D42A27DB-BD31-4B8C-83A1-F6EECF244321}">
                <p14:modId xmlns:p14="http://schemas.microsoft.com/office/powerpoint/2010/main" val="2442782194"/>
              </p:ext>
            </p:extLst>
          </p:nvPr>
        </p:nvGraphicFramePr>
        <p:xfrm>
          <a:off x="644056" y="2615979"/>
          <a:ext cx="10927829" cy="368940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49663665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ptos"/>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11167</TotalTime>
  <Words>663</Words>
  <Application>Microsoft Office PowerPoint</Application>
  <PresentationFormat>Widescreen</PresentationFormat>
  <Paragraphs>59</Paragraphs>
  <Slides>14</Slides>
  <Notes>11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14</vt:i4>
      </vt:variant>
    </vt:vector>
  </HeadingPairs>
  <TitlesOfParts>
    <vt:vector size="20" baseType="lpstr">
      <vt:lpstr>Aptos</vt:lpstr>
      <vt:lpstr>Arial</vt:lpstr>
      <vt:lpstr>Calibri</vt:lpstr>
      <vt:lpstr>Calibri Light</vt:lpstr>
      <vt:lpstr>Cambria</vt:lpstr>
      <vt:lpstr>Office Theme</vt:lpstr>
      <vt:lpstr>SEARCH THE SCRIPTURES</vt:lpstr>
      <vt:lpstr>REVIEW OF THE ASSIGNMENT FROM LAST STUDY</vt:lpstr>
      <vt:lpstr> LESSON 30: Judah’s moral slip</vt:lpstr>
      <vt:lpstr>INTRODUCTION</vt:lpstr>
      <vt:lpstr>Judah’s moral slip</vt:lpstr>
      <vt:lpstr>QUESTION 1</vt:lpstr>
      <vt:lpstr>QUESTION 2</vt:lpstr>
      <vt:lpstr>QUESTION 3</vt:lpstr>
      <vt:lpstr>QUESTION 4</vt:lpstr>
      <vt:lpstr>QUESTION 5</vt:lpstr>
      <vt:lpstr>QUESTION 6</vt:lpstr>
      <vt:lpstr>CONCLUSION</vt:lpstr>
      <vt:lpstr>ASSIGNMENT</vt:lpstr>
      <vt:lpstr>ALTERNATIVE ASSIGNMENT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SEARCH THE SCRIPTURES</dc:title>
  <dc:creator>G. ANOKYE</dc:creator>
  <cp:lastModifiedBy>DCLM NL</cp:lastModifiedBy>
  <cp:revision>255</cp:revision>
  <cp:lastPrinted>2026-04-22T11:21:04Z</cp:lastPrinted>
  <dcterms:modified xsi:type="dcterms:W3CDTF">2026-07-07T11:50:50Z</dcterms:modified>
</cp:coreProperties>
</file>