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732" r:id="rId4"/>
    <p:sldMasterId id="2147483768" r:id="rId5"/>
    <p:sldMasterId id="2147483780" r:id="rId6"/>
  </p:sldMasterIdLst>
  <p:notesMasterIdLst>
    <p:notesMasterId r:id="rId43"/>
  </p:notesMasterIdLst>
  <p:sldIdLst>
    <p:sldId id="4484" r:id="rId7"/>
    <p:sldId id="4219" r:id="rId8"/>
    <p:sldId id="4488" r:id="rId9"/>
    <p:sldId id="270" r:id="rId10"/>
    <p:sldId id="274" r:id="rId11"/>
    <p:sldId id="4489" r:id="rId12"/>
    <p:sldId id="293" r:id="rId13"/>
    <p:sldId id="4490" r:id="rId14"/>
    <p:sldId id="295" r:id="rId15"/>
    <p:sldId id="256" r:id="rId16"/>
    <p:sldId id="294" r:id="rId17"/>
    <p:sldId id="258" r:id="rId18"/>
    <p:sldId id="259" r:id="rId19"/>
    <p:sldId id="287" r:id="rId20"/>
    <p:sldId id="283" r:id="rId21"/>
    <p:sldId id="4485" r:id="rId22"/>
    <p:sldId id="302" r:id="rId23"/>
    <p:sldId id="292" r:id="rId24"/>
    <p:sldId id="296" r:id="rId25"/>
    <p:sldId id="4486" r:id="rId26"/>
    <p:sldId id="269" r:id="rId27"/>
    <p:sldId id="288" r:id="rId28"/>
    <p:sldId id="4487" r:id="rId29"/>
    <p:sldId id="3211" r:id="rId30"/>
    <p:sldId id="3200" r:id="rId31"/>
    <p:sldId id="3201" r:id="rId32"/>
    <p:sldId id="4231" r:id="rId33"/>
    <p:sldId id="3163" r:id="rId34"/>
    <p:sldId id="3380" r:id="rId35"/>
    <p:sldId id="4483" r:id="rId36"/>
    <p:sldId id="4491" r:id="rId37"/>
    <p:sldId id="4434" r:id="rId38"/>
    <p:sldId id="4435" r:id="rId39"/>
    <p:sldId id="3627" r:id="rId40"/>
    <p:sldId id="3729" r:id="rId41"/>
    <p:sldId id="208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E2743E"/>
    <a:srgbClr val="F0B485"/>
    <a:srgbClr val="F89800"/>
    <a:srgbClr val="FBB521"/>
    <a:srgbClr val="EC7534"/>
    <a:srgbClr val="B4A3CF"/>
    <a:srgbClr val="BCABD5"/>
    <a:srgbClr val="F1EBF1"/>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33" autoAdjust="0"/>
    <p:restoredTop sz="96723" autoAdjust="0"/>
  </p:normalViewPr>
  <p:slideViewPr>
    <p:cSldViewPr snapToGrid="0">
      <p:cViewPr varScale="1">
        <p:scale>
          <a:sx n="72" d="100"/>
          <a:sy n="72" d="100"/>
        </p:scale>
        <p:origin x="62" y="87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s>
</file>

<file path=ppt/diagrams/_rels/data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noProof="0" dirty="0"/>
            <a:t>What lessons can we learn from Judah’s friendship with the world and his choice of marriage partner?</a:t>
          </a:r>
        </a:p>
        <a:p>
          <a:pPr algn="ctr">
            <a:lnSpc>
              <a:spcPct val="100000"/>
            </a:lnSpc>
            <a:spcBef>
              <a:spcPct val="0"/>
            </a:spcBef>
            <a:spcAft>
              <a:spcPts val="600"/>
            </a:spcAft>
          </a:pPr>
          <a:r>
            <a:rPr lang="nl-NL" sz="3200" b="1" kern="1200" dirty="0"/>
            <a:t>Gen 26:34,35; 2 Cor 6:14-18; James 4:4.</a:t>
          </a:r>
          <a:endParaRPr lang="en-GB" sz="3200" b="1" i="1"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01232" custScaleY="76115" custLinFactNeighborX="-7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What excuses do people give to  indulge in adultery and fornication?</a:t>
          </a:r>
        </a:p>
        <a:p>
          <a:pPr algn="ctr">
            <a:lnSpc>
              <a:spcPct val="100000"/>
            </a:lnSpc>
            <a:spcBef>
              <a:spcPct val="0"/>
            </a:spcBef>
            <a:spcAft>
              <a:spcPts val="600"/>
            </a:spcAft>
          </a:pPr>
          <a:r>
            <a:rPr lang="nl-NL" sz="3200" b="1" kern="1200" dirty="0"/>
            <a:t>Gen 38:15-16; </a:t>
          </a:r>
          <a:r>
            <a:rPr lang="nl-NL" sz="3200" b="1" kern="1200" dirty="0" err="1"/>
            <a:t>Prov</a:t>
          </a:r>
          <a:r>
            <a:rPr lang="nl-NL" sz="3200" b="1" kern="1200" dirty="0"/>
            <a:t> 7:21-22; </a:t>
          </a:r>
        </a:p>
        <a:p>
          <a:pPr algn="ctr">
            <a:lnSpc>
              <a:spcPct val="100000"/>
            </a:lnSpc>
            <a:spcBef>
              <a:spcPct val="0"/>
            </a:spcBef>
            <a:spcAft>
              <a:spcPts val="600"/>
            </a:spcAft>
          </a:pPr>
          <a:r>
            <a:rPr lang="nl-NL" sz="3200" b="1" kern="1200" dirty="0"/>
            <a:t>Rom 6:1-2</a:t>
          </a:r>
          <a:endParaRPr lang="en-GB" sz="3200" b="1" i="1" kern="120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noProof="0" dirty="0"/>
            <a:t>What dangers are associated with unfulfilled promises, fleshly lust and sexual immorality?</a:t>
          </a:r>
        </a:p>
        <a:p>
          <a:pPr algn="ctr">
            <a:lnSpc>
              <a:spcPct val="100000"/>
            </a:lnSpc>
            <a:spcBef>
              <a:spcPct val="0"/>
            </a:spcBef>
            <a:spcAft>
              <a:spcPts val="600"/>
            </a:spcAft>
          </a:pPr>
          <a:r>
            <a:rPr lang="en-GB" sz="3200" b="1" kern="1200" noProof="0" dirty="0"/>
            <a:t>1 Cor 10:8; 1 Thess 4:3-8; Hebrews 13:4; 1 Cor 6:18-20.</a:t>
          </a:r>
          <a:endParaRPr lang="en-GB" sz="3200" b="1" i="1" kern="1200" noProof="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noProof="0" dirty="0"/>
            <a:t>How should believers respond when God exposes their sins?</a:t>
          </a:r>
        </a:p>
        <a:p>
          <a:pPr algn="ctr">
            <a:lnSpc>
              <a:spcPct val="100000"/>
            </a:lnSpc>
            <a:spcBef>
              <a:spcPct val="0"/>
            </a:spcBef>
            <a:spcAft>
              <a:spcPts val="600"/>
            </a:spcAft>
          </a:pPr>
          <a:r>
            <a:rPr lang="en-GB" sz="3200" b="1" kern="1200" noProof="0" dirty="0"/>
            <a:t>Gen 38:24-26; </a:t>
          </a:r>
          <a:r>
            <a:rPr lang="en-GB" sz="3200" b="1" kern="1200" noProof="0" dirty="0" err="1"/>
            <a:t>Prov</a:t>
          </a:r>
          <a:r>
            <a:rPr lang="en-GB" sz="3200" b="1" kern="1200" noProof="0" dirty="0"/>
            <a:t> 28:13; 2 Sam 12:13.</a:t>
          </a:r>
          <a:endParaRPr lang="en-GB" sz="3200" b="1" i="1" kern="1200" noProof="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78198"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b="0" i="1" dirty="0"/>
            <a:t> </a:t>
          </a:r>
          <a:r>
            <a:rPr lang="nl-NL" sz="3200" dirty="0" err="1"/>
            <a:t>What</a:t>
          </a:r>
          <a:r>
            <a:rPr lang="nl-NL" sz="3200" dirty="0"/>
            <a:t> </a:t>
          </a:r>
          <a:r>
            <a:rPr lang="nl-NL" sz="3200" dirty="0" err="1"/>
            <a:t>can</a:t>
          </a:r>
          <a:r>
            <a:rPr lang="nl-NL" sz="3200" dirty="0"/>
            <a:t> </a:t>
          </a:r>
          <a:r>
            <a:rPr lang="nl-NL" sz="3200" dirty="0" err="1"/>
            <a:t>sinners</a:t>
          </a:r>
          <a:r>
            <a:rPr lang="nl-NL" sz="3200" dirty="0"/>
            <a:t> </a:t>
          </a:r>
          <a:r>
            <a:rPr lang="nl-NL" sz="3200" dirty="0" err="1"/>
            <a:t>and</a:t>
          </a:r>
          <a:r>
            <a:rPr lang="nl-NL" sz="3200" dirty="0"/>
            <a:t> </a:t>
          </a:r>
          <a:r>
            <a:rPr lang="nl-NL" sz="3200" dirty="0" err="1"/>
            <a:t>backsliders</a:t>
          </a:r>
          <a:r>
            <a:rPr lang="nl-NL" sz="3200" dirty="0"/>
            <a:t> </a:t>
          </a:r>
          <a:r>
            <a:rPr lang="nl-NL" sz="3200" dirty="0" err="1"/>
            <a:t>learn</a:t>
          </a:r>
          <a:r>
            <a:rPr lang="nl-NL" sz="3200" dirty="0"/>
            <a:t> </a:t>
          </a:r>
          <a:r>
            <a:rPr lang="nl-NL" sz="3200" dirty="0" err="1"/>
            <a:t>from</a:t>
          </a:r>
          <a:r>
            <a:rPr lang="nl-NL" sz="3200" dirty="0"/>
            <a:t> </a:t>
          </a:r>
          <a:r>
            <a:rPr lang="nl-NL" sz="3200" dirty="0" err="1"/>
            <a:t>God’s</a:t>
          </a:r>
          <a:r>
            <a:rPr lang="nl-NL" sz="3200" dirty="0"/>
            <a:t> </a:t>
          </a:r>
          <a:r>
            <a:rPr lang="nl-NL" sz="3200" dirty="0" err="1"/>
            <a:t>mercy</a:t>
          </a:r>
          <a:r>
            <a:rPr lang="nl-NL" sz="3200" dirty="0"/>
            <a:t> </a:t>
          </a:r>
          <a:r>
            <a:rPr lang="nl-NL" sz="3200" dirty="0" err="1"/>
            <a:t>and</a:t>
          </a:r>
          <a:r>
            <a:rPr lang="nl-NL" sz="3200" dirty="0"/>
            <a:t> </a:t>
          </a:r>
          <a:r>
            <a:rPr lang="nl-NL" sz="3200" dirty="0" err="1"/>
            <a:t>grace</a:t>
          </a:r>
          <a:r>
            <a:rPr lang="nl-NL" sz="3200" dirty="0"/>
            <a:t> </a:t>
          </a:r>
          <a:r>
            <a:rPr lang="nl-NL" sz="3200" dirty="0" err="1"/>
            <a:t>shown</a:t>
          </a:r>
          <a:r>
            <a:rPr lang="nl-NL" sz="3200" dirty="0"/>
            <a:t> </a:t>
          </a:r>
          <a:r>
            <a:rPr lang="nl-NL" sz="3200" dirty="0" err="1"/>
            <a:t>to</a:t>
          </a:r>
          <a:r>
            <a:rPr lang="nl-NL" sz="3200" dirty="0"/>
            <a:t> </a:t>
          </a:r>
          <a:r>
            <a:rPr lang="nl-NL" sz="3200" dirty="0" err="1"/>
            <a:t>Judah</a:t>
          </a:r>
          <a:r>
            <a:rPr lang="nl-NL" sz="3200" dirty="0"/>
            <a:t>? </a:t>
          </a:r>
        </a:p>
        <a:p>
          <a:pPr algn="ctr">
            <a:lnSpc>
              <a:spcPct val="100000"/>
            </a:lnSpc>
            <a:spcBef>
              <a:spcPct val="0"/>
            </a:spcBef>
            <a:spcAft>
              <a:spcPts val="600"/>
            </a:spcAft>
          </a:pPr>
          <a:r>
            <a:rPr lang="nl-NL" sz="3200" b="1" dirty="0"/>
            <a:t>Gen 38:27-30; Isaiah 55:6,7; 1 John 1:8-9</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is your personal take-home from today’s study?</a:t>
          </a:r>
        </a:p>
        <a:p>
          <a:pPr algn="ctr">
            <a:lnSpc>
              <a:spcPct val="100000"/>
            </a:lnSpc>
            <a:spcBef>
              <a:spcPct val="0"/>
            </a:spcBef>
            <a:spcAft>
              <a:spcPts val="600"/>
            </a:spcAft>
          </a:pPr>
          <a:r>
            <a:rPr lang="en-GB" sz="3200" b="1" i="1" dirty="0"/>
            <a:t>Rom 15:4; 1 Tim 3:16-17</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174215-D218-43DB-A975-CA407A7226E0}"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DEAF883E-3A24-4426-B635-7AF0059F6E99}">
      <dgm:prSet/>
      <dgm:spPr/>
      <dgm:t>
        <a:bodyPr/>
        <a:lstStyle/>
        <a:p>
          <a:pPr>
            <a:lnSpc>
              <a:spcPct val="100000"/>
            </a:lnSpc>
            <a:defRPr b="1"/>
          </a:pPr>
          <a:r>
            <a:rPr lang="en-US" b="1" dirty="0"/>
            <a:t>Your phone</a:t>
          </a:r>
          <a:endParaRPr lang="en-US" dirty="0"/>
        </a:p>
      </dgm:t>
    </dgm:pt>
    <dgm:pt modelId="{898C3C04-D0BA-4F88-B235-8C0C8D9B9887}" type="parTrans" cxnId="{27B272CD-1068-4869-B409-8C961BE406C5}">
      <dgm:prSet/>
      <dgm:spPr/>
      <dgm:t>
        <a:bodyPr/>
        <a:lstStyle/>
        <a:p>
          <a:endParaRPr lang="en-US"/>
        </a:p>
      </dgm:t>
    </dgm:pt>
    <dgm:pt modelId="{6F665508-287E-4999-9412-6BA3E3D1054C}" type="sibTrans" cxnId="{27B272CD-1068-4869-B409-8C961BE406C5}">
      <dgm:prSet/>
      <dgm:spPr/>
      <dgm:t>
        <a:bodyPr/>
        <a:lstStyle/>
        <a:p>
          <a:endParaRPr lang="en-US"/>
        </a:p>
      </dgm:t>
    </dgm:pt>
    <dgm:pt modelId="{91CE65F6-5110-4970-99BF-C5D61E525DFB}">
      <dgm:prSet/>
      <dgm:spPr/>
      <dgm:t>
        <a:bodyPr/>
        <a:lstStyle/>
        <a:p>
          <a:pPr>
            <a:lnSpc>
              <a:spcPct val="100000"/>
            </a:lnSpc>
            <a:defRPr b="1"/>
          </a:pPr>
          <a:r>
            <a:rPr lang="en-US" b="1" dirty="0"/>
            <a:t>Bank transfer to </a:t>
          </a:r>
          <a:endParaRPr lang="en-US" dirty="0"/>
        </a:p>
      </dgm:t>
    </dgm:pt>
    <dgm:pt modelId="{8D349FC8-FC04-40B5-A899-354C440185AF}" type="parTrans" cxnId="{EEF3A8A0-0687-466F-9722-6176B22ED543}">
      <dgm:prSet/>
      <dgm:spPr/>
      <dgm:t>
        <a:bodyPr/>
        <a:lstStyle/>
        <a:p>
          <a:endParaRPr lang="en-US"/>
        </a:p>
      </dgm:t>
    </dgm:pt>
    <dgm:pt modelId="{0B8A768F-FD6F-4105-B947-1ABFEBEC9F91}" type="sibTrans" cxnId="{EEF3A8A0-0687-466F-9722-6176B22ED543}">
      <dgm:prSet/>
      <dgm:spPr/>
      <dgm:t>
        <a:bodyPr/>
        <a:lstStyle/>
        <a:p>
          <a:endParaRPr lang="en-US"/>
        </a:p>
      </dgm:t>
    </dgm:pt>
    <dgm:pt modelId="{60BB5266-7C6D-4787-9798-B640CD4D10B9}">
      <dgm:prSet/>
      <dgm:spPr/>
      <dgm:t>
        <a:bodyPr/>
        <a:lstStyle/>
        <a:p>
          <a:pPr>
            <a:lnSpc>
              <a:spcPct val="100000"/>
            </a:lnSpc>
            <a:defRPr b="1"/>
          </a:pPr>
          <a:r>
            <a:rPr lang="en-US" dirty="0"/>
            <a:t>Cash</a:t>
          </a:r>
        </a:p>
      </dgm:t>
    </dgm:pt>
    <dgm:pt modelId="{886D9D08-3CD5-469D-89AF-267D65D4CDBA}" type="parTrans" cxnId="{5BBFD74E-E77B-49D9-B43F-62956E277A14}">
      <dgm:prSet/>
      <dgm:spPr/>
      <dgm:t>
        <a:bodyPr/>
        <a:lstStyle/>
        <a:p>
          <a:endParaRPr lang="en-US"/>
        </a:p>
      </dgm:t>
    </dgm:pt>
    <dgm:pt modelId="{03536AC8-38C9-4397-94AF-F74021A30AE5}" type="sibTrans" cxnId="{5BBFD74E-E77B-49D9-B43F-62956E277A14}">
      <dgm:prSet/>
      <dgm:spPr/>
      <dgm:t>
        <a:bodyPr/>
        <a:lstStyle/>
        <a:p>
          <a:endParaRPr lang="en-US"/>
        </a:p>
      </dgm:t>
    </dgm:pt>
    <dgm:pt modelId="{ADE1E27A-18E0-4101-AA43-3FD5C2986B90}" type="pres">
      <dgm:prSet presAssocID="{41174215-D218-43DB-A975-CA407A7226E0}" presName="root" presStyleCnt="0">
        <dgm:presLayoutVars>
          <dgm:dir/>
          <dgm:resizeHandles val="exact"/>
        </dgm:presLayoutVars>
      </dgm:prSet>
      <dgm:spPr/>
    </dgm:pt>
    <dgm:pt modelId="{F128F735-4D4A-46DD-8467-729EF1DFA1FF}" type="pres">
      <dgm:prSet presAssocID="{60BB5266-7C6D-4787-9798-B640CD4D10B9}" presName="compNode" presStyleCnt="0"/>
      <dgm:spPr/>
    </dgm:pt>
    <dgm:pt modelId="{17284BCD-0611-4DC5-B411-CEC954224CBA}" type="pres">
      <dgm:prSet presAssocID="{60BB5266-7C6D-4787-9798-B640CD4D10B9}"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Money with solid fill"/>
        </a:ext>
      </dgm:extLst>
    </dgm:pt>
    <dgm:pt modelId="{DC0925AA-8418-4D2E-81B2-535BD03BDAAE}" type="pres">
      <dgm:prSet presAssocID="{60BB5266-7C6D-4787-9798-B640CD4D10B9}" presName="iconSpace" presStyleCnt="0"/>
      <dgm:spPr/>
    </dgm:pt>
    <dgm:pt modelId="{E50BEC53-58A2-46A2-9A2A-DFA2A457CCE4}" type="pres">
      <dgm:prSet presAssocID="{60BB5266-7C6D-4787-9798-B640CD4D10B9}" presName="parTx" presStyleLbl="revTx" presStyleIdx="0" presStyleCnt="6">
        <dgm:presLayoutVars>
          <dgm:chMax val="0"/>
          <dgm:chPref val="0"/>
        </dgm:presLayoutVars>
      </dgm:prSet>
      <dgm:spPr/>
    </dgm:pt>
    <dgm:pt modelId="{A79A5CF6-359D-4271-A921-4C0A679CB8D4}" type="pres">
      <dgm:prSet presAssocID="{60BB5266-7C6D-4787-9798-B640CD4D10B9}" presName="txSpace" presStyleCnt="0"/>
      <dgm:spPr/>
    </dgm:pt>
    <dgm:pt modelId="{C88A1669-5131-41AC-B686-6F4DF99F8E5C}" type="pres">
      <dgm:prSet presAssocID="{60BB5266-7C6D-4787-9798-B640CD4D10B9}" presName="desTx" presStyleLbl="revTx" presStyleIdx="1" presStyleCnt="6">
        <dgm:presLayoutVars/>
      </dgm:prSet>
      <dgm:spPr/>
    </dgm:pt>
    <dgm:pt modelId="{580238EB-3A99-47D3-AC44-95149FFA4697}" type="pres">
      <dgm:prSet presAssocID="{03536AC8-38C9-4397-94AF-F74021A30AE5}" presName="sibTrans" presStyleCnt="0"/>
      <dgm:spPr/>
    </dgm:pt>
    <dgm:pt modelId="{0AC0E2D2-F6EA-4233-B0C7-CBEE397EE805}" type="pres">
      <dgm:prSet presAssocID="{DEAF883E-3A24-4426-B635-7AF0059F6E99}" presName="compNode" presStyleCnt="0"/>
      <dgm:spPr/>
    </dgm:pt>
    <dgm:pt modelId="{96D9C110-B108-4F74-B125-6CC39D0F275B}" type="pres">
      <dgm:prSet presAssocID="{DEAF883E-3A24-4426-B635-7AF0059F6E99}" presName="iconRect" presStyleLbl="node1" presStyleIdx="1" presStyleCnt="3"/>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mart Phone with solid fill"/>
        </a:ext>
      </dgm:extLst>
    </dgm:pt>
    <dgm:pt modelId="{B7ADA560-C258-4F45-8BD2-D5450124015F}" type="pres">
      <dgm:prSet presAssocID="{DEAF883E-3A24-4426-B635-7AF0059F6E99}" presName="iconSpace" presStyleCnt="0"/>
      <dgm:spPr/>
    </dgm:pt>
    <dgm:pt modelId="{854B6430-F4A5-44FF-89D8-546AD35106DF}" type="pres">
      <dgm:prSet presAssocID="{DEAF883E-3A24-4426-B635-7AF0059F6E99}" presName="parTx" presStyleLbl="revTx" presStyleIdx="2" presStyleCnt="6">
        <dgm:presLayoutVars>
          <dgm:chMax val="0"/>
          <dgm:chPref val="0"/>
        </dgm:presLayoutVars>
      </dgm:prSet>
      <dgm:spPr/>
    </dgm:pt>
    <dgm:pt modelId="{E7EF29D6-13D6-4200-81B7-1791AC5053F3}" type="pres">
      <dgm:prSet presAssocID="{DEAF883E-3A24-4426-B635-7AF0059F6E99}" presName="txSpace" presStyleCnt="0"/>
      <dgm:spPr/>
    </dgm:pt>
    <dgm:pt modelId="{342256BF-D64D-4592-AD9F-8A7D76C5383F}" type="pres">
      <dgm:prSet presAssocID="{DEAF883E-3A24-4426-B635-7AF0059F6E99}" presName="desTx" presStyleLbl="revTx" presStyleIdx="3" presStyleCnt="6">
        <dgm:presLayoutVars/>
      </dgm:prSet>
      <dgm:spPr/>
    </dgm:pt>
    <dgm:pt modelId="{6F835BBB-BC77-4AD4-AD5D-840496F20083}" type="pres">
      <dgm:prSet presAssocID="{6F665508-287E-4999-9412-6BA3E3D1054C}" presName="sibTrans" presStyleCnt="0"/>
      <dgm:spPr/>
    </dgm:pt>
    <dgm:pt modelId="{74B4B5C2-727B-47D5-A3E7-37F86BFEB583}" type="pres">
      <dgm:prSet presAssocID="{91CE65F6-5110-4970-99BF-C5D61E525DFB}" presName="compNode" presStyleCnt="0"/>
      <dgm:spPr/>
    </dgm:pt>
    <dgm:pt modelId="{12E42017-408D-4ED2-968F-26FDF72B5F35}" type="pres">
      <dgm:prSet presAssocID="{91CE65F6-5110-4970-99BF-C5D61E525DFB}"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Internet with solid fill"/>
        </a:ext>
      </dgm:extLst>
    </dgm:pt>
    <dgm:pt modelId="{AFFAFEEA-FCED-422F-A462-17686B8C7C1F}" type="pres">
      <dgm:prSet presAssocID="{91CE65F6-5110-4970-99BF-C5D61E525DFB}" presName="iconSpace" presStyleCnt="0"/>
      <dgm:spPr/>
    </dgm:pt>
    <dgm:pt modelId="{40F4FCE7-5855-4DE1-9E09-CA868FF3E6E1}" type="pres">
      <dgm:prSet presAssocID="{91CE65F6-5110-4970-99BF-C5D61E525DFB}" presName="parTx" presStyleLbl="revTx" presStyleIdx="4" presStyleCnt="6">
        <dgm:presLayoutVars>
          <dgm:chMax val="0"/>
          <dgm:chPref val="0"/>
        </dgm:presLayoutVars>
      </dgm:prSet>
      <dgm:spPr/>
    </dgm:pt>
    <dgm:pt modelId="{1DF9A98B-52FF-4D07-B6D3-A60508C5D403}" type="pres">
      <dgm:prSet presAssocID="{91CE65F6-5110-4970-99BF-C5D61E525DFB}" presName="txSpace" presStyleCnt="0"/>
      <dgm:spPr/>
    </dgm:pt>
    <dgm:pt modelId="{9F585C44-BFF3-4FEC-9F88-6832301931F7}" type="pres">
      <dgm:prSet presAssocID="{91CE65F6-5110-4970-99BF-C5D61E525DFB}" presName="desTx" presStyleLbl="revTx" presStyleIdx="5" presStyleCnt="6" custLinFactNeighborX="-380" custLinFactNeighborY="6697">
        <dgm:presLayoutVars/>
      </dgm:prSet>
      <dgm:spPr/>
    </dgm:pt>
  </dgm:ptLst>
  <dgm:cxnLst>
    <dgm:cxn modelId="{EF99A700-9680-48B0-A61F-9610BFD395DB}" type="presOf" srcId="{DEAF883E-3A24-4426-B635-7AF0059F6E99}" destId="{854B6430-F4A5-44FF-89D8-546AD35106DF}" srcOrd="0" destOrd="0" presId="urn:microsoft.com/office/officeart/2018/2/layout/IconLabelDescriptionList"/>
    <dgm:cxn modelId="{C2BA8101-8A5B-46C9-BAF6-E87F7BB2D50F}" type="presOf" srcId="{91CE65F6-5110-4970-99BF-C5D61E525DFB}" destId="{40F4FCE7-5855-4DE1-9E09-CA868FF3E6E1}" srcOrd="0" destOrd="0" presId="urn:microsoft.com/office/officeart/2018/2/layout/IconLabelDescriptionList"/>
    <dgm:cxn modelId="{FA2A8C14-40F9-4239-9FE6-24B8418B3A3B}" type="presOf" srcId="{60BB5266-7C6D-4787-9798-B640CD4D10B9}" destId="{E50BEC53-58A2-46A2-9A2A-DFA2A457CCE4}" srcOrd="0" destOrd="0" presId="urn:microsoft.com/office/officeart/2018/2/layout/IconLabelDescriptionList"/>
    <dgm:cxn modelId="{5BBFD74E-E77B-49D9-B43F-62956E277A14}" srcId="{41174215-D218-43DB-A975-CA407A7226E0}" destId="{60BB5266-7C6D-4787-9798-B640CD4D10B9}" srcOrd="0" destOrd="0" parTransId="{886D9D08-3CD5-469D-89AF-267D65D4CDBA}" sibTransId="{03536AC8-38C9-4397-94AF-F74021A30AE5}"/>
    <dgm:cxn modelId="{EEF3A8A0-0687-466F-9722-6176B22ED543}" srcId="{41174215-D218-43DB-A975-CA407A7226E0}" destId="{91CE65F6-5110-4970-99BF-C5D61E525DFB}" srcOrd="2" destOrd="0" parTransId="{8D349FC8-FC04-40B5-A899-354C440185AF}" sibTransId="{0B8A768F-FD6F-4105-B947-1ABFEBEC9F91}"/>
    <dgm:cxn modelId="{4F47CAAB-0A19-4371-9E1E-1F1E45393949}" type="presOf" srcId="{41174215-D218-43DB-A975-CA407A7226E0}" destId="{ADE1E27A-18E0-4101-AA43-3FD5C2986B90}" srcOrd="0" destOrd="0" presId="urn:microsoft.com/office/officeart/2018/2/layout/IconLabelDescriptionList"/>
    <dgm:cxn modelId="{27B272CD-1068-4869-B409-8C961BE406C5}" srcId="{41174215-D218-43DB-A975-CA407A7226E0}" destId="{DEAF883E-3A24-4426-B635-7AF0059F6E99}" srcOrd="1" destOrd="0" parTransId="{898C3C04-D0BA-4F88-B235-8C0C8D9B9887}" sibTransId="{6F665508-287E-4999-9412-6BA3E3D1054C}"/>
    <dgm:cxn modelId="{DD97AAC5-B4B1-4951-8E7E-CCE5494779F0}" type="presParOf" srcId="{ADE1E27A-18E0-4101-AA43-3FD5C2986B90}" destId="{F128F735-4D4A-46DD-8467-729EF1DFA1FF}" srcOrd="0" destOrd="0" presId="urn:microsoft.com/office/officeart/2018/2/layout/IconLabelDescriptionList"/>
    <dgm:cxn modelId="{957CB45C-70B5-4315-B9DE-67AB4D5C3201}" type="presParOf" srcId="{F128F735-4D4A-46DD-8467-729EF1DFA1FF}" destId="{17284BCD-0611-4DC5-B411-CEC954224CBA}" srcOrd="0" destOrd="0" presId="urn:microsoft.com/office/officeart/2018/2/layout/IconLabelDescriptionList"/>
    <dgm:cxn modelId="{31A28445-AFE7-45A3-BF58-DEF275273763}" type="presParOf" srcId="{F128F735-4D4A-46DD-8467-729EF1DFA1FF}" destId="{DC0925AA-8418-4D2E-81B2-535BD03BDAAE}" srcOrd="1" destOrd="0" presId="urn:microsoft.com/office/officeart/2018/2/layout/IconLabelDescriptionList"/>
    <dgm:cxn modelId="{75FBC2E4-00A2-4D8B-AFB3-136A239D7DB5}" type="presParOf" srcId="{F128F735-4D4A-46DD-8467-729EF1DFA1FF}" destId="{E50BEC53-58A2-46A2-9A2A-DFA2A457CCE4}" srcOrd="2" destOrd="0" presId="urn:microsoft.com/office/officeart/2018/2/layout/IconLabelDescriptionList"/>
    <dgm:cxn modelId="{9CD3EE9E-981D-4E81-BB94-F5916A972691}" type="presParOf" srcId="{F128F735-4D4A-46DD-8467-729EF1DFA1FF}" destId="{A79A5CF6-359D-4271-A921-4C0A679CB8D4}" srcOrd="3" destOrd="0" presId="urn:microsoft.com/office/officeart/2018/2/layout/IconLabelDescriptionList"/>
    <dgm:cxn modelId="{6F84EC9F-11E9-4BC6-B622-7F634EA16975}" type="presParOf" srcId="{F128F735-4D4A-46DD-8467-729EF1DFA1FF}" destId="{C88A1669-5131-41AC-B686-6F4DF99F8E5C}" srcOrd="4" destOrd="0" presId="urn:microsoft.com/office/officeart/2018/2/layout/IconLabelDescriptionList"/>
    <dgm:cxn modelId="{6E9C0DBC-6915-4BAA-853A-D5E2A29DB4AB}" type="presParOf" srcId="{ADE1E27A-18E0-4101-AA43-3FD5C2986B90}" destId="{580238EB-3A99-47D3-AC44-95149FFA4697}" srcOrd="1" destOrd="0" presId="urn:microsoft.com/office/officeart/2018/2/layout/IconLabelDescriptionList"/>
    <dgm:cxn modelId="{7EAB77B8-2F3B-4F0A-83CA-0281BF90E5FB}" type="presParOf" srcId="{ADE1E27A-18E0-4101-AA43-3FD5C2986B90}" destId="{0AC0E2D2-F6EA-4233-B0C7-CBEE397EE805}" srcOrd="2" destOrd="0" presId="urn:microsoft.com/office/officeart/2018/2/layout/IconLabelDescriptionList"/>
    <dgm:cxn modelId="{F37813EB-78A1-4C0B-9498-F44FE4D31CA7}" type="presParOf" srcId="{0AC0E2D2-F6EA-4233-B0C7-CBEE397EE805}" destId="{96D9C110-B108-4F74-B125-6CC39D0F275B}" srcOrd="0" destOrd="0" presId="urn:microsoft.com/office/officeart/2018/2/layout/IconLabelDescriptionList"/>
    <dgm:cxn modelId="{5711EF0D-8C4A-4B64-81F5-02C08F01424F}" type="presParOf" srcId="{0AC0E2D2-F6EA-4233-B0C7-CBEE397EE805}" destId="{B7ADA560-C258-4F45-8BD2-D5450124015F}" srcOrd="1" destOrd="0" presId="urn:microsoft.com/office/officeart/2018/2/layout/IconLabelDescriptionList"/>
    <dgm:cxn modelId="{F7253FA2-941E-475B-B1A0-D1F0C9A791AB}" type="presParOf" srcId="{0AC0E2D2-F6EA-4233-B0C7-CBEE397EE805}" destId="{854B6430-F4A5-44FF-89D8-546AD35106DF}" srcOrd="2" destOrd="0" presId="urn:microsoft.com/office/officeart/2018/2/layout/IconLabelDescriptionList"/>
    <dgm:cxn modelId="{2CE888C3-A34F-44E7-BA3C-51452FA6FC34}" type="presParOf" srcId="{0AC0E2D2-F6EA-4233-B0C7-CBEE397EE805}" destId="{E7EF29D6-13D6-4200-81B7-1791AC5053F3}" srcOrd="3" destOrd="0" presId="urn:microsoft.com/office/officeart/2018/2/layout/IconLabelDescriptionList"/>
    <dgm:cxn modelId="{B265EB77-641E-4EE7-96DD-84D739426C15}" type="presParOf" srcId="{0AC0E2D2-F6EA-4233-B0C7-CBEE397EE805}" destId="{342256BF-D64D-4592-AD9F-8A7D76C5383F}" srcOrd="4" destOrd="0" presId="urn:microsoft.com/office/officeart/2018/2/layout/IconLabelDescriptionList"/>
    <dgm:cxn modelId="{58E48EFF-D426-4D19-BEEE-947D55337024}" type="presParOf" srcId="{ADE1E27A-18E0-4101-AA43-3FD5C2986B90}" destId="{6F835BBB-BC77-4AD4-AD5D-840496F20083}" srcOrd="3" destOrd="0" presId="urn:microsoft.com/office/officeart/2018/2/layout/IconLabelDescriptionList"/>
    <dgm:cxn modelId="{0C3C9F0A-2B26-49E4-9B8E-0D989D7B040F}" type="presParOf" srcId="{ADE1E27A-18E0-4101-AA43-3FD5C2986B90}" destId="{74B4B5C2-727B-47D5-A3E7-37F86BFEB583}" srcOrd="4" destOrd="0" presId="urn:microsoft.com/office/officeart/2018/2/layout/IconLabelDescriptionList"/>
    <dgm:cxn modelId="{ED3F3CE5-420E-420C-A721-4F51B230E7E5}" type="presParOf" srcId="{74B4B5C2-727B-47D5-A3E7-37F86BFEB583}" destId="{12E42017-408D-4ED2-968F-26FDF72B5F35}" srcOrd="0" destOrd="0" presId="urn:microsoft.com/office/officeart/2018/2/layout/IconLabelDescriptionList"/>
    <dgm:cxn modelId="{031C2D97-A42C-4E41-AB0A-7FE11FFA9896}" type="presParOf" srcId="{74B4B5C2-727B-47D5-A3E7-37F86BFEB583}" destId="{AFFAFEEA-FCED-422F-A462-17686B8C7C1F}" srcOrd="1" destOrd="0" presId="urn:microsoft.com/office/officeart/2018/2/layout/IconLabelDescriptionList"/>
    <dgm:cxn modelId="{813D250F-F0D3-4AEE-9D5E-1DBD30DE5545}" type="presParOf" srcId="{74B4B5C2-727B-47D5-A3E7-37F86BFEB583}" destId="{40F4FCE7-5855-4DE1-9E09-CA868FF3E6E1}" srcOrd="2" destOrd="0" presId="urn:microsoft.com/office/officeart/2018/2/layout/IconLabelDescriptionList"/>
    <dgm:cxn modelId="{C74A56C3-7FE9-4581-BCF1-D8364A509D21}" type="presParOf" srcId="{74B4B5C2-727B-47D5-A3E7-37F86BFEB583}" destId="{1DF9A98B-52FF-4D07-B6D3-A60508C5D403}" srcOrd="3" destOrd="0" presId="urn:microsoft.com/office/officeart/2018/2/layout/IconLabelDescriptionList"/>
    <dgm:cxn modelId="{39D343AC-05AA-4E26-9C07-1DA8F1191B3D}" type="presParOf" srcId="{74B4B5C2-727B-47D5-A3E7-37F86BFEB583}" destId="{9F585C44-BFF3-4FEC-9F88-6832301931F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897392" y="-175342"/>
          <a:ext cx="6339308" cy="302669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593188" y="485662"/>
          <a:ext cx="6339308" cy="302669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noProof="0" dirty="0"/>
            <a:t>What lessons can we learn from Judah’s friendship with the world and his choice of marriage partner?</a:t>
          </a:r>
        </a:p>
        <a:p>
          <a:pPr marL="0" lvl="0" indent="0" algn="ctr" defTabSz="1422400">
            <a:lnSpc>
              <a:spcPct val="100000"/>
            </a:lnSpc>
            <a:spcBef>
              <a:spcPct val="0"/>
            </a:spcBef>
            <a:spcAft>
              <a:spcPts val="600"/>
            </a:spcAft>
            <a:buNone/>
          </a:pPr>
          <a:r>
            <a:rPr lang="nl-NL" sz="3200" b="1" kern="1200" dirty="0"/>
            <a:t>Gen 26:34,35; 2 Cor 6:14-18; James 4:4.</a:t>
          </a:r>
          <a:endParaRPr lang="en-GB" sz="3200" b="1" i="1" kern="1200" dirty="0"/>
        </a:p>
      </dsp:txBody>
      <dsp:txXfrm>
        <a:off x="2681837" y="574311"/>
        <a:ext cx="6162010" cy="2849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excuses do people give to  indulge in adultery and fornication?</a:t>
          </a:r>
        </a:p>
        <a:p>
          <a:pPr marL="0" lvl="0" indent="0" algn="ctr" defTabSz="1422400">
            <a:lnSpc>
              <a:spcPct val="100000"/>
            </a:lnSpc>
            <a:spcBef>
              <a:spcPct val="0"/>
            </a:spcBef>
            <a:spcAft>
              <a:spcPts val="600"/>
            </a:spcAft>
            <a:buNone/>
          </a:pPr>
          <a:r>
            <a:rPr lang="nl-NL" sz="3200" b="1" kern="1200" dirty="0"/>
            <a:t>Gen 38:15-16; </a:t>
          </a:r>
          <a:r>
            <a:rPr lang="nl-NL" sz="3200" b="1" kern="1200" dirty="0" err="1"/>
            <a:t>Prov</a:t>
          </a:r>
          <a:r>
            <a:rPr lang="nl-NL" sz="3200" b="1" kern="1200" dirty="0"/>
            <a:t> 7:21-22; </a:t>
          </a:r>
        </a:p>
        <a:p>
          <a:pPr marL="0" lvl="0" indent="0" algn="ctr" defTabSz="1422400">
            <a:lnSpc>
              <a:spcPct val="100000"/>
            </a:lnSpc>
            <a:spcBef>
              <a:spcPct val="0"/>
            </a:spcBef>
            <a:spcAft>
              <a:spcPts val="600"/>
            </a:spcAft>
            <a:buNone/>
          </a:pPr>
          <a:r>
            <a:rPr lang="nl-NL" sz="3200" b="1" kern="1200" dirty="0"/>
            <a:t>Rom 6:1-2</a:t>
          </a:r>
          <a:endParaRPr lang="en-GB" sz="3200" b="1" i="1" kern="1200" dirty="0">
            <a:solidFill>
              <a:prstClr val="black">
                <a:hueOff val="0"/>
                <a:satOff val="0"/>
                <a:lumOff val="0"/>
                <a:alphaOff val="0"/>
              </a:prstClr>
            </a:solidFill>
            <a:latin typeface="Calibri"/>
            <a:ea typeface="+mn-ea"/>
            <a:cs typeface="+mn-cs"/>
          </a:endParaRPr>
        </a:p>
      </dsp:txBody>
      <dsp:txXfrm>
        <a:off x="2383870" y="596011"/>
        <a:ext cx="6687804" cy="29987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noProof="0" dirty="0"/>
            <a:t>What dangers are associated with unfulfilled promises, fleshly lust and sexual immorality?</a:t>
          </a:r>
        </a:p>
        <a:p>
          <a:pPr marL="0" lvl="0" indent="0" algn="ctr" defTabSz="1422400">
            <a:lnSpc>
              <a:spcPct val="100000"/>
            </a:lnSpc>
            <a:spcBef>
              <a:spcPct val="0"/>
            </a:spcBef>
            <a:spcAft>
              <a:spcPts val="600"/>
            </a:spcAft>
            <a:buNone/>
          </a:pPr>
          <a:r>
            <a:rPr lang="en-GB" sz="3200" b="1" kern="1200" noProof="0" dirty="0"/>
            <a:t>1 Cor 10:8; 1 Thess 4:3-8; Hebrews 13:4; 1 Cor 6:18-20.</a:t>
          </a:r>
          <a:endParaRPr lang="en-GB" sz="3200" b="1" i="1" kern="1200" noProof="0" dirty="0">
            <a:solidFill>
              <a:prstClr val="black">
                <a:hueOff val="0"/>
                <a:satOff val="0"/>
                <a:lumOff val="0"/>
                <a:alphaOff val="0"/>
              </a:prstClr>
            </a:solidFill>
            <a:latin typeface="Calibri"/>
            <a:ea typeface="+mn-ea"/>
            <a:cs typeface="+mn-cs"/>
          </a:endParaRPr>
        </a:p>
      </dsp:txBody>
      <dsp:txXfrm>
        <a:off x="2383870" y="596011"/>
        <a:ext cx="6687804"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968349" y="1387"/>
          <a:ext cx="8463413"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496065" y="502717"/>
          <a:ext cx="8463413"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noProof="0" dirty="0"/>
            <a:t>How should believers respond when God exposes their sins?</a:t>
          </a:r>
        </a:p>
        <a:p>
          <a:pPr marL="0" lvl="0" indent="0" algn="ctr" defTabSz="1422400">
            <a:lnSpc>
              <a:spcPct val="100000"/>
            </a:lnSpc>
            <a:spcBef>
              <a:spcPct val="0"/>
            </a:spcBef>
            <a:spcAft>
              <a:spcPts val="600"/>
            </a:spcAft>
            <a:buNone/>
          </a:pPr>
          <a:r>
            <a:rPr lang="en-GB" sz="3200" b="1" kern="1200" noProof="0" dirty="0"/>
            <a:t>Gen 38:24-26; </a:t>
          </a:r>
          <a:r>
            <a:rPr lang="en-GB" sz="3200" b="1" kern="1200" noProof="0" dirty="0" err="1"/>
            <a:t>Prov</a:t>
          </a:r>
          <a:r>
            <a:rPr lang="en-GB" sz="3200" b="1" kern="1200" noProof="0" dirty="0"/>
            <a:t> 28:13; 2 Sam 12:13.</a:t>
          </a:r>
          <a:endParaRPr lang="en-GB" sz="3200" b="1" i="1" kern="1200" noProof="0" dirty="0">
            <a:solidFill>
              <a:prstClr val="black">
                <a:hueOff val="0"/>
                <a:satOff val="0"/>
                <a:lumOff val="0"/>
                <a:alphaOff val="0"/>
              </a:prstClr>
            </a:solidFill>
            <a:latin typeface="Calibri"/>
            <a:ea typeface="+mn-ea"/>
            <a:cs typeface="+mn-cs"/>
          </a:endParaRPr>
        </a:p>
      </dsp:txBody>
      <dsp:txXfrm>
        <a:off x="1589359" y="596011"/>
        <a:ext cx="8276825"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b="0" i="1" kern="1200" dirty="0"/>
            <a:t> </a:t>
          </a:r>
          <a:r>
            <a:rPr lang="nl-NL" sz="3200" kern="1200" dirty="0" err="1"/>
            <a:t>What</a:t>
          </a:r>
          <a:r>
            <a:rPr lang="nl-NL" sz="3200" kern="1200" dirty="0"/>
            <a:t> </a:t>
          </a:r>
          <a:r>
            <a:rPr lang="nl-NL" sz="3200" kern="1200" dirty="0" err="1"/>
            <a:t>can</a:t>
          </a:r>
          <a:r>
            <a:rPr lang="nl-NL" sz="3200" kern="1200" dirty="0"/>
            <a:t> </a:t>
          </a:r>
          <a:r>
            <a:rPr lang="nl-NL" sz="3200" kern="1200" dirty="0" err="1"/>
            <a:t>sinners</a:t>
          </a:r>
          <a:r>
            <a:rPr lang="nl-NL" sz="3200" kern="1200" dirty="0"/>
            <a:t> </a:t>
          </a:r>
          <a:r>
            <a:rPr lang="nl-NL" sz="3200" kern="1200" dirty="0" err="1"/>
            <a:t>and</a:t>
          </a:r>
          <a:r>
            <a:rPr lang="nl-NL" sz="3200" kern="1200" dirty="0"/>
            <a:t> </a:t>
          </a:r>
          <a:r>
            <a:rPr lang="nl-NL" sz="3200" kern="1200" dirty="0" err="1"/>
            <a:t>backsliders</a:t>
          </a:r>
          <a:r>
            <a:rPr lang="nl-NL" sz="3200" kern="1200" dirty="0"/>
            <a:t> </a:t>
          </a:r>
          <a:r>
            <a:rPr lang="nl-NL" sz="3200" kern="1200" dirty="0" err="1"/>
            <a:t>learn</a:t>
          </a:r>
          <a:r>
            <a:rPr lang="nl-NL" sz="3200" kern="1200" dirty="0"/>
            <a:t> </a:t>
          </a:r>
          <a:r>
            <a:rPr lang="nl-NL" sz="3200" kern="1200" dirty="0" err="1"/>
            <a:t>from</a:t>
          </a:r>
          <a:r>
            <a:rPr lang="nl-NL" sz="3200" kern="1200" dirty="0"/>
            <a:t> </a:t>
          </a:r>
          <a:r>
            <a:rPr lang="nl-NL" sz="3200" kern="1200" dirty="0" err="1"/>
            <a:t>God’s</a:t>
          </a:r>
          <a:r>
            <a:rPr lang="nl-NL" sz="3200" kern="1200" dirty="0"/>
            <a:t> </a:t>
          </a:r>
          <a:r>
            <a:rPr lang="nl-NL" sz="3200" kern="1200" dirty="0" err="1"/>
            <a:t>mercy</a:t>
          </a:r>
          <a:r>
            <a:rPr lang="nl-NL" sz="3200" kern="1200" dirty="0"/>
            <a:t> </a:t>
          </a:r>
          <a:r>
            <a:rPr lang="nl-NL" sz="3200" kern="1200" dirty="0" err="1"/>
            <a:t>and</a:t>
          </a:r>
          <a:r>
            <a:rPr lang="nl-NL" sz="3200" kern="1200" dirty="0"/>
            <a:t> </a:t>
          </a:r>
          <a:r>
            <a:rPr lang="nl-NL" sz="3200" kern="1200" dirty="0" err="1"/>
            <a:t>grace</a:t>
          </a:r>
          <a:r>
            <a:rPr lang="nl-NL" sz="3200" kern="1200" dirty="0"/>
            <a:t> </a:t>
          </a:r>
          <a:r>
            <a:rPr lang="nl-NL" sz="3200" kern="1200" dirty="0" err="1"/>
            <a:t>shown</a:t>
          </a:r>
          <a:r>
            <a:rPr lang="nl-NL" sz="3200" kern="1200" dirty="0"/>
            <a:t> </a:t>
          </a:r>
          <a:r>
            <a:rPr lang="nl-NL" sz="3200" kern="1200" dirty="0" err="1"/>
            <a:t>to</a:t>
          </a:r>
          <a:r>
            <a:rPr lang="nl-NL" sz="3200" kern="1200" dirty="0"/>
            <a:t> </a:t>
          </a:r>
          <a:r>
            <a:rPr lang="nl-NL" sz="3200" kern="1200" dirty="0" err="1"/>
            <a:t>Judah</a:t>
          </a:r>
          <a:r>
            <a:rPr lang="nl-NL" sz="3200" kern="1200" dirty="0"/>
            <a:t>? </a:t>
          </a:r>
        </a:p>
        <a:p>
          <a:pPr marL="0" lvl="0" indent="0" algn="ctr" defTabSz="1422400">
            <a:lnSpc>
              <a:spcPct val="100000"/>
            </a:lnSpc>
            <a:spcBef>
              <a:spcPct val="0"/>
            </a:spcBef>
            <a:spcAft>
              <a:spcPts val="600"/>
            </a:spcAft>
            <a:buNone/>
          </a:pPr>
          <a:r>
            <a:rPr lang="nl-NL" sz="3200" b="1" kern="1200" dirty="0"/>
            <a:t>Gen 38:27-30; Isaiah 55:6,7; 1 John 1:8-9</a:t>
          </a:r>
          <a:endParaRPr lang="en-GB" sz="3200" b="1" i="1" kern="1200" dirty="0"/>
        </a:p>
      </dsp:txBody>
      <dsp:txXfrm>
        <a:off x="2383870" y="596011"/>
        <a:ext cx="6687804"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is your personal take-home from today’s study?</a:t>
          </a:r>
        </a:p>
        <a:p>
          <a:pPr marL="0" lvl="0" indent="0" algn="ctr" defTabSz="1422400">
            <a:lnSpc>
              <a:spcPct val="100000"/>
            </a:lnSpc>
            <a:spcBef>
              <a:spcPct val="0"/>
            </a:spcBef>
            <a:spcAft>
              <a:spcPts val="600"/>
            </a:spcAft>
            <a:buNone/>
          </a:pPr>
          <a:r>
            <a:rPr lang="en-GB" sz="3200" b="1" i="1" kern="1200" dirty="0"/>
            <a:t>Rom 15:4; 1 Tim 3:16-17</a:t>
          </a:r>
        </a:p>
      </dsp:txBody>
      <dsp:txXfrm>
        <a:off x="2383870" y="596011"/>
        <a:ext cx="6687804"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84BCD-0611-4DC5-B411-CEC954224CBA}">
      <dsp:nvSpPr>
        <dsp:cNvPr id="0" name=""/>
        <dsp:cNvSpPr/>
      </dsp:nvSpPr>
      <dsp:spPr>
        <a:xfrm>
          <a:off x="720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BEC53-58A2-46A2-9A2A-DFA2A457CCE4}">
      <dsp:nvSpPr>
        <dsp:cNvPr id="0" name=""/>
        <dsp:cNvSpPr/>
      </dsp:nvSpPr>
      <dsp:spPr>
        <a:xfrm>
          <a:off x="720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kern="1200" dirty="0"/>
            <a:t>Cash</a:t>
          </a:r>
        </a:p>
      </dsp:txBody>
      <dsp:txXfrm>
        <a:off x="7204" y="1173726"/>
        <a:ext cx="3030319" cy="454547"/>
      </dsp:txXfrm>
    </dsp:sp>
    <dsp:sp modelId="{C88A1669-5131-41AC-B686-6F4DF99F8E5C}">
      <dsp:nvSpPr>
        <dsp:cNvPr id="0" name=""/>
        <dsp:cNvSpPr/>
      </dsp:nvSpPr>
      <dsp:spPr>
        <a:xfrm>
          <a:off x="7204"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96D9C110-B108-4F74-B125-6CC39D0F275B}">
      <dsp:nvSpPr>
        <dsp:cNvPr id="0" name=""/>
        <dsp:cNvSpPr/>
      </dsp:nvSpPr>
      <dsp:spPr>
        <a:xfrm>
          <a:off x="3567829" y="17624"/>
          <a:ext cx="1060611" cy="1060611"/>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4B6430-F4A5-44FF-89D8-546AD35106DF}">
      <dsp:nvSpPr>
        <dsp:cNvPr id="0" name=""/>
        <dsp:cNvSpPr/>
      </dsp:nvSpPr>
      <dsp:spPr>
        <a:xfrm>
          <a:off x="3567829"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Your phone</a:t>
          </a:r>
          <a:endParaRPr lang="en-US" sz="2900" kern="1200" dirty="0"/>
        </a:p>
      </dsp:txBody>
      <dsp:txXfrm>
        <a:off x="3567829" y="1173726"/>
        <a:ext cx="3030319" cy="454547"/>
      </dsp:txXfrm>
    </dsp:sp>
    <dsp:sp modelId="{342256BF-D64D-4592-AD9F-8A7D76C5383F}">
      <dsp:nvSpPr>
        <dsp:cNvPr id="0" name=""/>
        <dsp:cNvSpPr/>
      </dsp:nvSpPr>
      <dsp:spPr>
        <a:xfrm>
          <a:off x="3567829"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12E42017-408D-4ED2-968F-26FDF72B5F35}">
      <dsp:nvSpPr>
        <dsp:cNvPr id="0" name=""/>
        <dsp:cNvSpPr/>
      </dsp:nvSpPr>
      <dsp:spPr>
        <a:xfrm>
          <a:off x="712845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4FCE7-5855-4DE1-9E09-CA868FF3E6E1}">
      <dsp:nvSpPr>
        <dsp:cNvPr id="0" name=""/>
        <dsp:cNvSpPr/>
      </dsp:nvSpPr>
      <dsp:spPr>
        <a:xfrm>
          <a:off x="712845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Bank transfer to </a:t>
          </a:r>
          <a:endParaRPr lang="en-US" sz="2900" kern="1200" dirty="0"/>
        </a:p>
      </dsp:txBody>
      <dsp:txXfrm>
        <a:off x="7128454" y="1173726"/>
        <a:ext cx="3030319" cy="454547"/>
      </dsp:txXfrm>
    </dsp:sp>
    <dsp:sp modelId="{9F585C44-BFF3-4FEC-9F88-6832301931F7}">
      <dsp:nvSpPr>
        <dsp:cNvPr id="0" name=""/>
        <dsp:cNvSpPr/>
      </dsp:nvSpPr>
      <dsp:spPr>
        <a:xfrm>
          <a:off x="7116939" y="1690312"/>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0582D-8FDF-454C-ACB5-4E9960FD0533}"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E15C6C-444A-4572-870D-44EC1E892B0A}" type="slidenum">
              <a:rPr lang="en-US" smtClean="0"/>
              <a:t>‹#›</a:t>
            </a:fld>
            <a:endParaRPr lang="en-US"/>
          </a:p>
        </p:txBody>
      </p:sp>
    </p:spTree>
    <p:extLst>
      <p:ext uri="{BB962C8B-B14F-4D97-AF65-F5344CB8AC3E}">
        <p14:creationId xmlns:p14="http://schemas.microsoft.com/office/powerpoint/2010/main" val="346998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3881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664336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33ABD-9E71-D634-07EA-5F351CE17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E7AEE3-B3ED-1EDC-F146-CD4C8206C523}"/>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2600CEFC-6B64-4A15-A4DD-EED7434039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E357A8-F766-FAFA-6F36-515EF6508A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736752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635277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0086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2633B-EEEA-434E-AF3C-BAFF8443406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968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121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782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243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554625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40489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77761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46965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869163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5B2A1-02A1-F96D-5126-3D16817EC6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21B52F-F56E-B0AE-F9C7-A4B953AE3382}"/>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7511CF46-7758-B1FB-567B-F4DC3E27C3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B8F212-69F6-346C-527A-B7D3BACE83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50325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E8CA7-541F-5A80-946F-65678833C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8F54A-2DBD-7FB6-B8DA-596D0C46DDF0}"/>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19822B61-8C41-1DFC-1AAD-24E1688916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497D58-6239-302D-5EA9-61C004EF0F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067659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3579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6CF9-FD8E-13E8-6E37-B715CB89E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2798B40-E51F-97A5-D2C1-CF7D35921D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A82FE6-9B67-E3A8-28C1-D38BF4EEFC16}"/>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a:extLst>
              <a:ext uri="{FF2B5EF4-FFF2-40B4-BE49-F238E27FC236}">
                <a16:creationId xmlns:a16="http://schemas.microsoft.com/office/drawing/2014/main" id="{7F8F352E-9DB5-B41B-D70C-AFA24B3C57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F6E6BB-A871-5D39-25D7-F0D3F7C348A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63392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2B31E-2809-03A2-CD1B-41AB093E5B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F6AE40-4D41-BFD9-20C8-F89DA8676F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8E6884-1F00-E3BE-62E3-FE11A0E9E965}"/>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a:extLst>
              <a:ext uri="{FF2B5EF4-FFF2-40B4-BE49-F238E27FC236}">
                <a16:creationId xmlns:a16="http://schemas.microsoft.com/office/drawing/2014/main" id="{19E1D565-39EB-C7D9-327B-3F30189AB5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D6FC14-4BEF-D6EB-5512-E04A00201B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64250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DCD45D-5617-587B-ABF3-06AA81416F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498F0F-8B00-4D17-7125-BF467DC575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89007-9A7A-731C-33D4-54C22F6C6171}"/>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a:extLst>
              <a:ext uri="{FF2B5EF4-FFF2-40B4-BE49-F238E27FC236}">
                <a16:creationId xmlns:a16="http://schemas.microsoft.com/office/drawing/2014/main" id="{F5388808-C173-D077-432D-3C591B3241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07F778-C7F4-4734-53D7-8F8E4B01037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0052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41F06-919E-4D92-A9B6-C336AC9C1C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ABA06B98-8801-4BCF-A3CD-DF5CB3E7BA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B8932108-B161-424B-A14B-D4A996D65C48}"/>
              </a:ext>
            </a:extLst>
          </p:cNvPr>
          <p:cNvSpPr>
            <a:spLocks noGrp="1"/>
          </p:cNvSpPr>
          <p:nvPr>
            <p:ph type="dt" sz="half" idx="10"/>
          </p:nvPr>
        </p:nvSpPr>
        <p:spPr/>
        <p:txBody>
          <a:bodyPr/>
          <a:lstStyle/>
          <a:p>
            <a:pPr>
              <a:defRPr/>
            </a:pPr>
            <a:fld id="{F4F24BA6-921B-4EBE-8634-16CF79528FD4}"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D9405A-366A-4ED0-97DC-66ED1AF16D89}"/>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033A3BF-1131-4658-8C4C-013B2A8C6DA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338602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AC24-C264-4F23-AA3D-7B7203FC1B46}"/>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F8478195-0DAF-46D7-BB07-DB1EE2089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02EB1D5-1C4B-4D66-8D99-7D825DFB26CB}"/>
              </a:ext>
            </a:extLst>
          </p:cNvPr>
          <p:cNvSpPr>
            <a:spLocks noGrp="1"/>
          </p:cNvSpPr>
          <p:nvPr>
            <p:ph type="dt" sz="half" idx="10"/>
          </p:nvPr>
        </p:nvSpPr>
        <p:spPr/>
        <p:txBody>
          <a:bodyPr/>
          <a:lstStyle/>
          <a:p>
            <a:fld id="{BB191422-3C5A-417C-BD09-11A3527B495F}" type="datetimeFigureOut">
              <a:rPr lang="en-NL" smtClean="0"/>
              <a:t>31/07/2026</a:t>
            </a:fld>
            <a:endParaRPr lang="en-NL"/>
          </a:p>
        </p:txBody>
      </p:sp>
      <p:sp>
        <p:nvSpPr>
          <p:cNvPr id="5" name="Footer Placeholder 4">
            <a:extLst>
              <a:ext uri="{FF2B5EF4-FFF2-40B4-BE49-F238E27FC236}">
                <a16:creationId xmlns:a16="http://schemas.microsoft.com/office/drawing/2014/main" id="{C4CCFB19-8B4B-4439-8B15-55C88A1B3D4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1A8CF479-720E-4FAE-8043-B00D8E9102B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215585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ABFF-F26D-47E1-A7EA-6C18B0C9B7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4D011730-6C67-4311-BDB9-3033978317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51CE1B-DBB5-4A8F-A522-AB68C7BC3D8E}"/>
              </a:ext>
            </a:extLst>
          </p:cNvPr>
          <p:cNvSpPr>
            <a:spLocks noGrp="1"/>
          </p:cNvSpPr>
          <p:nvPr>
            <p:ph type="dt" sz="half" idx="10"/>
          </p:nvPr>
        </p:nvSpPr>
        <p:spPr/>
        <p:txBody>
          <a:bodyPr/>
          <a:lstStyle/>
          <a:p>
            <a:pPr>
              <a:defRPr/>
            </a:pPr>
            <a:fld id="{FC689AC1-8772-477F-9F75-7890548FC74F}"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0FD2F02-F451-4CBF-9F37-5CD26C94593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75D0D48-C57C-4A25-8EE5-428C78014C4D}"/>
              </a:ext>
            </a:extLst>
          </p:cNvPr>
          <p:cNvSpPr>
            <a:spLocks noGrp="1"/>
          </p:cNvSpPr>
          <p:nvPr>
            <p:ph type="sldNum" sz="quarter" idx="12"/>
          </p:nvPr>
        </p:nvSpPr>
        <p:spPr/>
        <p:txBody>
          <a:bodyPr/>
          <a:lstStyle/>
          <a:p>
            <a:pPr>
              <a:defRPr/>
            </a:pPr>
            <a:fld id="{EF164033-5417-4E25-BCDE-D8D08BF9F86D}" type="slidenum">
              <a:rPr lang="en-US" altLang="en-US" smtClean="0"/>
              <a:pPr>
                <a:defRPr/>
              </a:pPr>
              <a:t>‹#›</a:t>
            </a:fld>
            <a:endParaRPr lang="en-US" altLang="en-US"/>
          </a:p>
        </p:txBody>
      </p:sp>
    </p:spTree>
    <p:extLst>
      <p:ext uri="{BB962C8B-B14F-4D97-AF65-F5344CB8AC3E}">
        <p14:creationId xmlns:p14="http://schemas.microsoft.com/office/powerpoint/2010/main" val="1214729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2598-8B83-4817-91AC-2926A3A1495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90580CC9-CFBC-4524-9BDD-EC148781AE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0EC7007D-9D23-440D-A2CA-0130E3BB1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807AEFA-718D-45C1-BA01-8407BEB6CA4E}"/>
              </a:ext>
            </a:extLst>
          </p:cNvPr>
          <p:cNvSpPr>
            <a:spLocks noGrp="1"/>
          </p:cNvSpPr>
          <p:nvPr>
            <p:ph type="dt" sz="half" idx="10"/>
          </p:nvPr>
        </p:nvSpPr>
        <p:spPr/>
        <p:txBody>
          <a:bodyPr/>
          <a:lstStyle/>
          <a:p>
            <a:pPr>
              <a:defRPr/>
            </a:pPr>
            <a:fld id="{236FD08C-C694-4556-A3AE-DC9CAAAFD0DA}"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506A2F2-2991-4FDB-AE3F-7903C0A36F08}"/>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1D133E1-6463-449A-9279-939537C48D9F}"/>
              </a:ext>
            </a:extLst>
          </p:cNvPr>
          <p:cNvSpPr>
            <a:spLocks noGrp="1"/>
          </p:cNvSpPr>
          <p:nvPr>
            <p:ph type="sldNum" sz="quarter" idx="12"/>
          </p:nvPr>
        </p:nvSpPr>
        <p:spPr/>
        <p:txBody>
          <a:bodyPr/>
          <a:lstStyle/>
          <a:p>
            <a:pPr>
              <a:defRPr/>
            </a:pPr>
            <a:fld id="{CF928AF8-66C4-436A-8DAC-9DE224B764A2}" type="slidenum">
              <a:rPr lang="en-US" altLang="en-US" smtClean="0"/>
              <a:pPr>
                <a:defRPr/>
              </a:pPr>
              <a:t>‹#›</a:t>
            </a:fld>
            <a:endParaRPr lang="en-US" altLang="en-US"/>
          </a:p>
        </p:txBody>
      </p:sp>
    </p:spTree>
    <p:extLst>
      <p:ext uri="{BB962C8B-B14F-4D97-AF65-F5344CB8AC3E}">
        <p14:creationId xmlns:p14="http://schemas.microsoft.com/office/powerpoint/2010/main" val="1218900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FAC0B-47AD-4E1D-92C5-0E227DA3F4DE}"/>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452A6CD2-514D-438F-9CDE-02C5EE0E52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B4F984-A6B5-4580-A081-F5BC700E51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D3554FB6-3FB5-466A-A43C-D6DD406D6C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3FED29-2B76-47A1-81C2-8842FC3A77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DB4913A3-E424-4C30-AF06-2C26372AD02E}"/>
              </a:ext>
            </a:extLst>
          </p:cNvPr>
          <p:cNvSpPr>
            <a:spLocks noGrp="1"/>
          </p:cNvSpPr>
          <p:nvPr>
            <p:ph type="dt" sz="half" idx="10"/>
          </p:nvPr>
        </p:nvSpPr>
        <p:spPr/>
        <p:txBody>
          <a:bodyPr/>
          <a:lstStyle/>
          <a:p>
            <a:pPr>
              <a:defRPr/>
            </a:pPr>
            <a:fld id="{9F167C57-D1AE-4CD7-A83D-00EC4522FD90}"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6FCF6551-B884-4268-9140-BBD02DCFC35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52DCE64F-0453-46AB-90EB-4FFCABF8E40E}"/>
              </a:ext>
            </a:extLst>
          </p:cNvPr>
          <p:cNvSpPr>
            <a:spLocks noGrp="1"/>
          </p:cNvSpPr>
          <p:nvPr>
            <p:ph type="sldNum" sz="quarter" idx="12"/>
          </p:nvPr>
        </p:nvSpPr>
        <p:spPr/>
        <p:txBody>
          <a:bodyPr/>
          <a:lstStyle/>
          <a:p>
            <a:pPr>
              <a:defRPr/>
            </a:pPr>
            <a:fld id="{CBF1553B-E3F4-4992-84EB-309E81473E02}" type="slidenum">
              <a:rPr lang="en-US" altLang="en-US" smtClean="0"/>
              <a:pPr>
                <a:defRPr/>
              </a:pPr>
              <a:t>‹#›</a:t>
            </a:fld>
            <a:endParaRPr lang="en-US" altLang="en-US"/>
          </a:p>
        </p:txBody>
      </p:sp>
    </p:spTree>
    <p:extLst>
      <p:ext uri="{BB962C8B-B14F-4D97-AF65-F5344CB8AC3E}">
        <p14:creationId xmlns:p14="http://schemas.microsoft.com/office/powerpoint/2010/main" val="2623785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5AFF3-1DC5-49CA-B6A1-9781A6982ACC}"/>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ACA62F62-765E-46B5-ABF9-815608A563CE}"/>
              </a:ext>
            </a:extLst>
          </p:cNvPr>
          <p:cNvSpPr>
            <a:spLocks noGrp="1"/>
          </p:cNvSpPr>
          <p:nvPr>
            <p:ph type="dt" sz="half" idx="10"/>
          </p:nvPr>
        </p:nvSpPr>
        <p:spPr/>
        <p:txBody>
          <a:bodyPr/>
          <a:lstStyle/>
          <a:p>
            <a:pPr>
              <a:defRPr/>
            </a:pPr>
            <a:fld id="{12DBFE87-BC81-4966-A7B2-1265F1E2D9D2}"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C4E52590-0E07-42E0-A6B3-6BE09F7091D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6D5A9AF-5BB9-4D7A-8D18-8D1AC7E32FED}"/>
              </a:ext>
            </a:extLst>
          </p:cNvPr>
          <p:cNvSpPr>
            <a:spLocks noGrp="1"/>
          </p:cNvSpPr>
          <p:nvPr>
            <p:ph type="sldNum" sz="quarter" idx="12"/>
          </p:nvPr>
        </p:nvSpPr>
        <p:spPr/>
        <p:txBody>
          <a:bodyPr/>
          <a:lstStyle/>
          <a:p>
            <a:pPr>
              <a:defRPr/>
            </a:pPr>
            <a:fld id="{82FB38C0-41FC-4C5C-9874-454BAD41392D}" type="slidenum">
              <a:rPr lang="en-US" altLang="en-US" smtClean="0"/>
              <a:pPr>
                <a:defRPr/>
              </a:pPr>
              <a:t>‹#›</a:t>
            </a:fld>
            <a:endParaRPr lang="en-US" altLang="en-US"/>
          </a:p>
        </p:txBody>
      </p:sp>
    </p:spTree>
    <p:extLst>
      <p:ext uri="{BB962C8B-B14F-4D97-AF65-F5344CB8AC3E}">
        <p14:creationId xmlns:p14="http://schemas.microsoft.com/office/powerpoint/2010/main" val="2674523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6F83D-AB86-479B-A02F-507B1C644DED}"/>
              </a:ext>
            </a:extLst>
          </p:cNvPr>
          <p:cNvSpPr>
            <a:spLocks noGrp="1"/>
          </p:cNvSpPr>
          <p:nvPr>
            <p:ph type="dt" sz="half" idx="10"/>
          </p:nvPr>
        </p:nvSpPr>
        <p:spPr/>
        <p:txBody>
          <a:bodyPr/>
          <a:lstStyle/>
          <a:p>
            <a:pPr>
              <a:defRPr/>
            </a:pPr>
            <a:fld id="{50993F59-10DA-4BBE-8438-70230EDDA449}"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3156A8BA-7DB3-4762-8648-1792D9F06B51}"/>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55C3DDA3-6D74-40FD-B2A0-12A2574EA644}"/>
              </a:ext>
            </a:extLst>
          </p:cNvPr>
          <p:cNvSpPr>
            <a:spLocks noGrp="1"/>
          </p:cNvSpPr>
          <p:nvPr>
            <p:ph type="sldNum" sz="quarter" idx="12"/>
          </p:nvPr>
        </p:nvSpPr>
        <p:spPr/>
        <p:txBody>
          <a:bodyPr/>
          <a:lstStyle/>
          <a:p>
            <a:pPr>
              <a:defRPr/>
            </a:pPr>
            <a:fld id="{B7882D64-729F-457C-A04B-2C7050150910}" type="slidenum">
              <a:rPr lang="en-US" altLang="en-US" smtClean="0"/>
              <a:pPr>
                <a:defRPr/>
              </a:pPr>
              <a:t>‹#›</a:t>
            </a:fld>
            <a:endParaRPr lang="en-US" altLang="en-US"/>
          </a:p>
        </p:txBody>
      </p:sp>
    </p:spTree>
    <p:extLst>
      <p:ext uri="{BB962C8B-B14F-4D97-AF65-F5344CB8AC3E}">
        <p14:creationId xmlns:p14="http://schemas.microsoft.com/office/powerpoint/2010/main" val="368923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09EF-0E5B-40FF-84FD-4B5440B89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F060DA47-69A5-4253-9893-13158B44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C02EC2BA-47AF-4EEE-BAAD-B97371946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710BF-308C-4935-90F5-86D42FA68237}"/>
              </a:ext>
            </a:extLst>
          </p:cNvPr>
          <p:cNvSpPr>
            <a:spLocks noGrp="1"/>
          </p:cNvSpPr>
          <p:nvPr>
            <p:ph type="dt" sz="half" idx="10"/>
          </p:nvPr>
        </p:nvSpPr>
        <p:spPr/>
        <p:txBody>
          <a:bodyPr/>
          <a:lstStyle/>
          <a:p>
            <a:pPr>
              <a:defRPr/>
            </a:pPr>
            <a:fld id="{697A6830-3A2B-431D-BF2F-68D761575B05}"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9BD27C9-BAB4-44A0-BBDC-9FD3593DDD6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BD50932-7AD6-4F82-A032-3CAF5285368C}"/>
              </a:ext>
            </a:extLst>
          </p:cNvPr>
          <p:cNvSpPr>
            <a:spLocks noGrp="1"/>
          </p:cNvSpPr>
          <p:nvPr>
            <p:ph type="sldNum" sz="quarter" idx="12"/>
          </p:nvPr>
        </p:nvSpPr>
        <p:spPr/>
        <p:txBody>
          <a:bodyPr/>
          <a:lstStyle/>
          <a:p>
            <a:pPr>
              <a:defRPr/>
            </a:pPr>
            <a:fld id="{F7AFC1B5-F320-434C-BA90-E02CDC7ED29A}" type="slidenum">
              <a:rPr lang="en-US" altLang="en-US" smtClean="0"/>
              <a:pPr>
                <a:defRPr/>
              </a:pPr>
              <a:t>‹#›</a:t>
            </a:fld>
            <a:endParaRPr lang="en-US" altLang="en-US"/>
          </a:p>
        </p:txBody>
      </p:sp>
    </p:spTree>
    <p:extLst>
      <p:ext uri="{BB962C8B-B14F-4D97-AF65-F5344CB8AC3E}">
        <p14:creationId xmlns:p14="http://schemas.microsoft.com/office/powerpoint/2010/main" val="388470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01E8-5D8E-418B-D79A-8BB7EB1555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F58700-9249-DD44-A5B2-52CE11C7EC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CEFC24-86AA-C05F-8427-1B528128EB3B}"/>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a:extLst>
              <a:ext uri="{FF2B5EF4-FFF2-40B4-BE49-F238E27FC236}">
                <a16:creationId xmlns:a16="http://schemas.microsoft.com/office/drawing/2014/main" id="{9CBF3729-29ED-C549-6AA8-4A354B182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4C4DB-6977-10A1-B45A-2527508E123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55368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181FD-E98A-403D-8C7D-6413A165D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0449A56F-7AE4-415F-84C5-AE33BCD50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B07161B5-3A13-4E58-ACAA-DB413C6E7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C0BA63-A5C9-4FF8-896A-2677FD674AD7}"/>
              </a:ext>
            </a:extLst>
          </p:cNvPr>
          <p:cNvSpPr>
            <a:spLocks noGrp="1"/>
          </p:cNvSpPr>
          <p:nvPr>
            <p:ph type="dt" sz="half" idx="10"/>
          </p:nvPr>
        </p:nvSpPr>
        <p:spPr/>
        <p:txBody>
          <a:bodyPr/>
          <a:lstStyle/>
          <a:p>
            <a:pPr>
              <a:defRPr/>
            </a:pPr>
            <a:fld id="{F480CFAE-435A-42BE-A483-01972B3B9D1D}"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BCDFA75-F9EC-45AB-BA5F-29F3E574900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9D922FC-1D07-40BF-8A23-64EA92F00AA0}"/>
              </a:ext>
            </a:extLst>
          </p:cNvPr>
          <p:cNvSpPr>
            <a:spLocks noGrp="1"/>
          </p:cNvSpPr>
          <p:nvPr>
            <p:ph type="sldNum" sz="quarter" idx="12"/>
          </p:nvPr>
        </p:nvSpPr>
        <p:spPr/>
        <p:txBody>
          <a:bodyPr/>
          <a:lstStyle/>
          <a:p>
            <a:pPr>
              <a:defRPr/>
            </a:pPr>
            <a:fld id="{EC4929B9-DC33-46C3-A861-4BC39284701D}" type="slidenum">
              <a:rPr lang="en-US" altLang="en-US" smtClean="0"/>
              <a:pPr>
                <a:defRPr/>
              </a:pPr>
              <a:t>‹#›</a:t>
            </a:fld>
            <a:endParaRPr lang="en-US" altLang="en-US"/>
          </a:p>
        </p:txBody>
      </p:sp>
    </p:spTree>
    <p:extLst>
      <p:ext uri="{BB962C8B-B14F-4D97-AF65-F5344CB8AC3E}">
        <p14:creationId xmlns:p14="http://schemas.microsoft.com/office/powerpoint/2010/main" val="476449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BBF5A-D0E0-4A55-BC11-C0D9E06C002D}"/>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75EB7F8-D4F8-4C27-987F-BC0F220E01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00566B3-AB54-4E63-9474-7AA3FBD2616E}"/>
              </a:ext>
            </a:extLst>
          </p:cNvPr>
          <p:cNvSpPr>
            <a:spLocks noGrp="1"/>
          </p:cNvSpPr>
          <p:nvPr>
            <p:ph type="dt" sz="half" idx="10"/>
          </p:nvPr>
        </p:nvSpPr>
        <p:spPr/>
        <p:txBody>
          <a:bodyPr/>
          <a:lstStyle/>
          <a:p>
            <a:pPr>
              <a:defRPr/>
            </a:pPr>
            <a:fld id="{E43089D7-BDE6-4678-BE86-3B642B2E7EC1}"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5953F75-9267-4099-94EE-DA7A80EFE663}"/>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0AE63A1-6D8B-4522-B54D-6B0256179E2E}"/>
              </a:ext>
            </a:extLst>
          </p:cNvPr>
          <p:cNvSpPr>
            <a:spLocks noGrp="1"/>
          </p:cNvSpPr>
          <p:nvPr>
            <p:ph type="sldNum" sz="quarter" idx="12"/>
          </p:nvPr>
        </p:nvSpPr>
        <p:spPr/>
        <p:txBody>
          <a:bodyPr/>
          <a:lstStyle/>
          <a:p>
            <a:pPr>
              <a:defRPr/>
            </a:pPr>
            <a:fld id="{2630AC26-2D8C-4A77-8E24-8E096ED07422}" type="slidenum">
              <a:rPr lang="en-US" altLang="en-US" smtClean="0"/>
              <a:pPr>
                <a:defRPr/>
              </a:pPr>
              <a:t>‹#›</a:t>
            </a:fld>
            <a:endParaRPr lang="en-US" altLang="en-US"/>
          </a:p>
        </p:txBody>
      </p:sp>
    </p:spTree>
    <p:extLst>
      <p:ext uri="{BB962C8B-B14F-4D97-AF65-F5344CB8AC3E}">
        <p14:creationId xmlns:p14="http://schemas.microsoft.com/office/powerpoint/2010/main" val="792492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E3E0D4-2127-4FF8-82F5-5C5D620FF9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22CE72BC-215E-4E95-8DE9-774510701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3E5BDAA-DB1A-4BDE-A46E-B13208BB42E1}"/>
              </a:ext>
            </a:extLst>
          </p:cNvPr>
          <p:cNvSpPr>
            <a:spLocks noGrp="1"/>
          </p:cNvSpPr>
          <p:nvPr>
            <p:ph type="dt" sz="half" idx="10"/>
          </p:nvPr>
        </p:nvSpPr>
        <p:spPr/>
        <p:txBody>
          <a:bodyPr/>
          <a:lstStyle/>
          <a:p>
            <a:pPr>
              <a:defRPr/>
            </a:pPr>
            <a:fld id="{6236C602-AF54-4B1F-9191-24505236B023}"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4BD8582-7318-4764-B8F7-7D2DC7C74A9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AE93FC2-0B10-4BF0-941C-6675D5A87A29}"/>
              </a:ext>
            </a:extLst>
          </p:cNvPr>
          <p:cNvSpPr>
            <a:spLocks noGrp="1"/>
          </p:cNvSpPr>
          <p:nvPr>
            <p:ph type="sldNum" sz="quarter" idx="12"/>
          </p:nvPr>
        </p:nvSpPr>
        <p:spPr/>
        <p:txBody>
          <a:bodyPr/>
          <a:lstStyle/>
          <a:p>
            <a:pPr>
              <a:defRPr/>
            </a:pPr>
            <a:fld id="{538A7B9A-C7F4-42C2-ADF6-92BCEB4DA6B1}" type="slidenum">
              <a:rPr lang="en-US" altLang="en-US" smtClean="0"/>
              <a:pPr>
                <a:defRPr/>
              </a:pPr>
              <a:t>‹#›</a:t>
            </a:fld>
            <a:endParaRPr lang="en-US" altLang="en-US"/>
          </a:p>
        </p:txBody>
      </p:sp>
    </p:spTree>
    <p:extLst>
      <p:ext uri="{BB962C8B-B14F-4D97-AF65-F5344CB8AC3E}">
        <p14:creationId xmlns:p14="http://schemas.microsoft.com/office/powerpoint/2010/main" val="2268088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45A09-057B-4CBF-A64B-61DC12481B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4AC4DED8-BA9B-482C-A978-2D03AC684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35ADFB2C-2723-4753-8652-4293EEE908AE}"/>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5" name="Footer Placeholder 4">
            <a:extLst>
              <a:ext uri="{FF2B5EF4-FFF2-40B4-BE49-F238E27FC236}">
                <a16:creationId xmlns:a16="http://schemas.microsoft.com/office/drawing/2014/main" id="{21ABE95A-1765-4027-85F1-69A73A4718A8}"/>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BEA903B8-2AE8-4C33-A747-FF655C8C19A7}"/>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01410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07C1F-C16F-468F-B86C-AE2D4C27369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E55B1911-8706-4E1C-B093-DC3F168F33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F3DAF56-D45E-4B00-A0A5-0233E26728DD}"/>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5" name="Footer Placeholder 4">
            <a:extLst>
              <a:ext uri="{FF2B5EF4-FFF2-40B4-BE49-F238E27FC236}">
                <a16:creationId xmlns:a16="http://schemas.microsoft.com/office/drawing/2014/main" id="{4E1C5054-80CD-46B0-BFCE-670A88F27C0A}"/>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0022929-2264-4867-AE7D-67D08626796E}"/>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635833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3AF7-CD43-41C3-A9AB-2E9F16ACD5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200B9CDC-528F-41D3-BAFC-F276CDDA0B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8D60F0-45C6-47C9-9AE3-BFDF341195CE}"/>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5" name="Footer Placeholder 4">
            <a:extLst>
              <a:ext uri="{FF2B5EF4-FFF2-40B4-BE49-F238E27FC236}">
                <a16:creationId xmlns:a16="http://schemas.microsoft.com/office/drawing/2014/main" id="{7A8E9EB1-EF9B-415E-8C19-B8007E0AF042}"/>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2C31A5FB-F034-448E-AE6F-1F95FC50270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676764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5124-5A85-4B30-8CB3-0850A95D0F1B}"/>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BA9DAA2E-9BD6-465F-9D66-8C5F0490F5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C6F21FD0-511F-4457-99A2-66C15F0A38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0C77B83-21E4-40D6-9862-6AC3F2A7A2AA}"/>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6" name="Footer Placeholder 5">
            <a:extLst>
              <a:ext uri="{FF2B5EF4-FFF2-40B4-BE49-F238E27FC236}">
                <a16:creationId xmlns:a16="http://schemas.microsoft.com/office/drawing/2014/main" id="{124DEC93-FF82-4013-AEFE-8F3A83526D97}"/>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371174DE-0ED3-434D-86F4-CA91CD726783}"/>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51384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D8B9F-8DF3-4E76-8AA5-C9DE7F01B261}"/>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8744079-1E7A-4EDB-9484-1AECBE0F4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461476-518B-4A47-A67E-35944927B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6CDFC759-D07E-45C1-AEAD-7543645138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F6899C-ECBE-40FB-90CA-C95E9E0602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F4DCBBD1-1A9C-45AB-ACDD-4362FEC1DB23}"/>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8" name="Footer Placeholder 7">
            <a:extLst>
              <a:ext uri="{FF2B5EF4-FFF2-40B4-BE49-F238E27FC236}">
                <a16:creationId xmlns:a16="http://schemas.microsoft.com/office/drawing/2014/main" id="{A6AC51B8-262D-42DC-A987-537C8D04CA32}"/>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026053CE-E5FB-443A-A0F4-C34DEF78DCC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654054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A8A2-3F94-4E13-BD46-6E25FB9D2633}"/>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73C21CE0-4DF5-4FBD-A41A-883A9E05BD91}"/>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4" name="Footer Placeholder 3">
            <a:extLst>
              <a:ext uri="{FF2B5EF4-FFF2-40B4-BE49-F238E27FC236}">
                <a16:creationId xmlns:a16="http://schemas.microsoft.com/office/drawing/2014/main" id="{BFF92D4D-F33E-42DA-80B4-BA3EE04258AF}"/>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4B75D7E3-6333-4F03-94CE-65F4A9334491}"/>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4019629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428EF-8002-4832-898A-00134B149201}"/>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3" name="Footer Placeholder 2">
            <a:extLst>
              <a:ext uri="{FF2B5EF4-FFF2-40B4-BE49-F238E27FC236}">
                <a16:creationId xmlns:a16="http://schemas.microsoft.com/office/drawing/2014/main" id="{7FED64C6-BE48-42C2-BA87-08B699289215}"/>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BBEA95D2-1055-441C-A54E-7AB3C3481A6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58559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32D2-F1F5-D578-D7C6-037954DC97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88C507-0F56-2503-7BDF-1D0C4B7297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832E0A-B681-153D-8B11-2EE6A8738593}"/>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a:extLst>
              <a:ext uri="{FF2B5EF4-FFF2-40B4-BE49-F238E27FC236}">
                <a16:creationId xmlns:a16="http://schemas.microsoft.com/office/drawing/2014/main" id="{0CE4ACA1-3540-3577-826E-118D5B6F7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AC0D8-9BDE-0EBF-1A84-6896436ACD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86759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ED6D-2839-4496-B119-DEEEFEDC96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B634F3BB-A9AC-40AC-8117-E1ED76AE3F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6B8765D7-4B4F-49E5-A1BA-8975EB8E4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735D7-A9FE-4C0F-828D-25BE1923A23A}"/>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6" name="Footer Placeholder 5">
            <a:extLst>
              <a:ext uri="{FF2B5EF4-FFF2-40B4-BE49-F238E27FC236}">
                <a16:creationId xmlns:a16="http://schemas.microsoft.com/office/drawing/2014/main" id="{0819564F-6951-4D1A-85ED-2DCE54499412}"/>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2437769C-88FB-4A2B-9DA6-A4691BCEFCAD}"/>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139584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5D7CB-3B1F-495B-AFD3-D95ECB05EC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267CFC68-87B7-43A2-B57B-74227C03F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AEB33309-ED8F-4840-9504-7F163B3F5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F78E3-F5E2-4DAC-8AFD-DE60CB46EAA5}"/>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6" name="Footer Placeholder 5">
            <a:extLst>
              <a:ext uri="{FF2B5EF4-FFF2-40B4-BE49-F238E27FC236}">
                <a16:creationId xmlns:a16="http://schemas.microsoft.com/office/drawing/2014/main" id="{C6CAA44C-05F4-48AB-9F7C-C99FFBF4261A}"/>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F6CF114-F2AE-42E5-8ADC-B8A2A874207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528443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57D67-1B69-4258-A3A7-D50BE4E77D4F}"/>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6D4CF223-3988-40D4-932C-1C7A6EF4F0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BBB2A8DC-B631-43E4-94AC-F663D4D191BE}"/>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5" name="Footer Placeholder 4">
            <a:extLst>
              <a:ext uri="{FF2B5EF4-FFF2-40B4-BE49-F238E27FC236}">
                <a16:creationId xmlns:a16="http://schemas.microsoft.com/office/drawing/2014/main" id="{1C76088E-CECB-4DAA-91C7-01D5622BC48B}"/>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BA776E0-01D1-476B-8852-063E7A33C655}"/>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107334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9E0267-D2D2-4654-929B-0B3160FB29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679D975-BC36-4A4D-BEF2-1585DBD56F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FC392EC-942C-4F18-9404-40A205B982BB}"/>
              </a:ext>
            </a:extLst>
          </p:cNvPr>
          <p:cNvSpPr>
            <a:spLocks noGrp="1"/>
          </p:cNvSpPr>
          <p:nvPr>
            <p:ph type="dt" sz="half" idx="10"/>
          </p:nvPr>
        </p:nvSpPr>
        <p:spPr/>
        <p:txBody>
          <a:bodyPr/>
          <a:lstStyle/>
          <a:p>
            <a:fld id="{AA118124-9824-47CA-BA84-88E8E5B41D69}" type="datetimeFigureOut">
              <a:rPr lang="en-NL" smtClean="0"/>
              <a:t>31/07/2026</a:t>
            </a:fld>
            <a:endParaRPr lang="en-NL"/>
          </a:p>
        </p:txBody>
      </p:sp>
      <p:sp>
        <p:nvSpPr>
          <p:cNvPr id="5" name="Footer Placeholder 4">
            <a:extLst>
              <a:ext uri="{FF2B5EF4-FFF2-40B4-BE49-F238E27FC236}">
                <a16:creationId xmlns:a16="http://schemas.microsoft.com/office/drawing/2014/main" id="{EB82C6B3-E723-4911-8ACC-1C36125E13D4}"/>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250E92B-0E6F-4C5C-BA2D-E5195C0A1224}"/>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1288157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1272" y="1879788"/>
            <a:ext cx="9421091" cy="1297081"/>
          </a:xfrm>
        </p:spPr>
        <p:txBody>
          <a:bodyPr/>
          <a:lstStyle/>
          <a:p>
            <a:r>
              <a:rPr lang="en-US"/>
              <a:t>Click to edit Master title style</a:t>
            </a:r>
          </a:p>
        </p:txBody>
      </p:sp>
      <p:sp>
        <p:nvSpPr>
          <p:cNvPr id="3" name="Subtitle 2"/>
          <p:cNvSpPr>
            <a:spLocks noGrp="1"/>
          </p:cNvSpPr>
          <p:nvPr>
            <p:ph type="subTitle" idx="1"/>
          </p:nvPr>
        </p:nvSpPr>
        <p:spPr>
          <a:xfrm>
            <a:off x="1662545" y="3429000"/>
            <a:ext cx="7758545" cy="1546412"/>
          </a:xfrm>
        </p:spPr>
        <p:txBody>
          <a:bodyPr/>
          <a:lstStyle>
            <a:lvl1pPr marL="0" indent="0" algn="ctr">
              <a:buNone/>
              <a:defRPr>
                <a:solidFill>
                  <a:schemeClr val="tx1">
                    <a:tint val="75000"/>
                  </a:schemeClr>
                </a:solidFill>
              </a:defRPr>
            </a:lvl1pPr>
            <a:lvl2pPr marL="554197" indent="0" algn="ctr">
              <a:buNone/>
              <a:defRPr>
                <a:solidFill>
                  <a:schemeClr val="tx1">
                    <a:tint val="75000"/>
                  </a:schemeClr>
                </a:solidFill>
              </a:defRPr>
            </a:lvl2pPr>
            <a:lvl3pPr marL="1108392" indent="0" algn="ctr">
              <a:buNone/>
              <a:defRPr>
                <a:solidFill>
                  <a:schemeClr val="tx1">
                    <a:tint val="75000"/>
                  </a:schemeClr>
                </a:solidFill>
              </a:defRPr>
            </a:lvl3pPr>
            <a:lvl4pPr marL="1662589" indent="0" algn="ctr">
              <a:buNone/>
              <a:defRPr>
                <a:solidFill>
                  <a:schemeClr val="tx1">
                    <a:tint val="75000"/>
                  </a:schemeClr>
                </a:solidFill>
              </a:defRPr>
            </a:lvl4pPr>
            <a:lvl5pPr marL="2216786" indent="0" algn="ctr">
              <a:buNone/>
              <a:defRPr>
                <a:solidFill>
                  <a:schemeClr val="tx1">
                    <a:tint val="75000"/>
                  </a:schemeClr>
                </a:solidFill>
              </a:defRPr>
            </a:lvl5pPr>
            <a:lvl6pPr marL="2770981" indent="0" algn="ctr">
              <a:buNone/>
              <a:defRPr>
                <a:solidFill>
                  <a:schemeClr val="tx1">
                    <a:tint val="75000"/>
                  </a:schemeClr>
                </a:solidFill>
              </a:defRPr>
            </a:lvl6pPr>
            <a:lvl7pPr marL="3325178" indent="0" algn="ctr">
              <a:buNone/>
              <a:defRPr>
                <a:solidFill>
                  <a:schemeClr val="tx1">
                    <a:tint val="75000"/>
                  </a:schemeClr>
                </a:solidFill>
              </a:defRPr>
            </a:lvl7pPr>
            <a:lvl8pPr marL="3879374" indent="0" algn="ctr">
              <a:buNone/>
              <a:defRPr>
                <a:solidFill>
                  <a:schemeClr val="tx1">
                    <a:tint val="75000"/>
                  </a:schemeClr>
                </a:solidFill>
              </a:defRPr>
            </a:lvl8pPr>
            <a:lvl9pPr marL="443357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22637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72767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5531" y="3888442"/>
            <a:ext cx="9421091" cy="1201831"/>
          </a:xfrm>
        </p:spPr>
        <p:txBody>
          <a:bodyPr anchor="t"/>
          <a:lstStyle>
            <a:lvl1pPr algn="l">
              <a:defRPr sz="4849" b="1" cap="all"/>
            </a:lvl1pPr>
          </a:lstStyle>
          <a:p>
            <a:r>
              <a:rPr lang="en-US"/>
              <a:t>Click to edit Master title style</a:t>
            </a:r>
          </a:p>
        </p:txBody>
      </p:sp>
      <p:sp>
        <p:nvSpPr>
          <p:cNvPr id="3" name="Text Placeholder 2"/>
          <p:cNvSpPr>
            <a:spLocks noGrp="1"/>
          </p:cNvSpPr>
          <p:nvPr>
            <p:ph type="body" idx="1"/>
          </p:nvPr>
        </p:nvSpPr>
        <p:spPr>
          <a:xfrm>
            <a:off x="875531" y="2564748"/>
            <a:ext cx="9421091" cy="1323694"/>
          </a:xfrm>
        </p:spPr>
        <p:txBody>
          <a:bodyPr anchor="b"/>
          <a:lstStyle>
            <a:lvl1pPr marL="0" indent="0">
              <a:buNone/>
              <a:defRPr sz="2424">
                <a:solidFill>
                  <a:schemeClr val="tx1">
                    <a:tint val="75000"/>
                  </a:schemeClr>
                </a:solidFill>
              </a:defRPr>
            </a:lvl1pPr>
            <a:lvl2pPr marL="554197" indent="0">
              <a:buNone/>
              <a:defRPr sz="2182">
                <a:solidFill>
                  <a:schemeClr val="tx1">
                    <a:tint val="75000"/>
                  </a:schemeClr>
                </a:solidFill>
              </a:defRPr>
            </a:lvl2pPr>
            <a:lvl3pPr marL="1108392" indent="0">
              <a:buNone/>
              <a:defRPr sz="1940">
                <a:solidFill>
                  <a:schemeClr val="tx1">
                    <a:tint val="75000"/>
                  </a:schemeClr>
                </a:solidFill>
              </a:defRPr>
            </a:lvl3pPr>
            <a:lvl4pPr marL="1662589" indent="0">
              <a:buNone/>
              <a:defRPr sz="1697">
                <a:solidFill>
                  <a:schemeClr val="tx1">
                    <a:tint val="75000"/>
                  </a:schemeClr>
                </a:solidFill>
              </a:defRPr>
            </a:lvl4pPr>
            <a:lvl5pPr marL="2216786" indent="0">
              <a:buNone/>
              <a:defRPr sz="1697">
                <a:solidFill>
                  <a:schemeClr val="tx1">
                    <a:tint val="75000"/>
                  </a:schemeClr>
                </a:solidFill>
              </a:defRPr>
            </a:lvl5pPr>
            <a:lvl6pPr marL="2770981" indent="0">
              <a:buNone/>
              <a:defRPr sz="1697">
                <a:solidFill>
                  <a:schemeClr val="tx1">
                    <a:tint val="75000"/>
                  </a:schemeClr>
                </a:solidFill>
              </a:defRPr>
            </a:lvl6pPr>
            <a:lvl7pPr marL="3325178" indent="0">
              <a:buNone/>
              <a:defRPr sz="1697">
                <a:solidFill>
                  <a:schemeClr val="tx1">
                    <a:tint val="75000"/>
                  </a:schemeClr>
                </a:solidFill>
              </a:defRPr>
            </a:lvl7pPr>
            <a:lvl8pPr marL="3879374" indent="0">
              <a:buNone/>
              <a:defRPr sz="1697">
                <a:solidFill>
                  <a:schemeClr val="tx1">
                    <a:tint val="75000"/>
                  </a:schemeClr>
                </a:solidFill>
              </a:defRPr>
            </a:lvl8pPr>
            <a:lvl9pPr marL="4433570" indent="0">
              <a:buNone/>
              <a:defRPr sz="16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45857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5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04957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4183" y="1354511"/>
            <a:ext cx="4897197"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4" name="Content Placeholder 3"/>
          <p:cNvSpPr>
            <a:spLocks noGrp="1"/>
          </p:cNvSpPr>
          <p:nvPr>
            <p:ph sz="half" idx="2"/>
          </p:nvPr>
        </p:nvSpPr>
        <p:spPr>
          <a:xfrm>
            <a:off x="554183" y="1919007"/>
            <a:ext cx="4897197"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30334" y="1354511"/>
            <a:ext cx="4899121"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6" name="Content Placeholder 5"/>
          <p:cNvSpPr>
            <a:spLocks noGrp="1"/>
          </p:cNvSpPr>
          <p:nvPr>
            <p:ph sz="quarter" idx="4"/>
          </p:nvPr>
        </p:nvSpPr>
        <p:spPr>
          <a:xfrm>
            <a:off x="5630334" y="1919007"/>
            <a:ext cx="4899121"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86188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848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BD84-3F59-2F57-21E2-F71C6FC227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A14678-FAE6-87C6-F782-C7DE56D5D1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DE93DE-4D20-AF4A-D3D1-71F8EEC1A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C95C38-A92A-DBA3-9C72-02617556A674}"/>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6" name="Footer Placeholder 5">
            <a:extLst>
              <a:ext uri="{FF2B5EF4-FFF2-40B4-BE49-F238E27FC236}">
                <a16:creationId xmlns:a16="http://schemas.microsoft.com/office/drawing/2014/main" id="{C6DD5909-1FE6-F27D-950B-25AD183869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5C7C95-9AE0-D20A-FCCE-15C729C9650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64801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840954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4182" y="240927"/>
            <a:ext cx="3646440" cy="1025338"/>
          </a:xfrm>
        </p:spPr>
        <p:txBody>
          <a:bodyPr anchor="b"/>
          <a:lstStyle>
            <a:lvl1pPr algn="l">
              <a:defRPr sz="2424" b="1"/>
            </a:lvl1pPr>
          </a:lstStyle>
          <a:p>
            <a:r>
              <a:rPr lang="en-US"/>
              <a:t>Click to edit Master title style</a:t>
            </a:r>
          </a:p>
        </p:txBody>
      </p:sp>
      <p:sp>
        <p:nvSpPr>
          <p:cNvPr id="3" name="Content Placeholder 2"/>
          <p:cNvSpPr>
            <a:spLocks noGrp="1"/>
          </p:cNvSpPr>
          <p:nvPr>
            <p:ph idx="1"/>
          </p:nvPr>
        </p:nvSpPr>
        <p:spPr>
          <a:xfrm>
            <a:off x="4333394" y="240928"/>
            <a:ext cx="6196061" cy="5164511"/>
          </a:xfrm>
        </p:spPr>
        <p:txBody>
          <a:bodyPr/>
          <a:lstStyle>
            <a:lvl1pPr>
              <a:defRPr sz="3879"/>
            </a:lvl1pPr>
            <a:lvl2pPr>
              <a:defRPr sz="3394"/>
            </a:lvl2pPr>
            <a:lvl3pPr>
              <a:defRPr sz="2909"/>
            </a:lvl3pPr>
            <a:lvl4pPr>
              <a:defRPr sz="2424"/>
            </a:lvl4pPr>
            <a:lvl5pPr>
              <a:defRPr sz="2424"/>
            </a:lvl5pPr>
            <a:lvl6pPr>
              <a:defRPr sz="2424"/>
            </a:lvl6pPr>
            <a:lvl7pPr>
              <a:defRPr sz="2424"/>
            </a:lvl7pPr>
            <a:lvl8pPr>
              <a:defRPr sz="2424"/>
            </a:lvl8pPr>
            <a:lvl9pPr>
              <a:defRPr sz="24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4182" y="1266266"/>
            <a:ext cx="3646440" cy="4139173"/>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50671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72471" y="4235824"/>
            <a:ext cx="6650182" cy="500063"/>
          </a:xfrm>
        </p:spPr>
        <p:txBody>
          <a:bodyPr anchor="b"/>
          <a:lstStyle>
            <a:lvl1pPr algn="l">
              <a:defRPr sz="2424" b="1"/>
            </a:lvl1pPr>
          </a:lstStyle>
          <a:p>
            <a:r>
              <a:rPr lang="en-US"/>
              <a:t>Click to edit Master title style</a:t>
            </a:r>
          </a:p>
        </p:txBody>
      </p:sp>
      <p:sp>
        <p:nvSpPr>
          <p:cNvPr id="3" name="Picture Placeholder 2"/>
          <p:cNvSpPr>
            <a:spLocks noGrp="1"/>
          </p:cNvSpPr>
          <p:nvPr>
            <p:ph type="pic" idx="1"/>
          </p:nvPr>
        </p:nvSpPr>
        <p:spPr>
          <a:xfrm>
            <a:off x="2172471" y="540684"/>
            <a:ext cx="6650182" cy="3630706"/>
          </a:xfrm>
        </p:spPr>
        <p:txBody>
          <a:bodyPr/>
          <a:lstStyle>
            <a:lvl1pPr marL="0" indent="0">
              <a:buNone/>
              <a:defRPr sz="3879"/>
            </a:lvl1pPr>
            <a:lvl2pPr marL="554197" indent="0">
              <a:buNone/>
              <a:defRPr sz="3394"/>
            </a:lvl2pPr>
            <a:lvl3pPr marL="1108392" indent="0">
              <a:buNone/>
              <a:defRPr sz="2909"/>
            </a:lvl3pPr>
            <a:lvl4pPr marL="1662589" indent="0">
              <a:buNone/>
              <a:defRPr sz="2424"/>
            </a:lvl4pPr>
            <a:lvl5pPr marL="2216786" indent="0">
              <a:buNone/>
              <a:defRPr sz="2424"/>
            </a:lvl5pPr>
            <a:lvl6pPr marL="2770981" indent="0">
              <a:buNone/>
              <a:defRPr sz="2424"/>
            </a:lvl6pPr>
            <a:lvl7pPr marL="3325178" indent="0">
              <a:buNone/>
              <a:defRPr sz="2424"/>
            </a:lvl7pPr>
            <a:lvl8pPr marL="3879374" indent="0">
              <a:buNone/>
              <a:defRPr sz="2424"/>
            </a:lvl8pPr>
            <a:lvl9pPr marL="4433570" indent="0">
              <a:buNone/>
              <a:defRPr sz="2424"/>
            </a:lvl9pPr>
          </a:lstStyle>
          <a:p>
            <a:endParaRPr lang="en-US"/>
          </a:p>
        </p:txBody>
      </p:sp>
      <p:sp>
        <p:nvSpPr>
          <p:cNvPr id="4" name="Text Placeholder 3"/>
          <p:cNvSpPr>
            <a:spLocks noGrp="1"/>
          </p:cNvSpPr>
          <p:nvPr>
            <p:ph type="body" sz="half" idx="2"/>
          </p:nvPr>
        </p:nvSpPr>
        <p:spPr>
          <a:xfrm>
            <a:off x="2172471" y="4735887"/>
            <a:ext cx="6650182" cy="710172"/>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3082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6605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35637" y="242329"/>
            <a:ext cx="2493818" cy="516311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4182" y="242329"/>
            <a:ext cx="7296727" cy="51631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18010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5830888" y="203200"/>
            <a:ext cx="4940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6356350"/>
            <a:ext cx="12192000" cy="501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6" name="Rectangle 5"/>
          <p:cNvSpPr/>
          <p:nvPr/>
        </p:nvSpPr>
        <p:spPr>
          <a:xfrm>
            <a:off x="0" y="965200"/>
            <a:ext cx="12192000" cy="2381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a:spLocks noChangeArrowheads="1"/>
          </p:cNvSpPr>
          <p:nvPr/>
        </p:nvSpPr>
        <p:spPr bwMode="auto">
          <a:xfrm>
            <a:off x="3575050" y="6054725"/>
            <a:ext cx="777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en-US" altLang="en-US" sz="1400" b="1" u="sng">
                <a:latin typeface="Times New Roman" panose="02020603050405020304" pitchFamily="18" charset="0"/>
                <a:cs typeface="Times New Roman" panose="02020603050405020304" pitchFamily="18" charset="0"/>
              </a:rPr>
              <a:t>Email: </a:t>
            </a:r>
            <a:r>
              <a:rPr lang="en-US" altLang="en-US" sz="1400" b="1">
                <a:solidFill>
                  <a:srgbClr val="FF0000"/>
                </a:solidFill>
                <a:latin typeface="Times New Roman" panose="02020603050405020304" pitchFamily="18" charset="0"/>
                <a:cs typeface="Times New Roman" panose="02020603050405020304" pitchFamily="18" charset="0"/>
              </a:rPr>
              <a:t>info@deeperlife.nl;  </a:t>
            </a:r>
            <a:r>
              <a:rPr lang="en-US" altLang="en-US" sz="1400" b="1" u="sng">
                <a:latin typeface="Times New Roman" panose="02020603050405020304" pitchFamily="18" charset="0"/>
                <a:cs typeface="Times New Roman" panose="02020603050405020304" pitchFamily="18" charset="0"/>
              </a:rPr>
              <a:t>Websites</a:t>
            </a:r>
            <a:r>
              <a:rPr lang="en-US" altLang="en-US" sz="1400" b="1">
                <a:latin typeface="Times New Roman" panose="02020603050405020304" pitchFamily="18" charset="0"/>
                <a:cs typeface="Times New Roman" panose="02020603050405020304" pitchFamily="18" charset="0"/>
              </a:rPr>
              <a:t>: </a:t>
            </a:r>
            <a:r>
              <a:rPr lang="en-US" altLang="en-US" sz="1400" b="1">
                <a:solidFill>
                  <a:srgbClr val="FF0000"/>
                </a:solidFill>
                <a:latin typeface="Times New Roman" panose="02020603050405020304" pitchFamily="18" charset="0"/>
                <a:cs typeface="Times New Roman" panose="02020603050405020304" pitchFamily="18" charset="0"/>
              </a:rPr>
              <a:t>www.dclm-nl.org;  www.dclm.org</a:t>
            </a:r>
            <a:endParaRPr lang="en-US" altLang="en-US" sz="1400">
              <a:solidFill>
                <a:srgbClr val="FF0000"/>
              </a:solidFill>
            </a:endParaRPr>
          </a:p>
        </p:txBody>
      </p:sp>
      <p:sp>
        <p:nvSpPr>
          <p:cNvPr id="9" name="Rectangle 8"/>
          <p:cNvSpPr/>
          <p:nvPr/>
        </p:nvSpPr>
        <p:spPr>
          <a:xfrm>
            <a:off x="0" y="1243013"/>
            <a:ext cx="12192000" cy="10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5175" y="90488"/>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5F3F4CC0-4873-4233-BDCF-80BEBAD5A084}" type="datetimeFigureOut">
              <a:rPr lang="en-US"/>
              <a:pPr>
                <a:defRPr/>
              </a:pPr>
              <a:t>7/31/2026</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pic>
        <p:nvPicPr>
          <p:cNvPr id="15" name="Picture 14">
            <a:extLst>
              <a:ext uri="{FF2B5EF4-FFF2-40B4-BE49-F238E27FC236}">
                <a16:creationId xmlns:a16="http://schemas.microsoft.com/office/drawing/2014/main" id="{B3D10086-4EEE-8F41-BC30-9FC6F67610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057" y="84955"/>
            <a:ext cx="876685" cy="805985"/>
          </a:xfrm>
          <a:prstGeom prst="rect">
            <a:avLst/>
          </a:prstGeom>
        </p:spPr>
      </p:pic>
    </p:spTree>
    <p:extLst>
      <p:ext uri="{BB962C8B-B14F-4D97-AF65-F5344CB8AC3E}">
        <p14:creationId xmlns:p14="http://schemas.microsoft.com/office/powerpoint/2010/main" val="20811793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6597774" y="106363"/>
            <a:ext cx="4322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852488"/>
            <a:ext cx="12192000" cy="1000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0" y="6353175"/>
            <a:ext cx="12192000" cy="5048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7" name="Rectangle 6"/>
          <p:cNvSpPr/>
          <p:nvPr/>
        </p:nvSpPr>
        <p:spPr>
          <a:xfrm>
            <a:off x="0" y="1011238"/>
            <a:ext cx="12192000" cy="10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0536" y="0"/>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170135"/>
            <a:ext cx="10515600" cy="593707"/>
          </a:xfrm>
        </p:spPr>
        <p:txBody>
          <a:bodyPr/>
          <a:lstStyle>
            <a:lvl1pPr>
              <a:defRPr sz="3600">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lvl1pPr>
              <a:defRPr sz="3200"/>
            </a:lvl1pPr>
            <a:lvl2pPr>
              <a:defRPr sz="3000"/>
            </a:lvl2pPr>
            <a:lvl3pPr>
              <a:defRPr sz="2800"/>
            </a:lvl3pPr>
            <a:lvl4pPr>
              <a:defRPr sz="26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5DDF9D7-720F-374E-866B-4B431C46F5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1384" y="1"/>
            <a:ext cx="909185" cy="835864"/>
          </a:xfrm>
          <a:prstGeom prst="rect">
            <a:avLst/>
          </a:prstGeom>
        </p:spPr>
      </p:pic>
    </p:spTree>
    <p:extLst>
      <p:ext uri="{BB962C8B-B14F-4D97-AF65-F5344CB8AC3E}">
        <p14:creationId xmlns:p14="http://schemas.microsoft.com/office/powerpoint/2010/main" val="4793729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0C1BE17-3654-4CE2-B0FD-936A3E10C842}" type="datetimeFigureOut">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E00648-7034-409F-91E6-277EB4E84EE4}" type="slidenum">
              <a:rPr lang="en-US" altLang="en-US"/>
              <a:pPr>
                <a:defRPr/>
              </a:pPr>
              <a:t>‹#›</a:t>
            </a:fld>
            <a:endParaRPr lang="en-US" altLang="en-US"/>
          </a:p>
        </p:txBody>
      </p:sp>
    </p:spTree>
    <p:extLst>
      <p:ext uri="{BB962C8B-B14F-4D97-AF65-F5344CB8AC3E}">
        <p14:creationId xmlns:p14="http://schemas.microsoft.com/office/powerpoint/2010/main" val="21926226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3429E00-4FAD-485A-B6F0-4DA1F0773649}" type="datetimeFigureOut">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EBD59D-F673-42A7-9F88-8CE2949FEF9C}" type="slidenum">
              <a:rPr lang="en-US" altLang="en-US"/>
              <a:pPr>
                <a:defRPr/>
              </a:pPr>
              <a:t>‹#›</a:t>
            </a:fld>
            <a:endParaRPr lang="en-US" altLang="en-US"/>
          </a:p>
        </p:txBody>
      </p:sp>
    </p:spTree>
    <p:extLst>
      <p:ext uri="{BB962C8B-B14F-4D97-AF65-F5344CB8AC3E}">
        <p14:creationId xmlns:p14="http://schemas.microsoft.com/office/powerpoint/2010/main" val="36301873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E7481DD-64E9-453F-9A18-8E1185034B1B}" type="datetimeFigureOut">
              <a:rPr lang="en-US"/>
              <a:pPr>
                <a:defRPr/>
              </a:pPr>
              <a:t>7/31/2026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BF1DAE0-A164-4DF5-9795-C6535EAFCE8D}" type="slidenum">
              <a:rPr lang="en-US" altLang="en-US"/>
              <a:pPr>
                <a:defRPr/>
              </a:pPr>
              <a:t>‹#›</a:t>
            </a:fld>
            <a:endParaRPr lang="en-US" altLang="en-US"/>
          </a:p>
        </p:txBody>
      </p:sp>
    </p:spTree>
    <p:extLst>
      <p:ext uri="{BB962C8B-B14F-4D97-AF65-F5344CB8AC3E}">
        <p14:creationId xmlns:p14="http://schemas.microsoft.com/office/powerpoint/2010/main" val="242641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ED65-0E5F-9FA1-9475-81EECE92B86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525618-3FD1-67E6-9167-43845B2AC7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11D347-BE4B-894F-AA39-248DB0799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E91402-18CC-F1F2-6E0C-9DA76F3459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12B3BE-A17A-4715-BD75-0E57D609FA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273D7D-B49A-379F-BED1-727DFFBCAD69}"/>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8" name="Footer Placeholder 7">
            <a:extLst>
              <a:ext uri="{FF2B5EF4-FFF2-40B4-BE49-F238E27FC236}">
                <a16:creationId xmlns:a16="http://schemas.microsoft.com/office/drawing/2014/main" id="{16019867-607E-90C5-2CA6-A3D1C19B9E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AA0D5E-565E-4236-3A2A-568B993E832F}"/>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301467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40DB387-DA01-4626-BC06-C8C73EF51C7F}" type="datetimeFigureOut">
              <a:rPr lang="en-US"/>
              <a:pPr>
                <a:defRPr/>
              </a:pPr>
              <a:t>7/31/2026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D560632-52BD-4750-9838-DC4D4DBB4FFF}" type="slidenum">
              <a:rPr lang="en-US" altLang="en-US"/>
              <a:pPr>
                <a:defRPr/>
              </a:pPr>
              <a:t>‹#›</a:t>
            </a:fld>
            <a:endParaRPr lang="en-US" altLang="en-US"/>
          </a:p>
        </p:txBody>
      </p:sp>
    </p:spTree>
    <p:extLst>
      <p:ext uri="{BB962C8B-B14F-4D97-AF65-F5344CB8AC3E}">
        <p14:creationId xmlns:p14="http://schemas.microsoft.com/office/powerpoint/2010/main" val="1211701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BDF442-6F8D-4B5A-A87E-0D67F7C802FE}" type="datetimeFigureOut">
              <a:rPr lang="en-US"/>
              <a:pPr>
                <a:defRPr/>
              </a:pPr>
              <a:t>7/31/2026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98C67E1-E6E4-4C1D-BC85-3209A2D36EF1}" type="slidenum">
              <a:rPr lang="en-US" altLang="en-US"/>
              <a:pPr>
                <a:defRPr/>
              </a:pPr>
              <a:t>‹#›</a:t>
            </a:fld>
            <a:endParaRPr lang="en-US" altLang="en-US"/>
          </a:p>
        </p:txBody>
      </p:sp>
    </p:spTree>
    <p:extLst>
      <p:ext uri="{BB962C8B-B14F-4D97-AF65-F5344CB8AC3E}">
        <p14:creationId xmlns:p14="http://schemas.microsoft.com/office/powerpoint/2010/main" val="41481002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213E9F-D858-44D9-B83F-0E675F2E0129}" type="datetimeFigureOut">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D9274E-37A9-459A-A3CC-71A2AD219D9B}" type="slidenum">
              <a:rPr lang="en-US" altLang="en-US"/>
              <a:pPr>
                <a:defRPr/>
              </a:pPr>
              <a:t>‹#›</a:t>
            </a:fld>
            <a:endParaRPr lang="en-US" altLang="en-US"/>
          </a:p>
        </p:txBody>
      </p:sp>
    </p:spTree>
    <p:extLst>
      <p:ext uri="{BB962C8B-B14F-4D97-AF65-F5344CB8AC3E}">
        <p14:creationId xmlns:p14="http://schemas.microsoft.com/office/powerpoint/2010/main" val="37557671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FB2BD8-B9B7-4E89-B467-05B3CEDCA89D}" type="datetimeFigureOut">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316CC3-7A17-46E0-B2CE-08B7AE93AC31}" type="slidenum">
              <a:rPr lang="en-US" altLang="en-US"/>
              <a:pPr>
                <a:defRPr/>
              </a:pPr>
              <a:t>‹#›</a:t>
            </a:fld>
            <a:endParaRPr lang="en-US" altLang="en-US"/>
          </a:p>
        </p:txBody>
      </p:sp>
    </p:spTree>
    <p:extLst>
      <p:ext uri="{BB962C8B-B14F-4D97-AF65-F5344CB8AC3E}">
        <p14:creationId xmlns:p14="http://schemas.microsoft.com/office/powerpoint/2010/main" val="16850379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D993AC-CD47-418A-801A-3D4A840221DF}" type="datetimeFigureOut">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6C97BD-4B74-4B4C-BF7D-77813C7643F1}" type="slidenum">
              <a:rPr lang="en-US" altLang="en-US"/>
              <a:pPr>
                <a:defRPr/>
              </a:pPr>
              <a:t>‹#›</a:t>
            </a:fld>
            <a:endParaRPr lang="en-US" altLang="en-US"/>
          </a:p>
        </p:txBody>
      </p:sp>
    </p:spTree>
    <p:extLst>
      <p:ext uri="{BB962C8B-B14F-4D97-AF65-F5344CB8AC3E}">
        <p14:creationId xmlns:p14="http://schemas.microsoft.com/office/powerpoint/2010/main" val="22846548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E11EA4-414B-496E-8224-09C105A65469}" type="datetimeFigureOut">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AA5F29-34CC-4FC6-895C-D8C32ED7C042}" type="slidenum">
              <a:rPr lang="en-US" altLang="en-US"/>
              <a:pPr>
                <a:defRPr/>
              </a:pPr>
              <a:t>‹#›</a:t>
            </a:fld>
            <a:endParaRPr lang="en-US" altLang="en-US"/>
          </a:p>
        </p:txBody>
      </p:sp>
    </p:spTree>
    <p:extLst>
      <p:ext uri="{BB962C8B-B14F-4D97-AF65-F5344CB8AC3E}">
        <p14:creationId xmlns:p14="http://schemas.microsoft.com/office/powerpoint/2010/main" val="18193647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853442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5101159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543524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31/07/2026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56908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4ED1-792C-A2E4-622F-0FF3AADDD7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D522B98-63D5-5F24-E41F-24EB2BC33EBE}"/>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4" name="Footer Placeholder 3">
            <a:extLst>
              <a:ext uri="{FF2B5EF4-FFF2-40B4-BE49-F238E27FC236}">
                <a16:creationId xmlns:a16="http://schemas.microsoft.com/office/drawing/2014/main" id="{CA7672BE-7B36-A9DC-E3D4-149452A726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5E6D9F-5249-2E06-559E-E04289724A2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111984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31/07/2026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5014032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31/07/2026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4859664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31/07/2026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6853106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31/07/2026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6143692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31/07/2026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269698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2632379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31/07/2026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103266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8C5E5-2368-98F4-6A8B-39BDC22E2D8E}"/>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3" name="Footer Placeholder 2">
            <a:extLst>
              <a:ext uri="{FF2B5EF4-FFF2-40B4-BE49-F238E27FC236}">
                <a16:creationId xmlns:a16="http://schemas.microsoft.com/office/drawing/2014/main" id="{7721B6E1-B7CA-8660-2681-FBF1A08D1A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23520A-ADCD-C264-1E3D-43DD8719A49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1554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6D6E-31DE-BDE9-002E-EBC66630F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41F46E-9EA4-4156-31C6-9049490A2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99F3D2-5869-55B2-D0B3-9EC9D2B8A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E0CA3-164E-66AC-78A6-4FC4491E40A8}"/>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6" name="Footer Placeholder 5">
            <a:extLst>
              <a:ext uri="{FF2B5EF4-FFF2-40B4-BE49-F238E27FC236}">
                <a16:creationId xmlns:a16="http://schemas.microsoft.com/office/drawing/2014/main" id="{AE2AA41C-574B-0185-FFB7-91CFF6AD6F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DF925-061B-6713-3A12-1DBF2FA7E56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767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967E-34B8-6942-FF9C-5515B02DB6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585840-B2CA-8754-966F-B44B27FD2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E3FA47-7E12-E9A8-C9D7-BC3B224C5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8569D-CC41-A6CD-9359-CE8004DC5946}"/>
              </a:ext>
            </a:extLst>
          </p:cNvPr>
          <p:cNvSpPr>
            <a:spLocks noGrp="1"/>
          </p:cNvSpPr>
          <p:nvPr>
            <p:ph type="dt" sz="half" idx="10"/>
          </p:nvPr>
        </p:nvSpPr>
        <p:spPr/>
        <p:txBody>
          <a:bodyPr/>
          <a:lstStyle/>
          <a:p>
            <a:fld id="{7D166AC9-700C-4134-802B-28E218B176A1}" type="datetimeFigureOut">
              <a:rPr lang="en-GB" smtClean="0"/>
              <a:t>31/07/2026</a:t>
            </a:fld>
            <a:endParaRPr lang="en-GB"/>
          </a:p>
        </p:txBody>
      </p:sp>
      <p:sp>
        <p:nvSpPr>
          <p:cNvPr id="6" name="Footer Placeholder 5">
            <a:extLst>
              <a:ext uri="{FF2B5EF4-FFF2-40B4-BE49-F238E27FC236}">
                <a16:creationId xmlns:a16="http://schemas.microsoft.com/office/drawing/2014/main" id="{B6687B3B-3DF7-0204-EFA9-7E3A3BB67F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BCF78-C3AB-B94D-CAB0-6945C528C583}"/>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9363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AA8B3-41F2-D214-9BB4-40394F3012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46E8D1-AF22-B895-2E34-123C45955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A5D030-457B-1ABB-75B9-0015CD044E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31/07/2026</a:t>
            </a:fld>
            <a:endParaRPr lang="en-GB"/>
          </a:p>
        </p:txBody>
      </p:sp>
      <p:sp>
        <p:nvSpPr>
          <p:cNvPr id="5" name="Footer Placeholder 4">
            <a:extLst>
              <a:ext uri="{FF2B5EF4-FFF2-40B4-BE49-F238E27FC236}">
                <a16:creationId xmlns:a16="http://schemas.microsoft.com/office/drawing/2014/main" id="{C73B6003-8A87-E758-DCEB-413B5A4B7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28D8A7-5D56-33D1-605B-60003202E8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526477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732A32-F83C-480C-A51D-C8B234617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14AB6A7B-0486-4842-B37C-164831CA8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4B878EED-A23E-4262-BD86-C799D9453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56198B3-0D6E-4252-8F13-EBA5E38C4A14}" type="datetimeFigureOut">
              <a:rPr lang="en-US" smtClean="0">
                <a:solidFill>
                  <a:prstClr val="black">
                    <a:tint val="75000"/>
                  </a:prstClr>
                </a:solidFill>
              </a:rPr>
              <a:pPr>
                <a:defRPr/>
              </a:pPr>
              <a:t>7/31/2026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4077FD2-A0A6-4AE1-96B8-B285B3844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F191E5D-620E-443B-A973-3879CA411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01ECCC50-6ECB-4036-B3F6-CE2D987CB40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76367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FD3D1-824F-4672-86B1-17B6859C15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BEBD78E1-9539-4295-8449-C690A22268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893DF714-A49C-4197-8488-E24C65DE42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18124-9824-47CA-BA84-88E8E5B41D69}" type="datetimeFigureOut">
              <a:rPr lang="en-NL" smtClean="0"/>
              <a:t>31/07/2026</a:t>
            </a:fld>
            <a:endParaRPr lang="en-NL"/>
          </a:p>
        </p:txBody>
      </p:sp>
      <p:sp>
        <p:nvSpPr>
          <p:cNvPr id="5" name="Footer Placeholder 4">
            <a:extLst>
              <a:ext uri="{FF2B5EF4-FFF2-40B4-BE49-F238E27FC236}">
                <a16:creationId xmlns:a16="http://schemas.microsoft.com/office/drawing/2014/main" id="{2A88E2C4-1807-4A24-B8D4-E1CAA84B90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CB099D44-B165-4843-874D-8924B5D5F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5241A-55A2-4AE4-A772-148ECDC02327}" type="slidenum">
              <a:rPr lang="en-NL" smtClean="0"/>
              <a:t>‹#›</a:t>
            </a:fld>
            <a:endParaRPr lang="en-NL"/>
          </a:p>
        </p:txBody>
      </p:sp>
    </p:spTree>
    <p:extLst>
      <p:ext uri="{BB962C8B-B14F-4D97-AF65-F5344CB8AC3E}">
        <p14:creationId xmlns:p14="http://schemas.microsoft.com/office/powerpoint/2010/main" val="3622910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4182" y="242328"/>
            <a:ext cx="9975273" cy="100852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54182" y="1411942"/>
            <a:ext cx="9975273" cy="39934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4182" y="5608546"/>
            <a:ext cx="2586182" cy="322169"/>
          </a:xfrm>
          <a:prstGeom prst="rect">
            <a:avLst/>
          </a:prstGeom>
        </p:spPr>
        <p:txBody>
          <a:bodyPr vert="horz" lIns="91440" tIns="45720" rIns="91440" bIns="45720" rtlCol="0" anchor="ctr"/>
          <a:lstStyle>
            <a:lvl1pPr algn="l">
              <a:defRPr sz="1454">
                <a:solidFill>
                  <a:schemeClr val="tx1">
                    <a:tint val="75000"/>
                  </a:schemeClr>
                </a:solidFill>
              </a:defRPr>
            </a:lvl1pPr>
          </a:lstStyle>
          <a:p>
            <a:fld id="{1D8BD707-D9CF-40AE-B4C6-C98DA3205C09}" type="datetimeFigureOut">
              <a:rPr lang="en-US" smtClean="0"/>
              <a:pPr/>
              <a:t>7/31/2026</a:t>
            </a:fld>
            <a:endParaRPr lang="en-US"/>
          </a:p>
        </p:txBody>
      </p:sp>
      <p:sp>
        <p:nvSpPr>
          <p:cNvPr id="5" name="Footer Placeholder 4"/>
          <p:cNvSpPr>
            <a:spLocks noGrp="1"/>
          </p:cNvSpPr>
          <p:nvPr>
            <p:ph type="ftr" sz="quarter" idx="3"/>
          </p:nvPr>
        </p:nvSpPr>
        <p:spPr>
          <a:xfrm>
            <a:off x="3786909" y="5608546"/>
            <a:ext cx="3509818" cy="322169"/>
          </a:xfrm>
          <a:prstGeom prst="rect">
            <a:avLst/>
          </a:prstGeom>
        </p:spPr>
        <p:txBody>
          <a:bodyPr vert="horz" lIns="91440" tIns="45720" rIns="91440" bIns="45720" rtlCol="0" anchor="ctr"/>
          <a:lstStyle>
            <a:lvl1pPr algn="ctr">
              <a:defRPr sz="145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943273" y="5608546"/>
            <a:ext cx="2586182" cy="322169"/>
          </a:xfrm>
          <a:prstGeom prst="rect">
            <a:avLst/>
          </a:prstGeom>
        </p:spPr>
        <p:txBody>
          <a:bodyPr vert="horz" lIns="91440" tIns="45720" rIns="91440" bIns="45720" rtlCol="0" anchor="ctr"/>
          <a:lstStyle>
            <a:lvl1pPr algn="r">
              <a:defRPr sz="1454">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22862224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1108392" rtl="0" eaLnBrk="1" latinLnBrk="0" hangingPunct="1">
        <a:spcBef>
          <a:spcPct val="0"/>
        </a:spcBef>
        <a:buNone/>
        <a:defRPr sz="5333" kern="1200">
          <a:solidFill>
            <a:schemeClr val="tx1"/>
          </a:solidFill>
          <a:latin typeface="+mj-lt"/>
          <a:ea typeface="+mj-ea"/>
          <a:cs typeface="+mj-cs"/>
        </a:defRPr>
      </a:lvl1pPr>
    </p:titleStyle>
    <p:bodyStyle>
      <a:lvl1pPr marL="415647" indent="-415647" algn="l" defTabSz="1108392" rtl="0" eaLnBrk="1" latinLnBrk="0" hangingPunct="1">
        <a:spcBef>
          <a:spcPct val="20000"/>
        </a:spcBef>
        <a:buFont typeface="Arial" pitchFamily="34" charset="0"/>
        <a:buChar char="•"/>
        <a:defRPr sz="3879" kern="1200">
          <a:solidFill>
            <a:schemeClr val="tx1"/>
          </a:solidFill>
          <a:latin typeface="+mn-lt"/>
          <a:ea typeface="+mn-ea"/>
          <a:cs typeface="+mn-cs"/>
        </a:defRPr>
      </a:lvl1pPr>
      <a:lvl2pPr marL="900569" indent="-346373" algn="l" defTabSz="1108392" rtl="0" eaLnBrk="1" latinLnBrk="0" hangingPunct="1">
        <a:spcBef>
          <a:spcPct val="20000"/>
        </a:spcBef>
        <a:buFont typeface="Arial" pitchFamily="34" charset="0"/>
        <a:buChar char="–"/>
        <a:defRPr sz="3394" kern="1200">
          <a:solidFill>
            <a:schemeClr val="tx1"/>
          </a:solidFill>
          <a:latin typeface="+mn-lt"/>
          <a:ea typeface="+mn-ea"/>
          <a:cs typeface="+mn-cs"/>
        </a:defRPr>
      </a:lvl2pPr>
      <a:lvl3pPr marL="1385491" indent="-277098" algn="l" defTabSz="1108392" rtl="0" eaLnBrk="1" latinLnBrk="0" hangingPunct="1">
        <a:spcBef>
          <a:spcPct val="20000"/>
        </a:spcBef>
        <a:buFont typeface="Arial" pitchFamily="34" charset="0"/>
        <a:buChar char="•"/>
        <a:defRPr sz="2909" kern="1200">
          <a:solidFill>
            <a:schemeClr val="tx1"/>
          </a:solidFill>
          <a:latin typeface="+mn-lt"/>
          <a:ea typeface="+mn-ea"/>
          <a:cs typeface="+mn-cs"/>
        </a:defRPr>
      </a:lvl3pPr>
      <a:lvl4pPr marL="1939687"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4pPr>
      <a:lvl5pPr marL="2493883"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5pPr>
      <a:lvl6pPr marL="3048080"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6pPr>
      <a:lvl7pPr marL="3602276"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7pPr>
      <a:lvl8pPr marL="4156472"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8pPr>
      <a:lvl9pPr marL="4710669"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9pPr>
    </p:bodyStyle>
    <p:otherStyle>
      <a:defPPr>
        <a:defRPr lang="en-US"/>
      </a:defPPr>
      <a:lvl1pPr marL="0" algn="l" defTabSz="1108392" rtl="0" eaLnBrk="1" latinLnBrk="0" hangingPunct="1">
        <a:defRPr sz="2182" kern="1200">
          <a:solidFill>
            <a:schemeClr val="tx1"/>
          </a:solidFill>
          <a:latin typeface="+mn-lt"/>
          <a:ea typeface="+mn-ea"/>
          <a:cs typeface="+mn-cs"/>
        </a:defRPr>
      </a:lvl1pPr>
      <a:lvl2pPr marL="554197" algn="l" defTabSz="1108392" rtl="0" eaLnBrk="1" latinLnBrk="0" hangingPunct="1">
        <a:defRPr sz="2182" kern="1200">
          <a:solidFill>
            <a:schemeClr val="tx1"/>
          </a:solidFill>
          <a:latin typeface="+mn-lt"/>
          <a:ea typeface="+mn-ea"/>
          <a:cs typeface="+mn-cs"/>
        </a:defRPr>
      </a:lvl2pPr>
      <a:lvl3pPr marL="1108392" algn="l" defTabSz="1108392" rtl="0" eaLnBrk="1" latinLnBrk="0" hangingPunct="1">
        <a:defRPr sz="2182" kern="1200">
          <a:solidFill>
            <a:schemeClr val="tx1"/>
          </a:solidFill>
          <a:latin typeface="+mn-lt"/>
          <a:ea typeface="+mn-ea"/>
          <a:cs typeface="+mn-cs"/>
        </a:defRPr>
      </a:lvl3pPr>
      <a:lvl4pPr marL="1662589" algn="l" defTabSz="1108392" rtl="0" eaLnBrk="1" latinLnBrk="0" hangingPunct="1">
        <a:defRPr sz="2182" kern="1200">
          <a:solidFill>
            <a:schemeClr val="tx1"/>
          </a:solidFill>
          <a:latin typeface="+mn-lt"/>
          <a:ea typeface="+mn-ea"/>
          <a:cs typeface="+mn-cs"/>
        </a:defRPr>
      </a:lvl4pPr>
      <a:lvl5pPr marL="2216786" algn="l" defTabSz="1108392" rtl="0" eaLnBrk="1" latinLnBrk="0" hangingPunct="1">
        <a:defRPr sz="2182" kern="1200">
          <a:solidFill>
            <a:schemeClr val="tx1"/>
          </a:solidFill>
          <a:latin typeface="+mn-lt"/>
          <a:ea typeface="+mn-ea"/>
          <a:cs typeface="+mn-cs"/>
        </a:defRPr>
      </a:lvl5pPr>
      <a:lvl6pPr marL="2770981" algn="l" defTabSz="1108392" rtl="0" eaLnBrk="1" latinLnBrk="0" hangingPunct="1">
        <a:defRPr sz="2182" kern="1200">
          <a:solidFill>
            <a:schemeClr val="tx1"/>
          </a:solidFill>
          <a:latin typeface="+mn-lt"/>
          <a:ea typeface="+mn-ea"/>
          <a:cs typeface="+mn-cs"/>
        </a:defRPr>
      </a:lvl6pPr>
      <a:lvl7pPr marL="3325178" algn="l" defTabSz="1108392" rtl="0" eaLnBrk="1" latinLnBrk="0" hangingPunct="1">
        <a:defRPr sz="2182" kern="1200">
          <a:solidFill>
            <a:schemeClr val="tx1"/>
          </a:solidFill>
          <a:latin typeface="+mn-lt"/>
          <a:ea typeface="+mn-ea"/>
          <a:cs typeface="+mn-cs"/>
        </a:defRPr>
      </a:lvl7pPr>
      <a:lvl8pPr marL="3879374" algn="l" defTabSz="1108392" rtl="0" eaLnBrk="1" latinLnBrk="0" hangingPunct="1">
        <a:defRPr sz="2182" kern="1200">
          <a:solidFill>
            <a:schemeClr val="tx1"/>
          </a:solidFill>
          <a:latin typeface="+mn-lt"/>
          <a:ea typeface="+mn-ea"/>
          <a:cs typeface="+mn-cs"/>
        </a:defRPr>
      </a:lvl8pPr>
      <a:lvl9pPr marL="4433570" algn="l" defTabSz="1108392" rtl="0" eaLnBrk="1" latinLnBrk="0" hangingPunct="1">
        <a:defRPr sz="218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a:pPr>
                <a:defRPr/>
              </a:pPr>
              <a:t>7/31/2026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a:pPr>
                <a:defRPr/>
              </a:pPr>
              <a:t>‹#›</a:t>
            </a:fld>
            <a:endParaRPr lang="en-US" altLang="en-US"/>
          </a:p>
        </p:txBody>
      </p:sp>
    </p:spTree>
    <p:extLst>
      <p:ext uri="{BB962C8B-B14F-4D97-AF65-F5344CB8AC3E}">
        <p14:creationId xmlns:p14="http://schemas.microsoft.com/office/powerpoint/2010/main" val="120789451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31/07/2026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223832296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5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5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5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5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pn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5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7.pn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5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9.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notesSlide" Target="../notesSlides/notesSlide14.xml"/><Relationship Id="rId7" Type="http://schemas.openxmlformats.org/officeDocument/2006/relationships/image" Target="../media/image18.png"/><Relationship Id="rId2" Type="http://schemas.openxmlformats.org/officeDocument/2006/relationships/slideLayout" Target="../slideLayouts/slideLayout51.xml"/><Relationship Id="rId1" Type="http://schemas.openxmlformats.org/officeDocument/2006/relationships/themeOverride" Target="../theme/themeOverride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svg"/><Relationship Id="rId9"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2FACA052-6525-2EF1-74DC-5D519B94684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E34D976-B348-A73B-E235-8D3CF7E0263B}"/>
              </a:ext>
            </a:extLst>
          </p:cNvPr>
          <p:cNvPicPr>
            <a:picLocks noChangeAspect="1"/>
          </p:cNvPicPr>
          <p:nvPr/>
        </p:nvPicPr>
        <p:blipFill>
          <a:blip r:embed="rId2"/>
          <a:stretch>
            <a:fillRect/>
          </a:stretch>
        </p:blipFill>
        <p:spPr>
          <a:xfrm>
            <a:off x="2667000" y="0"/>
            <a:ext cx="6858000" cy="6858000"/>
          </a:xfrm>
          <a:prstGeom prst="rect">
            <a:avLst/>
          </a:prstGeom>
          <a:ln>
            <a:noFill/>
          </a:ln>
          <a:effectLst>
            <a:softEdge rad="112500"/>
          </a:effectLst>
        </p:spPr>
      </p:pic>
    </p:spTree>
    <p:extLst>
      <p:ext uri="{BB962C8B-B14F-4D97-AF65-F5344CB8AC3E}">
        <p14:creationId xmlns:p14="http://schemas.microsoft.com/office/powerpoint/2010/main" val="1446621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02-08-2026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buNone/>
            </a:pPr>
            <a:r>
              <a:rPr lang="en-GB" b="1" i="1" dirty="0"/>
              <a:t>A faithful Christian is falsely accused and denied a promotion because of a jealous colleague.</a:t>
            </a:r>
          </a:p>
          <a:p>
            <a:pPr algn="ctr"/>
            <a:r>
              <a:rPr lang="en-GB" b="1" i="1" dirty="0"/>
              <a:t>How should he/she respond according to Joseph’s example?</a:t>
            </a:r>
          </a:p>
          <a:p>
            <a:pPr algn="ctr"/>
            <a:r>
              <a:rPr lang="en-GB" b="1" i="1" dirty="0"/>
              <a:t>What practical lessons can be learned from Joseph’s life?</a:t>
            </a:r>
          </a:p>
          <a:p>
            <a:pPr marL="0" indent="0" algn="ctr">
              <a:buNone/>
            </a:pPr>
            <a:endParaRPr lang="en-GB" b="1" i="1" dirty="0"/>
          </a:p>
          <a:p>
            <a:pPr marL="0" indent="0" algn="ctr">
              <a:buNone/>
            </a:pPr>
            <a:r>
              <a:rPr lang="en-GB" b="1" i="1" dirty="0"/>
              <a:t>Support your answer with relevant Bible references.</a:t>
            </a:r>
            <a:endParaRPr lang="en-US" b="1" i="1" dirty="0"/>
          </a:p>
          <a:p>
            <a:pPr marL="0" indent="0" algn="ctr">
              <a:lnSpc>
                <a:spcPct val="110000"/>
              </a:lnSpc>
              <a:buNone/>
            </a:pPr>
            <a:r>
              <a:rPr lang="en-US" b="1" dirty="0"/>
              <a:t>Volunteers please!</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rPr>
              <a:t> The plot against Joseph</a:t>
            </a:r>
          </a:p>
        </p:txBody>
      </p:sp>
    </p:spTree>
    <p:extLst>
      <p:ext uri="{BB962C8B-B14F-4D97-AF65-F5344CB8AC3E}">
        <p14:creationId xmlns:p14="http://schemas.microsoft.com/office/powerpoint/2010/main" val="402866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698049" y="742951"/>
            <a:ext cx="3609975"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a:t>
            </a:r>
            <a:r>
              <a:rPr lang="en-US" altLang="en-US" sz="4800" b="1" u="sng" dirty="0">
                <a:solidFill>
                  <a:srgbClr val="FFFFFF"/>
                </a:solidFill>
              </a:rPr>
              <a:t>30</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US" altLang="en-US" sz="4800" b="1" dirty="0">
                <a:solidFill>
                  <a:srgbClr val="FFFFFF"/>
                </a:solidFill>
              </a:rPr>
              <a:t>Judah’s moral slip</a:t>
            </a:r>
            <a:endParaRPr lang="en-US" sz="48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a:ea typeface="+mn-ea"/>
                <a:cs typeface="+mn-cs"/>
              </a:rPr>
              <a:t>MEMORY VERSE: ……</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Freeform: Shape 7"/>
          <p:cNvSpPr/>
          <p:nvPr/>
        </p:nvSpPr>
        <p:spPr>
          <a:xfrm>
            <a:off x="5030356" y="1578634"/>
            <a:ext cx="7074557"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"And Judah acknowledged them, and said, She hath been more righteous than I; because that I gave her not to Shelah my son. And he knew her again no more”</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 (</a:t>
            </a:r>
            <a:r>
              <a:rPr kumimoji="0" lang="en-GB" sz="2800" b="1"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Genesis 38:26</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endParaRPr kumimoji="0" lang="en-GB" sz="24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3" name="Freeform: Shape 2"/>
          <p:cNvSpPr/>
          <p:nvPr/>
        </p:nvSpPr>
        <p:spPr>
          <a:xfrm>
            <a:off x="5468389" y="4561608"/>
            <a:ext cx="6263640" cy="1583689"/>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TEXT:</a:t>
            </a:r>
            <a:r>
              <a:rPr kumimoji="0" lang="en-GB" sz="2800" b="1" i="1" u="none" strike="noStrike" kern="1200" cap="none" spc="0" normalizeH="0" baseline="0" noProof="0" dirty="0">
                <a:ln>
                  <a:noFill/>
                </a:ln>
                <a:solidFill>
                  <a:prstClr val="white"/>
                </a:solidFill>
                <a:effectLst/>
                <a:uLnTx/>
                <a:uFillTx/>
                <a:latin typeface="Calibri"/>
                <a:ea typeface="+mn-ea"/>
                <a:cs typeface="+mn-cs"/>
              </a:rPr>
              <a:t>  </a:t>
            </a:r>
            <a:r>
              <a:rPr kumimoji="0" lang="en-GB"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Genesis Chapter 38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Content Placeholder 2"/>
          <p:cNvSpPr>
            <a:spLocks noGrp="1"/>
          </p:cNvSpPr>
          <p:nvPr>
            <p:ph idx="1"/>
          </p:nvPr>
        </p:nvSpPr>
        <p:spPr>
          <a:xfrm>
            <a:off x="4114394" y="564819"/>
            <a:ext cx="7534048" cy="5717495"/>
          </a:xfrm>
        </p:spPr>
        <p:txBody>
          <a:bodyPr anchor="ctr">
            <a:noAutofit/>
          </a:bodyPr>
          <a:lstStyle/>
          <a:p>
            <a:pPr marL="0" indent="0" algn="just">
              <a:lnSpc>
                <a:spcPct val="100000"/>
              </a:lnSpc>
              <a:buNone/>
            </a:pPr>
            <a:r>
              <a:rPr lang="en-US" dirty="0"/>
              <a:t>Judah’s moral failure contrasts sharply to Joseph’s godly character. His friendship with the world, wrong marital choices and indulgence in fleshly lusts brought shame upon himself, defilement, deception and even death to some members of his family. Yet this chapter also reveals the triumph of God’s grace. When Judah acknowledged his sin, he found mercy and restoration and was even chosen as a royal pathway to our Lord Jesus Christ. The study teaches believers to avoid worldliness, maintain moral purity, respond to God's correction with genuine repentance, and trust His grace to restore every sincere penitent.</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37181" y="457201"/>
            <a:ext cx="7695897" cy="5941878"/>
          </a:xfrm>
        </p:spPr>
        <p:txBody>
          <a:bodyPr anchor="ctr">
            <a:noAutofit/>
          </a:bodyPr>
          <a:lstStyle/>
          <a:p>
            <a:pPr indent="-457200" algn="just">
              <a:lnSpc>
                <a:spcPct val="100000"/>
              </a:lnSpc>
              <a:buNone/>
            </a:pPr>
            <a:r>
              <a:rPr lang="en-US" b="1" noProof="0" dirty="0"/>
              <a:t>1.</a:t>
            </a:r>
            <a:r>
              <a:rPr lang="en-US" noProof="0" dirty="0"/>
              <a:t> Friendship with the world and unequal yokes lead to spiritual decline. Seek God’s will before marriage and other major decisions.</a:t>
            </a:r>
          </a:p>
          <a:p>
            <a:pPr indent="-457200" algn="just">
              <a:lnSpc>
                <a:spcPct val="100000"/>
              </a:lnSpc>
              <a:buNone/>
            </a:pPr>
            <a:r>
              <a:rPr lang="en-US" b="1" noProof="0" dirty="0"/>
              <a:t>2.</a:t>
            </a:r>
            <a:r>
              <a:rPr lang="en-US" noProof="0" dirty="0"/>
              <a:t> Selfishness, broken promises and fleshly lust always bring shame and painful consequences.</a:t>
            </a:r>
          </a:p>
          <a:p>
            <a:pPr indent="-457200" algn="just">
              <a:lnSpc>
                <a:spcPct val="100000"/>
              </a:lnSpc>
              <a:buNone/>
            </a:pPr>
            <a:r>
              <a:rPr lang="en-US" b="1" noProof="0" dirty="0"/>
              <a:t>3.</a:t>
            </a:r>
            <a:r>
              <a:rPr lang="en-US" noProof="0" dirty="0"/>
              <a:t> There is no excuse for adultery or fornication. Guard your heart, eyes and conduct, and flee every temptation.</a:t>
            </a:r>
          </a:p>
          <a:p>
            <a:pPr indent="-457200" algn="just">
              <a:lnSpc>
                <a:spcPct val="100000"/>
              </a:lnSpc>
              <a:buNone/>
            </a:pPr>
            <a:r>
              <a:rPr lang="en-US" b="1" noProof="0" dirty="0"/>
              <a:t>4.</a:t>
            </a:r>
            <a:r>
              <a:rPr lang="en-US" noProof="0" dirty="0"/>
              <a:t> When God exposes your sins, respond with sincere repentance, not excuses or denial.</a:t>
            </a:r>
          </a:p>
          <a:p>
            <a:pPr indent="-457200" algn="just">
              <a:lnSpc>
                <a:spcPct val="100000"/>
              </a:lnSpc>
              <a:buNone/>
            </a:pPr>
            <a:r>
              <a:rPr lang="en-US" b="1" noProof="0" dirty="0"/>
              <a:t>5.</a:t>
            </a:r>
            <a:r>
              <a:rPr lang="en-US" noProof="0" dirty="0"/>
              <a:t> God is faithful to forgive, restore and use those who genuinely repent and return to Him.</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KEY LESSONS IN THE STUDY OF TODAY</a:t>
            </a:r>
          </a:p>
        </p:txBody>
      </p:sp>
      <p:sp>
        <p:nvSpPr>
          <p:cNvPr id="2" name="Title 1"/>
          <p:cNvSpPr>
            <a:spLocks noGrp="1"/>
          </p:cNvSpPr>
          <p:nvPr>
            <p:ph type="title"/>
          </p:nvPr>
        </p:nvSpPr>
        <p:spPr>
          <a:xfrm>
            <a:off x="466344" y="4485736"/>
            <a:ext cx="3414368" cy="1818229"/>
          </a:xfrm>
        </p:spPr>
        <p:txBody>
          <a:bodyPr>
            <a:normAutofit/>
          </a:bodyPr>
          <a:lstStyle/>
          <a:p>
            <a:pPr algn="ctr"/>
            <a:r>
              <a:rPr lang="en-US" sz="2800" b="1" i="1" noProof="0" dirty="0">
                <a:solidFill>
                  <a:srgbClr val="FFFFFF"/>
                </a:solidFill>
                <a:latin typeface="Cambria" panose="02040503050406030204" pitchFamily="18" charset="0"/>
                <a:ea typeface="Cambria" panose="02040503050406030204" pitchFamily="18" charset="0"/>
              </a:rPr>
              <a:t>Judah’s moral slip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86375-36F7-A34B-C14F-ED78AA66C499}"/>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1241D30-EF24-12E2-04A7-FC88A6261F1E}"/>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DA0600DF-2D13-34EA-77E3-65E888316E3D}"/>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2DBD131B-B9CE-60FD-4097-3FB41356AB1A}"/>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29832F2E-EAA6-3513-5CE0-66FCA0CDFDCC}"/>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E0FFAAD3-F3FB-3BC6-5D3A-8CB7B3F82FD1}"/>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B4CA5E1B-E01A-FAB1-ACF6-850B31E49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C08595BD-A901-443D-BBBA-6B4BD502404A}"/>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760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4A95A-6E2F-FC6B-5A5D-847012D81F0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FF3A215-9C85-BA0C-BE10-E93FD7410C30}"/>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C657FE7F-ED99-BF69-C744-0B82CFD66E9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6A2DB1B7-1D24-3F67-4459-93DBADD4485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4A50A78-F89F-76A0-FC4F-4522E0450E38}"/>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752B3355-A23B-7CDD-DB8D-4E588A815BF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71A2A51D-EC31-F74B-5AB7-8673383F0D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E9CF092E-8D6E-216F-74FF-BD3D46BB91AB}"/>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94918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6E030-A240-41A7-A628-C14E62C122A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FD2E1C-77B7-A451-1539-E84C5FF08DC7}"/>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4F999C17-647A-EE92-FB51-CA208E7A69FF}"/>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7E7EBB6-9E2E-45A4-CEBC-E30EF53AA1ED}"/>
              </a:ext>
            </a:extLst>
          </p:cNvPr>
          <p:cNvSpPr txBox="1">
            <a:spLocks/>
          </p:cNvSpPr>
          <p:nvPr/>
        </p:nvSpPr>
        <p:spPr>
          <a:xfrm>
            <a:off x="9479427" y="1462571"/>
            <a:ext cx="2384058" cy="890797"/>
          </a:xfrm>
          <a:prstGeom prst="rect">
            <a:avLst/>
          </a:prstGeom>
          <a:noFill/>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GLOBAL WORSHIP SERVICE</a:t>
            </a:r>
          </a:p>
        </p:txBody>
      </p:sp>
      <p:sp>
        <p:nvSpPr>
          <p:cNvPr id="6" name="Subtitle 2">
            <a:extLst>
              <a:ext uri="{FF2B5EF4-FFF2-40B4-BE49-F238E27FC236}">
                <a16:creationId xmlns:a16="http://schemas.microsoft.com/office/drawing/2014/main" id="{4E8EB5BC-FBE2-EE28-07F8-9A531615275B}"/>
              </a:ext>
            </a:extLst>
          </p:cNvPr>
          <p:cNvSpPr txBox="1">
            <a:spLocks/>
          </p:cNvSpPr>
          <p:nvPr/>
        </p:nvSpPr>
        <p:spPr>
          <a:xfrm>
            <a:off x="9922203" y="2176126"/>
            <a:ext cx="1920900" cy="37793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02-08-2026</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5961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0FFB-BA03-70C9-5DAD-EED207B0A59B}"/>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39C86E13-4106-CDEE-F710-2482C7641D3D}"/>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4C1D5882-60E9-8CE4-9D00-25B5C021B0AE}"/>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A26D525F-F1FA-BA00-163D-D5711B6342A2}"/>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CDC23AE4-4E1B-433F-2CC6-ED95C7ABCAC4}"/>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CE2ACDF5-F499-3967-F8C6-E9ED19906B45}"/>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51CCE5D-AB9D-4AB4-AA3B-7201DB893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0D385027-1F3C-7EF6-B753-16C0ACC0977F}"/>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91989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130210" y="686862"/>
            <a:ext cx="7602867" cy="5475129"/>
          </a:xfrm>
        </p:spPr>
        <p:txBody>
          <a:bodyPr anchor="ctr">
            <a:noAutofit/>
          </a:bodyPr>
          <a:lstStyle/>
          <a:p>
            <a:pPr marL="0" indent="0" algn="ctr">
              <a:lnSpc>
                <a:spcPct val="110000"/>
              </a:lnSpc>
              <a:spcBef>
                <a:spcPts val="600"/>
              </a:spcBef>
              <a:buNone/>
            </a:pPr>
            <a:r>
              <a:rPr lang="en-US" b="1" dirty="0"/>
              <a:t>Judah’s life warns us against unequal yokes, worldly friendship, hypocrisy and immorality. Hidden sins will eventually be exposed, but sincere confession and repentance always attract God's mercy. God’s grace is able to transform the vilest sinner into a vessel of </a:t>
            </a:r>
            <a:r>
              <a:rPr lang="en-US" b="1" dirty="0" err="1"/>
              <a:t>honour</a:t>
            </a:r>
            <a:r>
              <a:rPr lang="en-US" b="1" dirty="0"/>
              <a:t>. Therefore, we should walk in holiness, seek God’s will in marriage and relationships, and remain faithful to the end.</a:t>
            </a:r>
          </a:p>
          <a:p>
            <a:pPr marL="0" indent="0" algn="ctr">
              <a:lnSpc>
                <a:spcPct val="110000"/>
              </a:lnSpc>
              <a:spcBef>
                <a:spcPts val="600"/>
              </a:spcBef>
              <a:buNone/>
            </a:pPr>
            <a:endParaRPr lang="en-US"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191609" y="686862"/>
            <a:ext cx="7541470" cy="5475129"/>
          </a:xfrm>
        </p:spPr>
        <p:txBody>
          <a:bodyPr anchor="ctr">
            <a:noAutofit/>
          </a:bodyPr>
          <a:lstStyle/>
          <a:p>
            <a:pPr marL="0" indent="0" algn="ctr">
              <a:lnSpc>
                <a:spcPct val="110000"/>
              </a:lnSpc>
              <a:buNone/>
            </a:pPr>
            <a:r>
              <a:rPr lang="en-US" b="1" dirty="0"/>
              <a:t>A sister in your church has been in a relationship with an unbeliever for several years and now wants to marry him because he is loving, responsible and promises to attend church after the wedding. Using the Scriptures, counsel her on God’s standard for marriage.</a:t>
            </a:r>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ABD87-15EC-BE75-789A-D5F00E85D8D9}"/>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2BC97914-61AE-80D4-8742-1BE44FF4CC9E}"/>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9ED342D-9195-C1C8-9509-E214794535A1}"/>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ALTERNATIVE</a:t>
            </a:r>
            <a:b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b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8F6FEC8C-5D2A-6F60-2A9B-E6EFC675E3B5}"/>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F669F95-A700-19A4-0CCD-51EF86FF922F}"/>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4EA853C-2AF0-CEAD-5FA0-8EF2DE2EFAA2}"/>
              </a:ext>
            </a:extLst>
          </p:cNvPr>
          <p:cNvSpPr>
            <a:spLocks noGrp="1"/>
          </p:cNvSpPr>
          <p:nvPr>
            <p:ph idx="1"/>
          </p:nvPr>
        </p:nvSpPr>
        <p:spPr>
          <a:xfrm>
            <a:off x="4191609" y="686862"/>
            <a:ext cx="7541470" cy="5475129"/>
          </a:xfrm>
        </p:spPr>
        <p:txBody>
          <a:bodyPr anchor="ctr">
            <a:noAutofit/>
          </a:bodyPr>
          <a:lstStyle/>
          <a:p>
            <a:pPr marL="0" indent="0" algn="ctr">
              <a:lnSpc>
                <a:spcPct val="110000"/>
              </a:lnSpc>
              <a:buNone/>
            </a:pPr>
            <a:r>
              <a:rPr lang="en-US" b="1" dirty="0"/>
              <a:t>A Christian who fell into sexual immorality believes God can never forgive or use him again. Using the examples of Judah and David, explain what the Bible teaches about genuine repentance, forgiveness and restoration.</a:t>
            </a:r>
          </a:p>
        </p:txBody>
      </p:sp>
      <p:pic>
        <p:nvPicPr>
          <p:cNvPr id="4" name="Picture 3" descr="Logo&#10;&#10;Description automatically generated">
            <a:extLst>
              <a:ext uri="{FF2B5EF4-FFF2-40B4-BE49-F238E27FC236}">
                <a16:creationId xmlns:a16="http://schemas.microsoft.com/office/drawing/2014/main" id="{5132F80E-BD68-4133-B2BF-67C2FF3A41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8534105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altLang="en-US" sz="4800" b="1" kern="1200">
                <a:solidFill>
                  <a:srgbClr val="FFFFFF"/>
                </a:solidFill>
                <a:latin typeface="+mj-lt"/>
                <a:ea typeface="+mj-ea"/>
                <a:cs typeface="+mj-cs"/>
              </a:rPr>
              <a:t>SEARCH THE SCRIPTURES </a:t>
            </a:r>
            <a:r>
              <a:rPr kumimoji="0" lang="en-US" altLang="en-US" sz="4800" b="1" i="0" u="none" strike="noStrike" kern="1200" cap="none" spc="0" normalizeH="0" baseline="0" noProof="0">
                <a:ln>
                  <a:noFill/>
                </a:ln>
                <a:solidFill>
                  <a:srgbClr val="FFFFFF"/>
                </a:solidFill>
                <a:effectLst/>
                <a:uLnTx/>
                <a:uFillTx/>
                <a:latin typeface="+mj-lt"/>
                <a:ea typeface="+mj-ea"/>
                <a:cs typeface="+mj-cs"/>
              </a:rPr>
              <a:t>SUMMARY</a:t>
            </a:r>
            <a:endParaRPr lang="en-US" sz="4800" kern="1200">
              <a:solidFill>
                <a:srgbClr val="FFFFFF"/>
              </a:solidFill>
              <a:latin typeface="+mj-lt"/>
              <a:ea typeface="+mj-ea"/>
              <a:cs typeface="+mj-cs"/>
            </a:endParaRPr>
          </a:p>
        </p:txBody>
      </p:sp>
      <p:pic>
        <p:nvPicPr>
          <p:cNvPr id="11" name="Content Placeholder 10" descr="A picture containing graphical user interface&#10;&#10;Description automatically generated">
            <a:extLst>
              <a:ext uri="{FF2B5EF4-FFF2-40B4-BE49-F238E27FC236}">
                <a16:creationId xmlns:a16="http://schemas.microsoft.com/office/drawing/2014/main" id="{38B2DB98-57B1-18EE-3F1E-54ADEB1D09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1932" y="1881381"/>
            <a:ext cx="6552381" cy="3095238"/>
          </a:xfrm>
        </p:spPr>
      </p:pic>
      <p:pic>
        <p:nvPicPr>
          <p:cNvPr id="3" name="Picture 2" descr="Logo&#10;&#10;Description automatically generated">
            <a:extLst>
              <a:ext uri="{FF2B5EF4-FFF2-40B4-BE49-F238E27FC236}">
                <a16:creationId xmlns:a16="http://schemas.microsoft.com/office/drawing/2014/main" id="{D28785D9-999B-5E46-1E8D-8B72A54D2A1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625709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B02CDD1D-9ABE-0F55-0AF3-AC0340351A48}"/>
              </a:ext>
            </a:extLst>
          </p:cNvPr>
          <p:cNvSpPr txBox="1">
            <a:spLocks/>
          </p:cNvSpPr>
          <p:nvPr/>
        </p:nvSpPr>
        <p:spPr>
          <a:xfrm>
            <a:off x="990052" y="1450655"/>
            <a:ext cx="4402510" cy="395669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defRPr/>
            </a:pPr>
            <a:r>
              <a:rPr lang="en-US" sz="4800" b="1" kern="12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j-cs"/>
              </a:rPr>
              <a:t>INTERCESSION</a:t>
            </a:r>
          </a:p>
        </p:txBody>
      </p:sp>
      <p:cxnSp>
        <p:nvCxnSpPr>
          <p:cNvPr id="20" name="Straight Connector 14">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16">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627A4B33-96F3-8B41-2D5E-3307D23BFAA8}"/>
              </a:ext>
            </a:extLst>
          </p:cNvPr>
          <p:cNvGrpSpPr/>
          <p:nvPr/>
        </p:nvGrpSpPr>
        <p:grpSpPr>
          <a:xfrm>
            <a:off x="5779996" y="685800"/>
            <a:ext cx="5775524" cy="5486400"/>
            <a:chOff x="7320133" y="1125328"/>
            <a:chExt cx="4922091" cy="5292000"/>
          </a:xfrm>
        </p:grpSpPr>
        <p:pic>
          <p:nvPicPr>
            <p:cNvPr id="5" name="Picture 2" descr="2 Timothy 2:15 Truth: Verse of the Day: James 5:16 KJV">
              <a:extLst>
                <a:ext uri="{FF2B5EF4-FFF2-40B4-BE49-F238E27FC236}">
                  <a16:creationId xmlns:a16="http://schemas.microsoft.com/office/drawing/2014/main" id="{5A5EFBA8-9087-F10B-CC5A-FEA5DB656D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7" t="2902" r="2594"/>
            <a:stretch/>
          </p:blipFill>
          <p:spPr bwMode="auto">
            <a:xfrm>
              <a:off x="7320133" y="1125328"/>
              <a:ext cx="4922091" cy="5292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1E6AEB1-528D-710A-79A1-284E2D3420E1}"/>
                </a:ext>
              </a:extLst>
            </p:cNvPr>
            <p:cNvSpPr/>
            <p:nvPr/>
          </p:nvSpPr>
          <p:spPr>
            <a:xfrm>
              <a:off x="11064552" y="4364856"/>
              <a:ext cx="1127448" cy="144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pic>
        <p:nvPicPr>
          <p:cNvPr id="2" name="Picture 1" descr="Logo&#10;&#10;Description automatically generated">
            <a:extLst>
              <a:ext uri="{FF2B5EF4-FFF2-40B4-BE49-F238E27FC236}">
                <a16:creationId xmlns:a16="http://schemas.microsoft.com/office/drawing/2014/main" id="{9D43472F-04CD-1F38-EF05-792FC816A66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938961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98EAFF5-537E-AD5C-23D9-EBE879C35C24}"/>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altLang="en-US" sz="4000" b="1" i="0" u="none" strike="noStrike" kern="1200" cap="none" spc="0" normalizeH="0" baseline="0" noProof="0">
                <a:ln>
                  <a:noFill/>
                </a:ln>
                <a:solidFill>
                  <a:srgbClr val="FFFFFF"/>
                </a:solidFill>
                <a:effectLst/>
                <a:uLnTx/>
                <a:uFillTx/>
                <a:latin typeface="Calibri Light" panose="020F0302020204030204"/>
                <a:ea typeface="+mj-ea"/>
                <a:cs typeface="+mj-cs"/>
              </a:rPr>
              <a:t>TITHES AND OFFERING</a:t>
            </a:r>
            <a:endParaRPr kumimoji="0" lang="en-US" sz="4000" b="0" i="0" u="none" strike="noStrike" kern="1200" cap="none" spc="0" normalizeH="0" baseline="0" noProof="0" dirty="0">
              <a:ln>
                <a:noFill/>
              </a:ln>
              <a:solidFill>
                <a:srgbClr val="FFFFFF"/>
              </a:solidFill>
              <a:effectLst/>
              <a:uLnTx/>
              <a:uFillTx/>
              <a:latin typeface="Calibri Light" panose="020F0302020204030204"/>
              <a:ea typeface="+mj-ea"/>
              <a:cs typeface="+mj-cs"/>
            </a:endParaRPr>
          </a:p>
        </p:txBody>
      </p:sp>
      <p:graphicFrame>
        <p:nvGraphicFramePr>
          <p:cNvPr id="97" name="Content Placeholder 2">
            <a:extLst>
              <a:ext uri="{FF2B5EF4-FFF2-40B4-BE49-F238E27FC236}">
                <a16:creationId xmlns:a16="http://schemas.microsoft.com/office/drawing/2014/main" id="{2EDBD9A1-AAED-6B30-6C2B-FBDD333A16C5}"/>
              </a:ext>
            </a:extLst>
          </p:cNvPr>
          <p:cNvGraphicFramePr>
            <a:graphicFrameLocks noGrp="1"/>
          </p:cNvGraphicFramePr>
          <p:nvPr>
            <p:ph idx="1"/>
          </p:nvPr>
        </p:nvGraphicFramePr>
        <p:xfrm>
          <a:off x="1371599" y="2408667"/>
          <a:ext cx="10165978" cy="2255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a:extLst>
              <a:ext uri="{FF2B5EF4-FFF2-40B4-BE49-F238E27FC236}">
                <a16:creationId xmlns:a16="http://schemas.microsoft.com/office/drawing/2014/main" id="{E451A50D-6A9A-8C30-BA26-BB9BCCA05F84}"/>
              </a:ext>
            </a:extLst>
          </p:cNvPr>
          <p:cNvGrpSpPr/>
          <p:nvPr/>
        </p:nvGrpSpPr>
        <p:grpSpPr>
          <a:xfrm>
            <a:off x="1371599" y="1760667"/>
            <a:ext cx="6875930" cy="648000"/>
            <a:chOff x="734612" y="1994403"/>
            <a:chExt cx="4320000" cy="648000"/>
          </a:xfrm>
        </p:grpSpPr>
        <p:sp>
          <p:nvSpPr>
            <p:cNvPr id="6" name="Rectangle 5">
              <a:extLst>
                <a:ext uri="{FF2B5EF4-FFF2-40B4-BE49-F238E27FC236}">
                  <a16:creationId xmlns:a16="http://schemas.microsoft.com/office/drawing/2014/main" id="{AD22EA87-1F27-2295-CFAD-BDFA57BD6DD2}"/>
                </a:ext>
              </a:extLst>
            </p:cNvPr>
            <p:cNvSpPr/>
            <p:nvPr/>
          </p:nvSpPr>
          <p:spPr>
            <a:xfrm>
              <a:off x="734612" y="1994403"/>
              <a:ext cx="4320000" cy="648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A375C84-E6CC-EAF0-5D9A-67FF3E248516}"/>
                </a:ext>
              </a:extLst>
            </p:cNvPr>
            <p:cNvSpPr txBox="1"/>
            <p:nvPr/>
          </p:nvSpPr>
          <p:spPr>
            <a:xfrm>
              <a:off x="734612" y="1994403"/>
              <a:ext cx="4320000" cy="648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l" defTabSz="1155700" rtl="0" eaLnBrk="1" fontAlgn="auto" latinLnBrk="0" hangingPunct="1">
                <a:lnSpc>
                  <a:spcPct val="100000"/>
                </a:lnSpc>
                <a:spcBef>
                  <a:spcPct val="0"/>
                </a:spcBef>
                <a:spcAft>
                  <a:spcPct val="35000"/>
                </a:spcAft>
                <a:buClrTx/>
                <a:buSzTx/>
                <a:buFontTx/>
                <a:buNone/>
                <a:tabLst/>
                <a:defRPr b="1"/>
              </a:pPr>
              <a:r>
                <a:rPr kumimoji="0" lang="en-US" sz="26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Kindly pay via one of the following options: </a:t>
              </a:r>
            </a:p>
          </p:txBody>
        </p:sp>
      </p:grpSp>
      <p:sp>
        <p:nvSpPr>
          <p:cNvPr id="11" name="TextBox 10">
            <a:extLst>
              <a:ext uri="{FF2B5EF4-FFF2-40B4-BE49-F238E27FC236}">
                <a16:creationId xmlns:a16="http://schemas.microsoft.com/office/drawing/2014/main" id="{B648082F-9426-0771-5274-ADA13CBF8D94}"/>
              </a:ext>
            </a:extLst>
          </p:cNvPr>
          <p:cNvSpPr txBox="1"/>
          <p:nvPr/>
        </p:nvSpPr>
        <p:spPr>
          <a:xfrm>
            <a:off x="7370561" y="4038378"/>
            <a:ext cx="4722829" cy="830997"/>
          </a:xfrm>
          <a:prstGeom prst="rect">
            <a:avLst/>
          </a:prstGeom>
          <a:noFill/>
        </p:spPr>
        <p:txBody>
          <a:bodyPr wrap="square" rtlCol="0">
            <a:spAutoFit/>
          </a:bodyPr>
          <a:lstStyle/>
          <a:p>
            <a:pPr marL="84138" marR="0" lvl="0" indent="179388" algn="l" defTabSz="10668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IBAN: NL90ABNA0416385699</a:t>
            </a:r>
            <a:endParaRPr kumimoji="0" lang="en-US" sz="24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a:p>
            <a:pPr marL="84138" marR="0" lvl="0" indent="179388" algn="l" defTabSz="10668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Remarks: Tithes (name of region)</a:t>
            </a:r>
            <a:endParaRPr kumimoji="0" lang="en-US" sz="24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4DC8D55-75B6-936E-DD9C-C8F2B5B4962A}"/>
              </a:ext>
            </a:extLst>
          </p:cNvPr>
          <p:cNvSpPr txBox="1"/>
          <p:nvPr/>
        </p:nvSpPr>
        <p:spPr>
          <a:xfrm>
            <a:off x="1225855" y="5386846"/>
            <a:ext cx="5476603" cy="954107"/>
          </a:xfrm>
          <a:prstGeom prst="rect">
            <a:avLst/>
          </a:prstGeom>
          <a:noFill/>
        </p:spPr>
        <p:txBody>
          <a:bodyPr wrap="square" rtlCol="0">
            <a:spAutoFit/>
          </a:bodyPr>
          <a:lstStyle/>
          <a:p>
            <a:pPr marL="84138" marR="0" lvl="0" indent="0" algn="l" defTabSz="1066800" rtl="0" eaLnBrk="1" fontAlgn="auto" latinLnBrk="0" hangingPunct="1">
              <a:lnSpc>
                <a:spcPct val="100000"/>
              </a:lnSpc>
              <a:spcBef>
                <a:spcPct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 God loves a cheerful giver”</a:t>
            </a:r>
          </a:p>
          <a:p>
            <a:pPr marL="84138" marR="0" lvl="0" indent="0" algn="l" defTabSz="10668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- 2 Corinthians 9:7</a:t>
            </a:r>
          </a:p>
        </p:txBody>
      </p:sp>
      <p:pic>
        <p:nvPicPr>
          <p:cNvPr id="3" name="Picture 2" descr="Logo&#10;&#10;Description automatically generated">
            <a:extLst>
              <a:ext uri="{FF2B5EF4-FFF2-40B4-BE49-F238E27FC236}">
                <a16:creationId xmlns:a16="http://schemas.microsoft.com/office/drawing/2014/main" id="{1F9E26BF-1C9B-A3C4-731E-845FB2149C5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3977532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C129E3-11F7-C69E-9E46-11CB9DC6C08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76911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865A906C-FE53-442E-9551-A9C935C4E21E}"/>
              </a:ext>
            </a:extLst>
          </p:cNvPr>
          <p:cNvGraphicFramePr>
            <a:graphicFrameLocks noGrp="1"/>
          </p:cNvGraphicFramePr>
          <p:nvPr/>
        </p:nvGraphicFramePr>
        <p:xfrm>
          <a:off x="4223791" y="4082013"/>
          <a:ext cx="7987874" cy="2775987"/>
        </p:xfrm>
        <a:graphic>
          <a:graphicData uri="http://schemas.openxmlformats.org/drawingml/2006/table">
            <a:tbl>
              <a:tblPr firstRow="1" bandRow="1">
                <a:tableStyleId>{7DF18680-E054-41AD-8BC1-D1AEF772440D}</a:tableStyleId>
              </a:tblPr>
              <a:tblGrid>
                <a:gridCol w="2167096">
                  <a:extLst>
                    <a:ext uri="{9D8B030D-6E8A-4147-A177-3AD203B41FA5}">
                      <a16:colId xmlns:a16="http://schemas.microsoft.com/office/drawing/2014/main" val="3103262320"/>
                    </a:ext>
                  </a:extLst>
                </a:gridCol>
                <a:gridCol w="2672751">
                  <a:extLst>
                    <a:ext uri="{9D8B030D-6E8A-4147-A177-3AD203B41FA5}">
                      <a16:colId xmlns:a16="http://schemas.microsoft.com/office/drawing/2014/main" val="2914217255"/>
                    </a:ext>
                  </a:extLst>
                </a:gridCol>
                <a:gridCol w="3148027">
                  <a:extLst>
                    <a:ext uri="{9D8B030D-6E8A-4147-A177-3AD203B41FA5}">
                      <a16:colId xmlns:a16="http://schemas.microsoft.com/office/drawing/2014/main" val="1313343998"/>
                    </a:ext>
                  </a:extLst>
                </a:gridCol>
              </a:tblGrid>
              <a:tr h="584419">
                <a:tc>
                  <a:txBody>
                    <a:bodyPr/>
                    <a:lstStyle/>
                    <a:p>
                      <a:r>
                        <a:rPr lang="en-GB" sz="2600" dirty="0"/>
                        <a:t>Location</a:t>
                      </a:r>
                    </a:p>
                  </a:txBody>
                  <a:tcPr/>
                </a:tc>
                <a:tc>
                  <a:txBody>
                    <a:bodyPr/>
                    <a:lstStyle/>
                    <a:p>
                      <a:r>
                        <a:rPr lang="en-GB" sz="2600"/>
                        <a:t>Telephone #</a:t>
                      </a:r>
                    </a:p>
                  </a:txBody>
                  <a:tcPr/>
                </a:tc>
                <a:tc>
                  <a:txBody>
                    <a:bodyPr/>
                    <a:lstStyle/>
                    <a:p>
                      <a:r>
                        <a:rPr lang="en-GB" sz="2600" dirty="0"/>
                        <a:t>ZOOM Meeting ID</a:t>
                      </a:r>
                    </a:p>
                  </a:txBody>
                  <a:tcPr/>
                </a:tc>
                <a:extLst>
                  <a:ext uri="{0D108BD9-81ED-4DB2-BD59-A6C34878D82A}">
                    <a16:rowId xmlns:a16="http://schemas.microsoft.com/office/drawing/2014/main" val="1036173995"/>
                  </a:ext>
                </a:extLst>
              </a:tr>
              <a:tr h="547892">
                <a:tc>
                  <a:txBody>
                    <a:bodyPr/>
                    <a:lstStyle/>
                    <a:p>
                      <a:r>
                        <a:rPr lang="en-GB" sz="2400" b="1" dirty="0">
                          <a:solidFill>
                            <a:schemeClr val="bg2">
                              <a:lumMod val="25000"/>
                            </a:schemeClr>
                          </a:solidFill>
                        </a:rPr>
                        <a:t>Amsterdam</a:t>
                      </a:r>
                    </a:p>
                  </a:txBody>
                  <a:tcPr/>
                </a:tc>
                <a:tc>
                  <a:txBody>
                    <a:bodyPr/>
                    <a:lstStyle/>
                    <a:p>
                      <a:r>
                        <a:rPr lang="en-GB" sz="2400" b="1">
                          <a:solidFill>
                            <a:schemeClr val="bg2">
                              <a:lumMod val="25000"/>
                            </a:schemeClr>
                          </a:solidFill>
                        </a:rPr>
                        <a:t>+31 686 093 624</a:t>
                      </a:r>
                    </a:p>
                  </a:txBody>
                  <a:tcPr/>
                </a:tc>
                <a:tc>
                  <a:txBody>
                    <a:bodyPr/>
                    <a:lstStyle/>
                    <a:p>
                      <a:r>
                        <a:rPr lang="en-GB" sz="2400" b="1" dirty="0">
                          <a:solidFill>
                            <a:schemeClr val="bg2">
                              <a:lumMod val="25000"/>
                            </a:schemeClr>
                          </a:solidFill>
                        </a:rPr>
                        <a:t>795-674-627</a:t>
                      </a:r>
                    </a:p>
                  </a:txBody>
                  <a:tcPr/>
                </a:tc>
                <a:extLst>
                  <a:ext uri="{0D108BD9-81ED-4DB2-BD59-A6C34878D82A}">
                    <a16:rowId xmlns:a16="http://schemas.microsoft.com/office/drawing/2014/main" val="418805209"/>
                  </a:ext>
                </a:extLst>
              </a:tr>
              <a:tr h="547892">
                <a:tc>
                  <a:txBody>
                    <a:bodyPr/>
                    <a:lstStyle/>
                    <a:p>
                      <a:r>
                        <a:rPr lang="en-GB" sz="2400" b="1">
                          <a:solidFill>
                            <a:schemeClr val="bg2">
                              <a:lumMod val="25000"/>
                            </a:schemeClr>
                          </a:solidFill>
                        </a:rPr>
                        <a:t>Eindhoven</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+31 643 678 896</a:t>
                      </a:r>
                    </a:p>
                  </a:txBody>
                  <a:tcPr/>
                </a:tc>
                <a:tc>
                  <a:txBody>
                    <a:bodyPr/>
                    <a:lstStyle/>
                    <a:p>
                      <a:r>
                        <a:rPr lang="en-GB" sz="2400" b="1">
                          <a:solidFill>
                            <a:schemeClr val="bg2">
                              <a:lumMod val="25000"/>
                            </a:schemeClr>
                          </a:solidFill>
                        </a:rPr>
                        <a:t>912-749-784</a:t>
                      </a:r>
                    </a:p>
                  </a:txBody>
                  <a:tcPr/>
                </a:tc>
                <a:extLst>
                  <a:ext uri="{0D108BD9-81ED-4DB2-BD59-A6C34878D82A}">
                    <a16:rowId xmlns:a16="http://schemas.microsoft.com/office/drawing/2014/main" val="2373925139"/>
                  </a:ext>
                </a:extLst>
              </a:tr>
              <a:tr h="547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The Hague</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+31 685 076 861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818-6898-8436</a:t>
                      </a:r>
                    </a:p>
                  </a:txBody>
                  <a:tcPr/>
                </a:tc>
                <a:extLst>
                  <a:ext uri="{0D108BD9-81ED-4DB2-BD59-A6C34878D82A}">
                    <a16:rowId xmlns:a16="http://schemas.microsoft.com/office/drawing/2014/main" val="2975732928"/>
                  </a:ext>
                </a:extLst>
              </a:tr>
              <a:tr h="547892">
                <a:tc>
                  <a:txBody>
                    <a:bodyPr/>
                    <a:lstStyle/>
                    <a:p>
                      <a:endParaRPr lang="en-GB" sz="2400" b="1" dirty="0">
                        <a:solidFill>
                          <a:schemeClr val="bg2">
                            <a:lumMod val="25000"/>
                          </a:schemeClr>
                        </a:solidFill>
                      </a:endParaRP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endParaRPr lang="en-GB" sz="2400" b="1" dirty="0">
                        <a:solidFill>
                          <a:schemeClr val="bg2">
                            <a:lumMod val="25000"/>
                          </a:schemeClr>
                        </a:solidFill>
                      </a:endParaRPr>
                    </a:p>
                  </a:txBody>
                  <a:tcPr/>
                </a:tc>
                <a:tc>
                  <a:txBody>
                    <a:bodyPr/>
                    <a:lstStyle/>
                    <a:p>
                      <a:endParaRPr lang="en-GB" sz="2400" b="1" dirty="0">
                        <a:solidFill>
                          <a:schemeClr val="bg2">
                            <a:lumMod val="25000"/>
                          </a:schemeClr>
                        </a:solidFill>
                      </a:endParaRPr>
                    </a:p>
                  </a:txBody>
                  <a:tcPr/>
                </a:tc>
                <a:extLst>
                  <a:ext uri="{0D108BD9-81ED-4DB2-BD59-A6C34878D82A}">
                    <a16:rowId xmlns:a16="http://schemas.microsoft.com/office/drawing/2014/main" val="494084002"/>
                  </a:ext>
                </a:extLst>
              </a:tr>
            </a:tbl>
          </a:graphicData>
        </a:graphic>
      </p:graphicFrame>
      <p:graphicFrame>
        <p:nvGraphicFramePr>
          <p:cNvPr id="62" name="Table 61">
            <a:extLst>
              <a:ext uri="{FF2B5EF4-FFF2-40B4-BE49-F238E27FC236}">
                <a16:creationId xmlns:a16="http://schemas.microsoft.com/office/drawing/2014/main" id="{7B1437C5-B060-4B74-A672-2B6545BED35D}"/>
              </a:ext>
            </a:extLst>
          </p:cNvPr>
          <p:cNvGraphicFramePr>
            <a:graphicFrameLocks noGrp="1"/>
          </p:cNvGraphicFramePr>
          <p:nvPr/>
        </p:nvGraphicFramePr>
        <p:xfrm>
          <a:off x="4223791" y="528661"/>
          <a:ext cx="7987874" cy="2756323"/>
        </p:xfrm>
        <a:graphic>
          <a:graphicData uri="http://schemas.openxmlformats.org/drawingml/2006/table">
            <a:tbl>
              <a:tblPr firstRow="1" bandRow="1">
                <a:tableStyleId>{7DF18680-E054-41AD-8BC1-D1AEF772440D}</a:tableStyleId>
              </a:tblPr>
              <a:tblGrid>
                <a:gridCol w="2235646">
                  <a:extLst>
                    <a:ext uri="{9D8B030D-6E8A-4147-A177-3AD203B41FA5}">
                      <a16:colId xmlns:a16="http://schemas.microsoft.com/office/drawing/2014/main" val="3103262320"/>
                    </a:ext>
                  </a:extLst>
                </a:gridCol>
                <a:gridCol w="1226000">
                  <a:extLst>
                    <a:ext uri="{9D8B030D-6E8A-4147-A177-3AD203B41FA5}">
                      <a16:colId xmlns:a16="http://schemas.microsoft.com/office/drawing/2014/main" val="2914217255"/>
                    </a:ext>
                  </a:extLst>
                </a:gridCol>
                <a:gridCol w="1802939">
                  <a:extLst>
                    <a:ext uri="{9D8B030D-6E8A-4147-A177-3AD203B41FA5}">
                      <a16:colId xmlns:a16="http://schemas.microsoft.com/office/drawing/2014/main" val="3052952877"/>
                    </a:ext>
                  </a:extLst>
                </a:gridCol>
                <a:gridCol w="2723289">
                  <a:extLst>
                    <a:ext uri="{9D8B030D-6E8A-4147-A177-3AD203B41FA5}">
                      <a16:colId xmlns:a16="http://schemas.microsoft.com/office/drawing/2014/main" val="1313343998"/>
                    </a:ext>
                  </a:extLst>
                </a:gridCol>
              </a:tblGrid>
              <a:tr h="580279">
                <a:tc>
                  <a:txBody>
                    <a:bodyPr/>
                    <a:lstStyle/>
                    <a:p>
                      <a:r>
                        <a:rPr lang="en-GB" sz="2600" dirty="0"/>
                        <a:t>Service</a:t>
                      </a:r>
                    </a:p>
                  </a:txBody>
                  <a:tcPr/>
                </a:tc>
                <a:tc>
                  <a:txBody>
                    <a:bodyPr/>
                    <a:lstStyle/>
                    <a:p>
                      <a:r>
                        <a:rPr lang="en-GB" sz="2600"/>
                        <a:t>Day</a:t>
                      </a:r>
                    </a:p>
                  </a:txBody>
                  <a:tcPr/>
                </a:tc>
                <a:tc>
                  <a:txBody>
                    <a:bodyPr/>
                    <a:lstStyle/>
                    <a:p>
                      <a:r>
                        <a:rPr lang="en-GB" sz="2600"/>
                        <a:t>Timing</a:t>
                      </a:r>
                    </a:p>
                  </a:txBody>
                  <a:tcPr/>
                </a:tc>
                <a:tc>
                  <a:txBody>
                    <a:bodyPr/>
                    <a:lstStyle/>
                    <a:p>
                      <a:r>
                        <a:rPr lang="en-GB" sz="2600"/>
                        <a:t>Remarks</a:t>
                      </a:r>
                    </a:p>
                  </a:txBody>
                  <a:tcPr/>
                </a:tc>
                <a:extLst>
                  <a:ext uri="{0D108BD9-81ED-4DB2-BD59-A6C34878D82A}">
                    <a16:rowId xmlns:a16="http://schemas.microsoft.com/office/drawing/2014/main" val="1036173995"/>
                  </a:ext>
                </a:extLst>
              </a:tr>
              <a:tr h="544011">
                <a:tc>
                  <a:txBody>
                    <a:bodyPr/>
                    <a:lstStyle/>
                    <a:p>
                      <a:r>
                        <a:rPr lang="en-GB" sz="2400" b="1">
                          <a:solidFill>
                            <a:schemeClr val="bg2">
                              <a:lumMod val="25000"/>
                            </a:schemeClr>
                          </a:solidFill>
                        </a:rPr>
                        <a:t>Worship Service</a:t>
                      </a:r>
                    </a:p>
                  </a:txBody>
                  <a:tcPr/>
                </a:tc>
                <a:tc>
                  <a:txBody>
                    <a:bodyPr/>
                    <a:lstStyle/>
                    <a:p>
                      <a:r>
                        <a:rPr lang="en-GB" sz="2400" b="1">
                          <a:solidFill>
                            <a:schemeClr val="bg2">
                              <a:lumMod val="25000"/>
                            </a:schemeClr>
                          </a:solidFill>
                        </a:rPr>
                        <a:t>Sunday</a:t>
                      </a:r>
                    </a:p>
                  </a:txBody>
                  <a:tcPr/>
                </a:tc>
                <a:tc>
                  <a:txBody>
                    <a:bodyPr/>
                    <a:lstStyle/>
                    <a:p>
                      <a:r>
                        <a:rPr lang="en-GB" sz="2400" b="1">
                          <a:solidFill>
                            <a:schemeClr val="bg2">
                              <a:lumMod val="25000"/>
                            </a:schemeClr>
                          </a:solidFill>
                        </a:rPr>
                        <a:t>09:45-12:00</a:t>
                      </a:r>
                    </a:p>
                  </a:txBody>
                  <a:tcPr/>
                </a:tc>
                <a:tc>
                  <a:txBody>
                    <a:bodyPr/>
                    <a:lstStyle/>
                    <a:p>
                      <a:r>
                        <a:rPr lang="en-GB" sz="2400" b="1">
                          <a:solidFill>
                            <a:schemeClr val="bg2">
                              <a:lumMod val="25000"/>
                            </a:schemeClr>
                          </a:solidFill>
                        </a:rPr>
                        <a:t>Physical/Online</a:t>
                      </a:r>
                    </a:p>
                  </a:txBody>
                  <a:tcPr/>
                </a:tc>
                <a:extLst>
                  <a:ext uri="{0D108BD9-81ED-4DB2-BD59-A6C34878D82A}">
                    <a16:rowId xmlns:a16="http://schemas.microsoft.com/office/drawing/2014/main" val="418805209"/>
                  </a:ext>
                </a:extLst>
              </a:tr>
              <a:tr h="544011">
                <a:tc>
                  <a:txBody>
                    <a:bodyPr/>
                    <a:lstStyle/>
                    <a:p>
                      <a:r>
                        <a:rPr lang="en-GB" sz="2400" b="1">
                          <a:solidFill>
                            <a:schemeClr val="bg2">
                              <a:lumMod val="25000"/>
                            </a:schemeClr>
                          </a:solidFill>
                        </a:rPr>
                        <a:t>Bible Study</a:t>
                      </a:r>
                    </a:p>
                  </a:txBody>
                  <a:tcPr/>
                </a:tc>
                <a:tc>
                  <a:txBody>
                    <a:bodyPr/>
                    <a:lstStyle/>
                    <a:p>
                      <a:r>
                        <a:rPr lang="en-GB" sz="2400" b="1">
                          <a:solidFill>
                            <a:schemeClr val="bg2">
                              <a:lumMod val="25000"/>
                            </a:schemeClr>
                          </a:solidFill>
                        </a:rPr>
                        <a:t>Tuesday</a:t>
                      </a:r>
                    </a:p>
                  </a:txBody>
                  <a:tcPr/>
                </a:tc>
                <a:tc>
                  <a:txBody>
                    <a:bodyPr/>
                    <a:lstStyle/>
                    <a:p>
                      <a:r>
                        <a:rPr lang="en-GB" sz="2400" b="1">
                          <a:solidFill>
                            <a:schemeClr val="bg2">
                              <a:lumMod val="25000"/>
                            </a:schemeClr>
                          </a:solidFill>
                        </a:rPr>
                        <a:t>19:30-20:30</a:t>
                      </a:r>
                    </a:p>
                  </a:txBody>
                  <a:tcPr/>
                </a:tc>
                <a:tc>
                  <a:txBody>
                    <a:bodyPr/>
                    <a:lstStyle/>
                    <a:p>
                      <a:r>
                        <a:rPr lang="en-GB" sz="2400" b="1" dirty="0">
                          <a:solidFill>
                            <a:schemeClr val="bg2">
                              <a:lumMod val="25000"/>
                            </a:schemeClr>
                          </a:solidFill>
                        </a:rPr>
                        <a:t>Online</a:t>
                      </a:r>
                    </a:p>
                  </a:txBody>
                  <a:tcPr/>
                </a:tc>
                <a:extLst>
                  <a:ext uri="{0D108BD9-81ED-4DB2-BD59-A6C34878D82A}">
                    <a16:rowId xmlns:a16="http://schemas.microsoft.com/office/drawing/2014/main" val="2373925139"/>
                  </a:ext>
                </a:extLst>
              </a:tr>
              <a:tr h="544011">
                <a:tc>
                  <a:txBody>
                    <a:bodyPr/>
                    <a:lstStyle/>
                    <a:p>
                      <a:r>
                        <a:rPr lang="en-GB" sz="2400" b="1" dirty="0">
                          <a:solidFill>
                            <a:schemeClr val="bg2">
                              <a:lumMod val="25000"/>
                            </a:schemeClr>
                          </a:solidFill>
                        </a:rPr>
                        <a:t>Revival Service</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19:30-21:00</a:t>
                      </a:r>
                    </a:p>
                  </a:txBody>
                  <a:tcPr/>
                </a:tc>
                <a:tc>
                  <a:txBody>
                    <a:bodyPr/>
                    <a:lstStyle/>
                    <a:p>
                      <a:r>
                        <a:rPr lang="en-GB" sz="2400" b="1">
                          <a:solidFill>
                            <a:schemeClr val="bg2">
                              <a:lumMod val="25000"/>
                            </a:schemeClr>
                          </a:solidFill>
                        </a:rPr>
                        <a:t>Online/Physical</a:t>
                      </a:r>
                    </a:p>
                  </a:txBody>
                  <a:tcPr/>
                </a:tc>
                <a:extLst>
                  <a:ext uri="{0D108BD9-81ED-4DB2-BD59-A6C34878D82A}">
                    <a16:rowId xmlns:a16="http://schemas.microsoft.com/office/drawing/2014/main" val="2975732928"/>
                  </a:ext>
                </a:extLst>
              </a:tr>
              <a:tr h="544011">
                <a:tc>
                  <a:txBody>
                    <a:bodyPr/>
                    <a:lstStyle/>
                    <a:p>
                      <a:r>
                        <a:rPr lang="en-GB" sz="2400" b="1" dirty="0">
                          <a:solidFill>
                            <a:schemeClr val="bg2">
                              <a:lumMod val="25000"/>
                            </a:schemeClr>
                          </a:solidFill>
                        </a:rPr>
                        <a:t>Night Vigil</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19:30-23:30</a:t>
                      </a:r>
                    </a:p>
                  </a:txBody>
                  <a:tcPr/>
                </a:tc>
                <a:tc>
                  <a:txBody>
                    <a:bodyPr/>
                    <a:lstStyle/>
                    <a:p>
                      <a:r>
                        <a:rPr lang="en-GB" sz="2400" b="1" dirty="0">
                          <a:solidFill>
                            <a:schemeClr val="bg2">
                              <a:lumMod val="25000"/>
                            </a:schemeClr>
                          </a:solidFill>
                        </a:rPr>
                        <a:t>First Friday Monthly</a:t>
                      </a:r>
                    </a:p>
                  </a:txBody>
                  <a:tcPr/>
                </a:tc>
                <a:extLst>
                  <a:ext uri="{0D108BD9-81ED-4DB2-BD59-A6C34878D82A}">
                    <a16:rowId xmlns:a16="http://schemas.microsoft.com/office/drawing/2014/main" val="494084002"/>
                  </a:ext>
                </a:extLst>
              </a:tr>
            </a:tbl>
          </a:graphicData>
        </a:graphic>
      </p:graphicFrame>
      <p:sp>
        <p:nvSpPr>
          <p:cNvPr id="7" name="Rectangle 6">
            <a:extLst>
              <a:ext uri="{FF2B5EF4-FFF2-40B4-BE49-F238E27FC236}">
                <a16:creationId xmlns:a16="http://schemas.microsoft.com/office/drawing/2014/main" id="{959F06AE-DF87-495F-5B66-5022B0778570}"/>
              </a:ext>
            </a:extLst>
          </p:cNvPr>
          <p:cNvSpPr/>
          <p:nvPr/>
        </p:nvSpPr>
        <p:spPr>
          <a:xfrm>
            <a:off x="-5380" y="0"/>
            <a:ext cx="4224155" cy="687303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3"/>
          <p:cNvSpPr txBox="1"/>
          <p:nvPr/>
        </p:nvSpPr>
        <p:spPr>
          <a:xfrm>
            <a:off x="273833" y="227703"/>
            <a:ext cx="3105727" cy="448841"/>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COUNSELLING</a:t>
            </a:r>
          </a:p>
        </p:txBody>
      </p:sp>
      <p:sp>
        <p:nvSpPr>
          <p:cNvPr id="4" name="TextBox 4"/>
          <p:cNvSpPr txBox="1"/>
          <p:nvPr/>
        </p:nvSpPr>
        <p:spPr>
          <a:xfrm>
            <a:off x="296903" y="738278"/>
            <a:ext cx="3637955" cy="1604093"/>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If you have questions or need guidance on challenging issues, kindly request for counselling. </a:t>
            </a:r>
          </a:p>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Our pastor is here for you.</a:t>
            </a:r>
          </a:p>
        </p:txBody>
      </p:sp>
      <p:sp>
        <p:nvSpPr>
          <p:cNvPr id="5" name="TextBox 5"/>
          <p:cNvSpPr txBox="1"/>
          <p:nvPr/>
        </p:nvSpPr>
        <p:spPr>
          <a:xfrm>
            <a:off x="296903" y="2692127"/>
            <a:ext cx="3105727" cy="458523"/>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CONTACT</a:t>
            </a:r>
          </a:p>
        </p:txBody>
      </p:sp>
      <p:sp>
        <p:nvSpPr>
          <p:cNvPr id="6" name="TextBox 6"/>
          <p:cNvSpPr txBox="1"/>
          <p:nvPr/>
        </p:nvSpPr>
        <p:spPr>
          <a:xfrm>
            <a:off x="754132" y="3188202"/>
            <a:ext cx="2410480" cy="32060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+31 207 856 683</a:t>
            </a:r>
          </a:p>
        </p:txBody>
      </p:sp>
      <p:sp>
        <p:nvSpPr>
          <p:cNvPr id="14" name="TextBox 14"/>
          <p:cNvSpPr txBox="1"/>
          <p:nvPr/>
        </p:nvSpPr>
        <p:spPr>
          <a:xfrm>
            <a:off x="4171181" y="116632"/>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SERVICE SCHEDULES</a:t>
            </a:r>
          </a:p>
        </p:txBody>
      </p:sp>
      <p:pic>
        <p:nvPicPr>
          <p:cNvPr id="26" name="Graphic 25" descr="Receiver">
            <a:extLst>
              <a:ext uri="{FF2B5EF4-FFF2-40B4-BE49-F238E27FC236}">
                <a16:creationId xmlns:a16="http://schemas.microsoft.com/office/drawing/2014/main" id="{DA29E515-5581-4B1C-ACB1-BCF720638F8F}"/>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592" y="3168034"/>
            <a:ext cx="379016" cy="360665"/>
          </a:xfrm>
          <a:prstGeom prst="rect">
            <a:avLst/>
          </a:prstGeom>
        </p:spPr>
      </p:pic>
      <p:sp>
        <p:nvSpPr>
          <p:cNvPr id="27" name="TextBox 6">
            <a:extLst>
              <a:ext uri="{FF2B5EF4-FFF2-40B4-BE49-F238E27FC236}">
                <a16:creationId xmlns:a16="http://schemas.microsoft.com/office/drawing/2014/main" id="{194638EA-BFF9-4BDE-8025-5884FA71C21B}"/>
              </a:ext>
            </a:extLst>
          </p:cNvPr>
          <p:cNvSpPr txBox="1"/>
          <p:nvPr/>
        </p:nvSpPr>
        <p:spPr>
          <a:xfrm>
            <a:off x="716100" y="3725700"/>
            <a:ext cx="3288334"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info@deeperlife.nl</a:t>
            </a:r>
          </a:p>
        </p:txBody>
      </p:sp>
      <p:sp>
        <p:nvSpPr>
          <p:cNvPr id="28" name="TextBox 6">
            <a:extLst>
              <a:ext uri="{FF2B5EF4-FFF2-40B4-BE49-F238E27FC236}">
                <a16:creationId xmlns:a16="http://schemas.microsoft.com/office/drawing/2014/main" id="{0D04E083-0B0F-4788-B839-354B95408BFD}"/>
              </a:ext>
            </a:extLst>
          </p:cNvPr>
          <p:cNvSpPr txBox="1"/>
          <p:nvPr/>
        </p:nvSpPr>
        <p:spPr>
          <a:xfrm>
            <a:off x="752578" y="4837959"/>
            <a:ext cx="2323387"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www.dclm-nl.org</a:t>
            </a:r>
          </a:p>
        </p:txBody>
      </p:sp>
      <p:pic>
        <p:nvPicPr>
          <p:cNvPr id="30" name="Graphic 29" descr="Email">
            <a:extLst>
              <a:ext uri="{FF2B5EF4-FFF2-40B4-BE49-F238E27FC236}">
                <a16:creationId xmlns:a16="http://schemas.microsoft.com/office/drawing/2014/main" id="{DD2D9AF4-3BF3-4194-9D0B-ABBA2A5B4EB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763" y="3668375"/>
            <a:ext cx="379016" cy="379016"/>
          </a:xfrm>
          <a:prstGeom prst="rect">
            <a:avLst/>
          </a:prstGeom>
        </p:spPr>
      </p:pic>
      <p:pic>
        <p:nvPicPr>
          <p:cNvPr id="18" name="Picture 17">
            <a:extLst>
              <a:ext uri="{FF2B5EF4-FFF2-40B4-BE49-F238E27FC236}">
                <a16:creationId xmlns:a16="http://schemas.microsoft.com/office/drawing/2014/main" id="{B0969453-2F15-458F-990E-6DA0AFAE38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789" y="4756604"/>
            <a:ext cx="441875" cy="441875"/>
          </a:xfrm>
          <a:prstGeom prst="rect">
            <a:avLst/>
          </a:prstGeom>
        </p:spPr>
      </p:pic>
      <p:pic>
        <p:nvPicPr>
          <p:cNvPr id="33" name="Picture 32" descr="A close up of a screen&#10;&#10;Description automatically generated">
            <a:extLst>
              <a:ext uri="{FF2B5EF4-FFF2-40B4-BE49-F238E27FC236}">
                <a16:creationId xmlns:a16="http://schemas.microsoft.com/office/drawing/2014/main" id="{B57B1DCB-7320-4DC6-AB7F-8F7A1F6CC938}"/>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194928" y="4170375"/>
            <a:ext cx="479008" cy="479008"/>
          </a:xfrm>
          <a:prstGeom prst="rect">
            <a:avLst/>
          </a:prstGeom>
        </p:spPr>
      </p:pic>
      <p:sp>
        <p:nvSpPr>
          <p:cNvPr id="43" name="TextBox 6">
            <a:extLst>
              <a:ext uri="{FF2B5EF4-FFF2-40B4-BE49-F238E27FC236}">
                <a16:creationId xmlns:a16="http://schemas.microsoft.com/office/drawing/2014/main" id="{0BBFC4A3-B476-44C1-B023-D4E226517A7B}"/>
              </a:ext>
            </a:extLst>
          </p:cNvPr>
          <p:cNvSpPr txBox="1"/>
          <p:nvPr/>
        </p:nvSpPr>
        <p:spPr>
          <a:xfrm>
            <a:off x="1950615" y="4260569"/>
            <a:ext cx="2223525" cy="321691"/>
          </a:xfrm>
          <a:prstGeom prst="rect">
            <a:avLst/>
          </a:prstGeom>
          <a:noFill/>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dclmnetherlands</a:t>
            </a:r>
          </a:p>
        </p:txBody>
      </p:sp>
      <p:pic>
        <p:nvPicPr>
          <p:cNvPr id="61" name="Graphic 60">
            <a:extLst>
              <a:ext uri="{FF2B5EF4-FFF2-40B4-BE49-F238E27FC236}">
                <a16:creationId xmlns:a16="http://schemas.microsoft.com/office/drawing/2014/main" id="{49BE945F-D8EC-41B3-8FCF-3A5FA02BF6A1}"/>
              </a:ext>
            </a:extLst>
          </p:cNvPr>
          <p:cNvPicPr>
            <a:picLocks noChangeAspect="1"/>
          </p:cNvPicPr>
          <p:nvPr/>
        </p:nvPicPr>
        <p:blipFill>
          <a:blip cstate="hqprint">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63675" y="4228849"/>
            <a:ext cx="379017" cy="379017"/>
          </a:xfrm>
          <a:prstGeom prst="rect">
            <a:avLst/>
          </a:prstGeom>
        </p:spPr>
      </p:pic>
      <p:sp>
        <p:nvSpPr>
          <p:cNvPr id="21" name="TextBox 14">
            <a:extLst>
              <a:ext uri="{FF2B5EF4-FFF2-40B4-BE49-F238E27FC236}">
                <a16:creationId xmlns:a16="http://schemas.microsoft.com/office/drawing/2014/main" id="{5DF5633E-EEEB-48D3-BFD4-2D86B7ABD31C}"/>
              </a:ext>
            </a:extLst>
          </p:cNvPr>
          <p:cNvSpPr txBox="1"/>
          <p:nvPr/>
        </p:nvSpPr>
        <p:spPr>
          <a:xfrm>
            <a:off x="4201465" y="3670743"/>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LOCATION DETAILS</a:t>
            </a:r>
          </a:p>
        </p:txBody>
      </p:sp>
      <p:pic>
        <p:nvPicPr>
          <p:cNvPr id="12" name="Picture 11">
            <a:extLst>
              <a:ext uri="{FF2B5EF4-FFF2-40B4-BE49-F238E27FC236}">
                <a16:creationId xmlns:a16="http://schemas.microsoft.com/office/drawing/2014/main" id="{8569FA9D-530D-40E8-B8B3-0D1B8A9849E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487762" y="4242030"/>
            <a:ext cx="441240" cy="359644"/>
          </a:xfrm>
          <a:prstGeom prst="rect">
            <a:avLst/>
          </a:prstGeom>
        </p:spPr>
      </p:pic>
      <p:pic>
        <p:nvPicPr>
          <p:cNvPr id="42" name="Picture 41">
            <a:extLst>
              <a:ext uri="{FF2B5EF4-FFF2-40B4-BE49-F238E27FC236}">
                <a16:creationId xmlns:a16="http://schemas.microsoft.com/office/drawing/2014/main" id="{F1565EDD-6183-4673-8EF9-DED3518A07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341" y="4217105"/>
            <a:ext cx="389008" cy="389008"/>
          </a:xfrm>
          <a:prstGeom prst="rect">
            <a:avLst/>
          </a:prstGeom>
        </p:spPr>
      </p:pic>
      <p:pic>
        <p:nvPicPr>
          <p:cNvPr id="8" name="Picture 7" descr="Logo&#10;&#10;Description automatically generated">
            <a:extLst>
              <a:ext uri="{FF2B5EF4-FFF2-40B4-BE49-F238E27FC236}">
                <a16:creationId xmlns:a16="http://schemas.microsoft.com/office/drawing/2014/main" id="{97088F0B-D2BA-D897-4C7F-14827F2E915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86479" y="5372828"/>
            <a:ext cx="1555653" cy="1425341"/>
          </a:xfrm>
          <a:prstGeom prst="rect">
            <a:avLst/>
          </a:prstGeom>
        </p:spPr>
      </p:pic>
    </p:spTree>
    <p:extLst>
      <p:ext uri="{BB962C8B-B14F-4D97-AF65-F5344CB8AC3E}">
        <p14:creationId xmlns:p14="http://schemas.microsoft.com/office/powerpoint/2010/main" val="2993336824"/>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66EEFF-EB9C-6B0D-62CC-26C94F04F300}"/>
              </a:ext>
            </a:extLst>
          </p:cNvPr>
          <p:cNvSpPr>
            <a:spLocks noGrp="1"/>
          </p:cNvSpPr>
          <p:nvPr>
            <p:ph type="title"/>
          </p:nvPr>
        </p:nvSpPr>
        <p:spPr>
          <a:xfrm>
            <a:off x="742949" y="742951"/>
            <a:ext cx="3787975" cy="4962524"/>
          </a:xfrm>
        </p:spPr>
        <p:txBody>
          <a:bodyPr vert="horz" lIns="91440" tIns="45720" rIns="91440" bIns="45720" rtlCol="0" anchor="ctr">
            <a:normAutofit/>
          </a:bodyPr>
          <a:lstStyle/>
          <a:p>
            <a:pPr algn="ctr"/>
            <a:br>
              <a:rPr lang="en-US" altLang="en-US" sz="4800" b="1" u="sng" dirty="0">
                <a:solidFill>
                  <a:srgbClr val="FFFFFF"/>
                </a:solidFill>
              </a:rPr>
            </a:br>
            <a:br>
              <a:rPr lang="en-US" altLang="en-US" sz="4800" b="1" u="sng" dirty="0">
                <a:solidFill>
                  <a:srgbClr val="FFFFFF"/>
                </a:solidFill>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31</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br>
              <a:rPr kumimoji="0" lang="en-US" altLang="en-US" sz="4800" b="1" i="0" u="none" strike="noStrike" kern="1200" cap="none" spc="0" normalizeH="0" baseline="0" noProof="0" dirty="0">
                <a:ln>
                  <a:noFill/>
                </a:ln>
                <a:solidFill>
                  <a:srgbClr val="FFFFFF"/>
                </a:solidFill>
                <a:effectLst/>
                <a:uLnTx/>
                <a:uFillTx/>
                <a:latin typeface="+mj-lt"/>
                <a:ea typeface="+mj-ea"/>
                <a:cs typeface="+mj-cs"/>
              </a:rPr>
            </a:br>
            <a:r>
              <a:rPr lang="en-GB" altLang="en-US" sz="4800" b="1" dirty="0">
                <a:solidFill>
                  <a:srgbClr val="FFFFFF"/>
                </a:solidFill>
              </a:rPr>
              <a:t>Joseph’s Interpretation of Dreams and His Elevation</a:t>
            </a:r>
            <a:endParaRPr lang="en-US" sz="4800" kern="1200" dirty="0">
              <a:solidFill>
                <a:srgbClr val="FFFFFF"/>
              </a:solidFill>
              <a:latin typeface="+mj-lt"/>
              <a:ea typeface="+mj-ea"/>
              <a:cs typeface="+mj-cs"/>
            </a:endParaRPr>
          </a:p>
        </p:txBody>
      </p:sp>
      <p:pic>
        <p:nvPicPr>
          <p:cNvPr id="4" name="Picture 3" descr="Logo&#10;&#10;Description automatically generated">
            <a:extLst>
              <a:ext uri="{FF2B5EF4-FFF2-40B4-BE49-F238E27FC236}">
                <a16:creationId xmlns:a16="http://schemas.microsoft.com/office/drawing/2014/main" id="{C83A4C62-3563-565C-53CE-19189B8CE0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a:extLst>
              <a:ext uri="{FF2B5EF4-FFF2-40B4-BE49-F238E27FC236}">
                <a16:creationId xmlns:a16="http://schemas.microsoft.com/office/drawing/2014/main" id="{1FEE93BE-C40A-32D0-1C64-76B5626BF3A5}"/>
              </a:ext>
            </a:extLst>
          </p:cNvPr>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MEMORY VERSE: ……</a:t>
            </a: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66077BFE-7956-2161-471E-9C75FED31DBA}"/>
              </a:ext>
            </a:extLst>
          </p:cNvPr>
          <p:cNvSpPr/>
          <p:nvPr/>
        </p:nvSpPr>
        <p:spPr>
          <a:xfrm>
            <a:off x="5307508" y="1492370"/>
            <a:ext cx="6398029"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“And Pharaoh said unto Joseph, Forasmuch as God hath shewed thee all this, there is none so discreet and wise as thou art: Thou shalt be over my house, and according unto thy word shall all my people be ruled: only in the throne will I be greater than thou” (Genesis 41:39,40).</a:t>
            </a:r>
          </a:p>
        </p:txBody>
      </p:sp>
      <p:sp>
        <p:nvSpPr>
          <p:cNvPr id="9" name="Freeform: Shape 8">
            <a:extLst>
              <a:ext uri="{FF2B5EF4-FFF2-40B4-BE49-F238E27FC236}">
                <a16:creationId xmlns:a16="http://schemas.microsoft.com/office/drawing/2014/main" id="{6D3E0398-1F06-CE98-A96F-FF5D38D7B9FB}"/>
              </a:ext>
            </a:extLst>
          </p:cNvPr>
          <p:cNvSpPr/>
          <p:nvPr/>
        </p:nvSpPr>
        <p:spPr>
          <a:xfrm>
            <a:off x="5334000" y="5313872"/>
            <a:ext cx="6398029" cy="781242"/>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rPr>
              <a:t>TEXT:</a:t>
            </a:r>
            <a:r>
              <a:rPr kumimoji="0" lang="en-GB" sz="28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Genesis 40:1-23; 41:1-57</a:t>
            </a:r>
            <a:endPar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D9F051B8-F0B5-447E-95D2-50D7C5370FB1}"/>
              </a:ext>
            </a:extLst>
          </p:cNvPr>
          <p:cNvSpPr txBox="1">
            <a:spLocks/>
          </p:cNvSpPr>
          <p:nvPr/>
        </p:nvSpPr>
        <p:spPr>
          <a:xfrm>
            <a:off x="486463" y="561942"/>
            <a:ext cx="4044462" cy="1439135"/>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1" i="0" u="none" strike="noStrike" kern="1200" cap="none" spc="0" normalizeH="0" baseline="0" noProof="0" dirty="0">
                <a:ln>
                  <a:noFill/>
                </a:ln>
                <a:solidFill>
                  <a:prstClr val="white"/>
                </a:solidFill>
                <a:effectLst/>
                <a:uLnTx/>
                <a:uFillTx/>
                <a:latin typeface="Cambria" charset="0"/>
                <a:ea typeface="+mj-ea"/>
                <a:cs typeface="+mj-cs"/>
              </a:rPr>
              <a:t>STS STUDY FOR NEXT WEEK</a:t>
            </a:r>
            <a:r>
              <a:rPr kumimoji="0" lang="en-US" altLang="en-US" sz="4800" b="1" i="0" u="none" strike="noStrike" kern="1200" cap="none" spc="0" normalizeH="0" baseline="0" noProof="0" dirty="0">
                <a:ln>
                  <a:noFill/>
                </a:ln>
                <a:solidFill>
                  <a:prstClr val="white"/>
                </a:solidFill>
                <a:effectLst/>
                <a:uLnTx/>
                <a:uFillTx/>
                <a:latin typeface="Cambria" charset="0"/>
                <a:ea typeface="+mj-ea"/>
                <a:cs typeface="+mj-cs"/>
              </a:rPr>
              <a:t>:</a:t>
            </a:r>
            <a:endParaRPr kumimoji="0" lang="x-none" sz="48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23560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dirty="0">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u="sng" dirty="0">
                <a:solidFill>
                  <a:srgbClr val="FFC000"/>
                </a:solidFill>
                <a:effectLst>
                  <a:outerShdw blurRad="38100" dist="38100" dir="2700000" algn="tl">
                    <a:srgbClr val="000000">
                      <a:alpha val="43137"/>
                    </a:srgbClr>
                  </a:outerShdw>
                </a:effectLst>
              </a:rPr>
              <a:t>GHS 006:</a:t>
            </a:r>
            <a:r>
              <a:rPr lang="en-US" sz="7200" b="1" dirty="0">
                <a:solidFill>
                  <a:schemeClr val="bg1"/>
                </a:solidFill>
                <a:effectLst>
                  <a:outerShdw blurRad="38100" dist="38100" dir="2700000" algn="tl">
                    <a:srgbClr val="000000">
                      <a:alpha val="43137"/>
                    </a:srgbClr>
                  </a:outerShdw>
                </a:effectLst>
              </a:rPr>
              <a:t> YIELD NOT TO TEMPTATION</a:t>
            </a:r>
          </a:p>
          <a:p>
            <a:pPr marL="0" indent="0" algn="ctr">
              <a:buNone/>
              <a:defRPr/>
            </a:pPr>
            <a:endParaRPr lang="en-US"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285054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1B5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5B9B2-C5C6-3658-F5FC-895999C2CFFB}"/>
              </a:ext>
            </a:extLst>
          </p:cNvPr>
          <p:cNvPicPr>
            <a:picLocks noChangeAspect="1"/>
          </p:cNvPicPr>
          <p:nvPr/>
        </p:nvPicPr>
        <p:blipFill>
          <a:blip r:embed="rId3"/>
          <a:stretch>
            <a:fillRect/>
          </a:stretch>
        </p:blipFill>
        <p:spPr>
          <a:xfrm>
            <a:off x="2658406" y="0"/>
            <a:ext cx="6875188" cy="6858000"/>
          </a:xfrm>
          <a:prstGeom prst="rect">
            <a:avLst/>
          </a:prstGeom>
        </p:spPr>
      </p:pic>
    </p:spTree>
    <p:extLst>
      <p:ext uri="{BB962C8B-B14F-4D97-AF65-F5344CB8AC3E}">
        <p14:creationId xmlns:p14="http://schemas.microsoft.com/office/powerpoint/2010/main" val="822798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0CCF74A2-A894-8252-A29C-C8E2114B466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400AEFF-5C0E-7376-8A5E-59094EC96F12}"/>
              </a:ext>
            </a:extLst>
          </p:cNvPr>
          <p:cNvPicPr>
            <a:picLocks noChangeAspect="1"/>
          </p:cNvPicPr>
          <p:nvPr/>
        </p:nvPicPr>
        <p:blipFill>
          <a:blip r:embed="rId2"/>
          <a:stretch>
            <a:fillRect/>
          </a:stretch>
        </p:blipFill>
        <p:spPr>
          <a:xfrm>
            <a:off x="2667000" y="0"/>
            <a:ext cx="6858000" cy="6858000"/>
          </a:xfrm>
          <a:prstGeom prst="rect">
            <a:avLst/>
          </a:prstGeom>
          <a:ln>
            <a:noFill/>
          </a:ln>
          <a:effectLst>
            <a:softEdge rad="112500"/>
          </a:effectLst>
        </p:spPr>
      </p:pic>
    </p:spTree>
    <p:extLst>
      <p:ext uri="{BB962C8B-B14F-4D97-AF65-F5344CB8AC3E}">
        <p14:creationId xmlns:p14="http://schemas.microsoft.com/office/powerpoint/2010/main" val="315964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77599-735A-715B-80C3-DF41A51FA4F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A66A7B6-642A-54E4-5B05-64D414E19715}"/>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CF5418B8-B38E-F1F5-D6D7-5F7C31D04A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90529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89ED1-227F-5E3B-8FC7-B69BA53E46B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678C02A-32AF-2911-CA79-4E5F6DAB2FB6}"/>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F10FEBF8-C2B6-7E40-3E65-282CC2D7469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40949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icrophone&#10;&#10;Description automatically generated">
            <a:extLst>
              <a:ext uri="{FF2B5EF4-FFF2-40B4-BE49-F238E27FC236}">
                <a16:creationId xmlns:a16="http://schemas.microsoft.com/office/drawing/2014/main" id="{2EFE78B7-C87A-468F-90AC-26A75A291CE5}"/>
              </a:ext>
            </a:extLst>
          </p:cNvPr>
          <p:cNvPicPr>
            <a:picLocks noChangeAspect="1"/>
          </p:cNvPicPr>
          <p:nvPr/>
        </p:nvPicPr>
        <p:blipFill rotWithShape="1">
          <a:blip r:embed="rId2"/>
          <a:srcRect t="5375" b="9074"/>
          <a:stretch/>
        </p:blipFill>
        <p:spPr>
          <a:xfrm>
            <a:off x="1" y="0"/>
            <a:ext cx="12191999" cy="6857990"/>
          </a:xfrm>
          <a:prstGeom prst="rect">
            <a:avLst/>
          </a:prstGeom>
        </p:spPr>
      </p:pic>
      <p:sp>
        <p:nvSpPr>
          <p:cNvPr id="2" name="Title 1">
            <a:extLst>
              <a:ext uri="{FF2B5EF4-FFF2-40B4-BE49-F238E27FC236}">
                <a16:creationId xmlns:a16="http://schemas.microsoft.com/office/drawing/2014/main" id="{53DF9BBD-46EB-4414-8A00-381669DD3CB8}"/>
              </a:ext>
            </a:extLst>
          </p:cNvPr>
          <p:cNvSpPr>
            <a:spLocks noGrp="1"/>
          </p:cNvSpPr>
          <p:nvPr>
            <p:ph type="title"/>
          </p:nvPr>
        </p:nvSpPr>
        <p:spPr>
          <a:xfrm>
            <a:off x="4176166" y="2591344"/>
            <a:ext cx="5806034" cy="1165649"/>
          </a:xfrm>
        </p:spPr>
        <p:txBody>
          <a:bodyPr vert="horz" lIns="91440" tIns="45720" rIns="91440" bIns="45720" rtlCol="0" anchor="b">
            <a:normAutofit/>
          </a:bodyPr>
          <a:lstStyle/>
          <a:p>
            <a:pPr algn="ctr"/>
            <a:r>
              <a:rPr lang="en-US" sz="6700" b="1" dirty="0">
                <a:solidFill>
                  <a:srgbClr val="FFFFFF"/>
                </a:solidFill>
                <a:effectLst>
                  <a:outerShdw blurRad="38100" dist="38100" dir="2700000" algn="tl">
                    <a:srgbClr val="000000">
                      <a:alpha val="43137"/>
                    </a:srgbClr>
                  </a:outerShdw>
                </a:effectLst>
                <a:latin typeface="+mn-lt"/>
                <a:cs typeface="Cavolini" panose="03000502040302020204" pitchFamily="66" charset="0"/>
              </a:rPr>
              <a:t>CHOIR</a:t>
            </a:r>
            <a:endParaRPr lang="en-US" sz="6000" b="1" dirty="0">
              <a:solidFill>
                <a:srgbClr val="FFFFFF"/>
              </a:solidFill>
              <a:effectLst>
                <a:outerShdw blurRad="38100" dist="38100" dir="2700000" algn="tl">
                  <a:srgbClr val="000000">
                    <a:alpha val="43137"/>
                  </a:srgbClr>
                </a:outerShdw>
              </a:effectLst>
              <a:latin typeface="+mn-lt"/>
              <a:cs typeface="Cavolini" panose="03000502040302020204" pitchFamily="66" charset="0"/>
            </a:endParaRPr>
          </a:p>
        </p:txBody>
      </p:sp>
      <p:pic>
        <p:nvPicPr>
          <p:cNvPr id="6" name="Picture 5" descr="Logo&#10;&#10;Description automatically generated">
            <a:extLst>
              <a:ext uri="{FF2B5EF4-FFF2-40B4-BE49-F238E27FC236}">
                <a16:creationId xmlns:a16="http://schemas.microsoft.com/office/drawing/2014/main" id="{F3C6D33F-7F6D-8AB0-22A8-5AB06950C91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590145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98EAFF5-537E-AD5C-23D9-EBE879C35C24}"/>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GB" altLang="en-US" sz="4000" b="1" i="0" u="none" strike="noStrike" kern="1200" cap="none" spc="0" normalizeH="0" baseline="0" noProof="0">
                <a:ln>
                  <a:noFill/>
                </a:ln>
                <a:solidFill>
                  <a:srgbClr val="FFFFFF"/>
                </a:solidFill>
                <a:effectLst/>
                <a:uLnTx/>
                <a:uFillTx/>
                <a:latin typeface="Cambria" charset="0"/>
                <a:ea typeface="+mj-ea"/>
                <a:cs typeface="+mj-cs"/>
              </a:rPr>
              <a:t>CONNECTION TO GCK</a:t>
            </a:r>
            <a:endParaRPr kumimoji="0" lang="en-US" sz="4000" b="0" i="0" u="none" strike="noStrike" kern="1200" cap="none" spc="0" normalizeH="0" baseline="0" noProof="0" dirty="0">
              <a:ln>
                <a:noFill/>
              </a:ln>
              <a:solidFill>
                <a:srgbClr val="FFFFFF"/>
              </a:solidFill>
              <a:effectLst/>
              <a:uLnTx/>
              <a:uFillTx/>
              <a:latin typeface="Calibri Light" panose="020F0302020204030204"/>
              <a:ea typeface="+mj-ea"/>
              <a:cs typeface="+mj-cs"/>
            </a:endParaRPr>
          </a:p>
        </p:txBody>
      </p:sp>
      <p:pic>
        <p:nvPicPr>
          <p:cNvPr id="3" name="Picture 2" descr="Logo&#10;&#10;Description automatically generated">
            <a:extLst>
              <a:ext uri="{FF2B5EF4-FFF2-40B4-BE49-F238E27FC236}">
                <a16:creationId xmlns:a16="http://schemas.microsoft.com/office/drawing/2014/main" id="{1F9E26BF-1C9B-A3C4-731E-845FB2149C5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pic>
        <p:nvPicPr>
          <p:cNvPr id="6" name="Picture 5">
            <a:extLst>
              <a:ext uri="{FF2B5EF4-FFF2-40B4-BE49-F238E27FC236}">
                <a16:creationId xmlns:a16="http://schemas.microsoft.com/office/drawing/2014/main" id="{3BE87BCE-C1EF-6C10-F93B-1DD59647C4BF}"/>
              </a:ext>
            </a:extLst>
          </p:cNvPr>
          <p:cNvPicPr>
            <a:picLocks noChangeAspect="1"/>
          </p:cNvPicPr>
          <p:nvPr/>
        </p:nvPicPr>
        <p:blipFill>
          <a:blip r:embed="rId3"/>
          <a:stretch>
            <a:fillRect/>
          </a:stretch>
        </p:blipFill>
        <p:spPr>
          <a:xfrm>
            <a:off x="0" y="1597432"/>
            <a:ext cx="12191996" cy="5310588"/>
          </a:xfrm>
          <a:prstGeom prst="rect">
            <a:avLst/>
          </a:prstGeom>
        </p:spPr>
      </p:pic>
    </p:spTree>
    <p:extLst>
      <p:ext uri="{BB962C8B-B14F-4D97-AF65-F5344CB8AC3E}">
        <p14:creationId xmlns:p14="http://schemas.microsoft.com/office/powerpoint/2010/main" val="1010605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Hand reaching out to sun">
            <a:extLst>
              <a:ext uri="{FF2B5EF4-FFF2-40B4-BE49-F238E27FC236}">
                <a16:creationId xmlns:a16="http://schemas.microsoft.com/office/drawing/2014/main" id="{26097FE4-2B26-C222-92BA-FCCB2C29F6F9}"/>
              </a:ext>
            </a:extLst>
          </p:cNvPr>
          <p:cNvPicPr>
            <a:picLocks noChangeAspect="1"/>
          </p:cNvPicPr>
          <p:nvPr/>
        </p:nvPicPr>
        <p:blipFill rotWithShape="1">
          <a:blip r:embed="rId2"/>
          <a:srcRect b="16045"/>
          <a:stretch/>
        </p:blipFill>
        <p:spPr>
          <a:xfrm>
            <a:off x="-3047" y="10"/>
            <a:ext cx="12191999" cy="6857990"/>
          </a:xfrm>
          <a:prstGeom prst="rect">
            <a:avLst/>
          </a:prstGeom>
        </p:spPr>
      </p:pic>
      <p:sp>
        <p:nvSpPr>
          <p:cNvPr id="2" name="Title 1">
            <a:extLst>
              <a:ext uri="{FF2B5EF4-FFF2-40B4-BE49-F238E27FC236}">
                <a16:creationId xmlns:a16="http://schemas.microsoft.com/office/drawing/2014/main" id="{429B5823-1150-42AE-9D71-4259F2632019}"/>
              </a:ext>
            </a:extLst>
          </p:cNvPr>
          <p:cNvSpPr>
            <a:spLocks noGrp="1"/>
          </p:cNvSpPr>
          <p:nvPr>
            <p:ph type="title" idx="4294967295"/>
          </p:nvPr>
        </p:nvSpPr>
        <p:spPr>
          <a:xfrm>
            <a:off x="894069" y="2809187"/>
            <a:ext cx="10058400" cy="1430505"/>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8000" b="1"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TIME TO PRAY</a:t>
            </a:r>
          </a:p>
        </p:txBody>
      </p:sp>
      <p:pic>
        <p:nvPicPr>
          <p:cNvPr id="3" name="Picture 2" descr="Logo&#10;&#10;Description automatically generated">
            <a:extLst>
              <a:ext uri="{FF2B5EF4-FFF2-40B4-BE49-F238E27FC236}">
                <a16:creationId xmlns:a16="http://schemas.microsoft.com/office/drawing/2014/main" id="{311FA8E7-B697-2099-8CA6-1368AB939A5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99818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YIELD NOT TO TEMPTATION [GHS 006]</a:t>
            </a:r>
          </a:p>
        </p:txBody>
      </p:sp>
      <p:grpSp>
        <p:nvGrpSpPr>
          <p:cNvPr id="3" name="Group 2"/>
          <p:cNvGrpSpPr/>
          <p:nvPr/>
        </p:nvGrpSpPr>
        <p:grpSpPr>
          <a:xfrm>
            <a:off x="243372" y="1656012"/>
            <a:ext cx="11948629" cy="3631763"/>
            <a:chOff x="257130" y="1719391"/>
            <a:chExt cx="10547818" cy="3631763"/>
          </a:xfrm>
        </p:grpSpPr>
        <p:sp>
          <p:nvSpPr>
            <p:cNvPr id="14339" name="TextBox 1"/>
            <p:cNvSpPr txBox="1">
              <a:spLocks noChangeArrowheads="1"/>
            </p:cNvSpPr>
            <p:nvPr/>
          </p:nvSpPr>
          <p:spPr bwMode="auto">
            <a:xfrm>
              <a:off x="907147" y="1719391"/>
              <a:ext cx="9897801"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Yield not to temptation, for yielding is sin;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Each </a:t>
              </a:r>
              <a:r>
                <a:rPr kumimoji="0" lang="en-US" alt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vict’ry</a:t>
              </a: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will help you some other to win;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Fight manfully onward, dark passions subdue;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 ever to Jesus, He’ll carry you through.</a:t>
              </a:r>
            </a:p>
          </p:txBody>
        </p:sp>
        <p:sp>
          <p:nvSpPr>
            <p:cNvPr id="14341" name="TextBox 5"/>
            <p:cNvSpPr txBox="1">
              <a:spLocks noChangeArrowheads="1"/>
            </p:cNvSpPr>
            <p:nvPr/>
          </p:nvSpPr>
          <p:spPr bwMode="auto">
            <a:xfrm>
              <a:off x="257130" y="1719391"/>
              <a:ext cx="7787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620958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086495"/>
            <a:ext cx="9370214"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Ask the Savior to help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Comfort, strengthen, and keep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 is willing to aid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 will carry you through.</a:t>
            </a:r>
          </a:p>
        </p:txBody>
      </p:sp>
    </p:spTree>
    <p:extLst>
      <p:ext uri="{BB962C8B-B14F-4D97-AF65-F5344CB8AC3E}">
        <p14:creationId xmlns:p14="http://schemas.microsoft.com/office/powerpoint/2010/main" val="3597915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YIELD NOT TO TEMPTATION [GHS 006]</a:t>
            </a:r>
          </a:p>
        </p:txBody>
      </p:sp>
      <p:grpSp>
        <p:nvGrpSpPr>
          <p:cNvPr id="3" name="Group 2"/>
          <p:cNvGrpSpPr/>
          <p:nvPr/>
        </p:nvGrpSpPr>
        <p:grpSpPr>
          <a:xfrm>
            <a:off x="243372" y="1656012"/>
            <a:ext cx="11948629" cy="4247317"/>
            <a:chOff x="257130" y="1719391"/>
            <a:chExt cx="10547818" cy="4247317"/>
          </a:xfrm>
        </p:grpSpPr>
        <p:sp>
          <p:nvSpPr>
            <p:cNvPr id="14339" name="TextBox 1"/>
            <p:cNvSpPr txBox="1">
              <a:spLocks noChangeArrowheads="1"/>
            </p:cNvSpPr>
            <p:nvPr/>
          </p:nvSpPr>
          <p:spPr bwMode="auto">
            <a:xfrm>
              <a:off x="907147" y="1719391"/>
              <a:ext cx="9897801"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Shun evil companions, bad language disdain,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God’s name hold in </a:t>
              </a:r>
              <a:r>
                <a:rPr kumimoji="0" lang="en-US" alt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rev’rence</a:t>
              </a: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nor take it in vain;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thoughtful and earnest, kindhearted and true;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 ever to Jesus, He’ll carry you through.</a:t>
              </a:r>
            </a:p>
          </p:txBody>
        </p:sp>
        <p:sp>
          <p:nvSpPr>
            <p:cNvPr id="14341" name="TextBox 5"/>
            <p:cNvSpPr txBox="1">
              <a:spLocks noChangeArrowheads="1"/>
            </p:cNvSpPr>
            <p:nvPr/>
          </p:nvSpPr>
          <p:spPr bwMode="auto">
            <a:xfrm>
              <a:off x="257130" y="1719391"/>
              <a:ext cx="7787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628321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086495"/>
            <a:ext cx="9370214"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Ask the Savior to help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Comfort, strengthen, and keep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 is willing to aid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 will carry you through.</a:t>
            </a:r>
          </a:p>
        </p:txBody>
      </p:sp>
    </p:spTree>
    <p:extLst>
      <p:ext uri="{BB962C8B-B14F-4D97-AF65-F5344CB8AC3E}">
        <p14:creationId xmlns:p14="http://schemas.microsoft.com/office/powerpoint/2010/main" val="112172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YIELD NOT TO TEMPTATION [GHS 006]</a:t>
            </a:r>
          </a:p>
        </p:txBody>
      </p:sp>
      <p:grpSp>
        <p:nvGrpSpPr>
          <p:cNvPr id="3" name="Group 2"/>
          <p:cNvGrpSpPr/>
          <p:nvPr/>
        </p:nvGrpSpPr>
        <p:grpSpPr>
          <a:xfrm>
            <a:off x="243372" y="1656012"/>
            <a:ext cx="11948629" cy="3785652"/>
            <a:chOff x="257130" y="1719391"/>
            <a:chExt cx="10547818" cy="3785652"/>
          </a:xfrm>
        </p:grpSpPr>
        <p:sp>
          <p:nvSpPr>
            <p:cNvPr id="14339" name="TextBox 1"/>
            <p:cNvSpPr txBox="1">
              <a:spLocks noChangeArrowheads="1"/>
            </p:cNvSpPr>
            <p:nvPr/>
          </p:nvSpPr>
          <p:spPr bwMode="auto">
            <a:xfrm>
              <a:off x="907147" y="1719391"/>
              <a:ext cx="989780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To him that </a:t>
              </a:r>
              <a:r>
                <a:rPr kumimoji="0" lang="en-US" alt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o’ercometh</a:t>
              </a: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God giveth a crown,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Through faith we will conquer, </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Though often cast down;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 who is our Savior, our strength will renew;</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 ever to Jesus, He’ll carry you through.</a:t>
              </a:r>
            </a:p>
          </p:txBody>
        </p:sp>
        <p:sp>
          <p:nvSpPr>
            <p:cNvPr id="14341" name="TextBox 5"/>
            <p:cNvSpPr txBox="1">
              <a:spLocks noChangeArrowheads="1"/>
            </p:cNvSpPr>
            <p:nvPr/>
          </p:nvSpPr>
          <p:spPr bwMode="auto">
            <a:xfrm>
              <a:off x="257130" y="1719391"/>
              <a:ext cx="7787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31617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086495"/>
            <a:ext cx="9370214"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Ask the Savior to help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Comfort, strengthen, and keep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 is willing to aid you,</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altLang="en-US" sz="4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 will carry you through.</a:t>
            </a:r>
          </a:p>
        </p:txBody>
      </p:sp>
      <p:sp>
        <p:nvSpPr>
          <p:cNvPr id="3" name="Oval 2">
            <a:extLst>
              <a:ext uri="{FF2B5EF4-FFF2-40B4-BE49-F238E27FC236}">
                <a16:creationId xmlns:a16="http://schemas.microsoft.com/office/drawing/2014/main" id="{8B3B6C6F-E45B-4B97-A127-D521432ACEB1}"/>
              </a:ext>
            </a:extLst>
          </p:cNvPr>
          <p:cNvSpPr/>
          <p:nvPr/>
        </p:nvSpPr>
        <p:spPr>
          <a:xfrm>
            <a:off x="8668139" y="5523722"/>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8107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Retrospect</Template>
  <TotalTime>9388</TotalTime>
  <Words>1159</Words>
  <Application>Microsoft Office PowerPoint</Application>
  <PresentationFormat>Widescreen</PresentationFormat>
  <Paragraphs>161</Paragraphs>
  <Slides>36</Slides>
  <Notes>17</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36</vt:i4>
      </vt:variant>
    </vt:vector>
  </HeadingPairs>
  <TitlesOfParts>
    <vt:vector size="50" baseType="lpstr">
      <vt:lpstr>Aptos</vt:lpstr>
      <vt:lpstr>Arial</vt:lpstr>
      <vt:lpstr>Bell MT</vt:lpstr>
      <vt:lpstr>Calibri</vt:lpstr>
      <vt:lpstr>Calibri Light</vt:lpstr>
      <vt:lpstr>Cambria</vt:lpstr>
      <vt:lpstr>Candara</vt:lpstr>
      <vt:lpstr>Times New Roman</vt:lpstr>
      <vt:lpstr>Office Theme</vt:lpstr>
      <vt:lpstr>1_Office Theme</vt:lpstr>
      <vt:lpstr>2_Office Theme</vt:lpstr>
      <vt:lpstr>3_Office Theme</vt:lpstr>
      <vt:lpstr>1_Template_Netherlands</vt:lpstr>
      <vt:lpstr>4_Office Theme</vt:lpstr>
      <vt:lpstr>PowerPoint Presentation</vt:lpstr>
      <vt:lpstr>PowerPoint Presentation</vt:lpstr>
      <vt:lpstr>HYMN</vt:lpstr>
      <vt:lpstr>YIELD NOT TO TEMPTATION [GHS 006]</vt:lpstr>
      <vt:lpstr>PowerPoint Presentation</vt:lpstr>
      <vt:lpstr>YIELD NOT TO TEMPTATION [GHS 006]</vt:lpstr>
      <vt:lpstr>PowerPoint Presentation</vt:lpstr>
      <vt:lpstr>YIELD NOT TO TEMPTATION [GHS 006]</vt:lpstr>
      <vt:lpstr>PowerPoint Presentation</vt:lpstr>
      <vt:lpstr>SEARCH THE SCRIPTURES</vt:lpstr>
      <vt:lpstr>REVIEW OF THE ASSIGNMENT FROM LAST STUDY</vt:lpstr>
      <vt:lpstr> LESSON 30: Judah’s moral slip</vt:lpstr>
      <vt:lpstr>INTRODUCTION</vt:lpstr>
      <vt:lpstr>Judah’s moral slip</vt:lpstr>
      <vt:lpstr>QUESTION 1</vt:lpstr>
      <vt:lpstr>QUESTION 2</vt:lpstr>
      <vt:lpstr>QUESTION 3</vt:lpstr>
      <vt:lpstr>QUESTION 4</vt:lpstr>
      <vt:lpstr>QUESTION 5</vt:lpstr>
      <vt:lpstr>QUESTION 6</vt:lpstr>
      <vt:lpstr>CONCLUSION</vt:lpstr>
      <vt:lpstr>ASSIGNMENT</vt:lpstr>
      <vt:lpstr>ALTERNATIVE ASSIGNMENT</vt:lpstr>
      <vt:lpstr>SEARCH THE SCRIPTURES SUMMARY</vt:lpstr>
      <vt:lpstr>PowerPoint Presentation</vt:lpstr>
      <vt:lpstr>PowerPoint Presentation</vt:lpstr>
      <vt:lpstr>PowerPoint Presentation</vt:lpstr>
      <vt:lpstr>PowerPoint Presentation</vt:lpstr>
      <vt:lpstr>  LESSON 31:  Joseph’s Interpretation of Dreams and His Elevation</vt:lpstr>
      <vt:lpstr>PowerPoint Presentation</vt:lpstr>
      <vt:lpstr>PowerPoint Presentation</vt:lpstr>
      <vt:lpstr>PowerPoint Presentation</vt:lpstr>
      <vt:lpstr>PowerPoint Presentation</vt:lpstr>
      <vt:lpstr>CHOIR</vt:lpstr>
      <vt:lpstr>PowerPoint Presentation</vt:lpstr>
      <vt:lpstr>TIME TO PRAY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DCLM NL</dc:creator>
  <cp:lastModifiedBy>DCLM NL IT Support</cp:lastModifiedBy>
  <cp:revision>571</cp:revision>
  <dcterms:created xsi:type="dcterms:W3CDTF">2023-01-06T14:44:39Z</dcterms:created>
  <dcterms:modified xsi:type="dcterms:W3CDTF">2026-07-31T13:01:22Z</dcterms:modified>
</cp:coreProperties>
</file>