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32" r:id="rId6"/>
    <p:sldMasterId id="2147483744" r:id="rId7"/>
  </p:sldMasterIdLst>
  <p:notesMasterIdLst>
    <p:notesMasterId r:id="rId56"/>
  </p:notesMasterIdLst>
  <p:sldIdLst>
    <p:sldId id="4219" r:id="rId8"/>
    <p:sldId id="4496" r:id="rId9"/>
    <p:sldId id="4497" r:id="rId10"/>
    <p:sldId id="4498" r:id="rId11"/>
    <p:sldId id="4499" r:id="rId12"/>
    <p:sldId id="304" r:id="rId13"/>
    <p:sldId id="305" r:id="rId14"/>
    <p:sldId id="306" r:id="rId15"/>
    <p:sldId id="307" r:id="rId16"/>
    <p:sldId id="308" r:id="rId17"/>
    <p:sldId id="256" r:id="rId18"/>
    <p:sldId id="4484" r:id="rId19"/>
    <p:sldId id="300" r:id="rId20"/>
    <p:sldId id="258" r:id="rId21"/>
    <p:sldId id="259" r:id="rId22"/>
    <p:sldId id="287" r:id="rId23"/>
    <p:sldId id="283" r:id="rId24"/>
    <p:sldId id="4485" r:id="rId25"/>
    <p:sldId id="4486" r:id="rId26"/>
    <p:sldId id="4487" r:id="rId27"/>
    <p:sldId id="4488" r:id="rId28"/>
    <p:sldId id="298" r:id="rId29"/>
    <p:sldId id="299" r:id="rId30"/>
    <p:sldId id="4489" r:id="rId31"/>
    <p:sldId id="288" r:id="rId32"/>
    <p:sldId id="3211" r:id="rId33"/>
    <p:sldId id="3200" r:id="rId34"/>
    <p:sldId id="3201" r:id="rId35"/>
    <p:sldId id="4231" r:id="rId36"/>
    <p:sldId id="3163" r:id="rId37"/>
    <p:sldId id="4483" r:id="rId38"/>
    <p:sldId id="3380" r:id="rId39"/>
    <p:sldId id="4501" r:id="rId40"/>
    <p:sldId id="4439" r:id="rId41"/>
    <p:sldId id="4500" r:id="rId42"/>
    <p:sldId id="4104" r:id="rId43"/>
    <p:sldId id="4490" r:id="rId44"/>
    <p:sldId id="4491" r:id="rId45"/>
    <p:sldId id="4492" r:id="rId46"/>
    <p:sldId id="4493" r:id="rId47"/>
    <p:sldId id="4494" r:id="rId48"/>
    <p:sldId id="301" r:id="rId49"/>
    <p:sldId id="302" r:id="rId50"/>
    <p:sldId id="303" r:id="rId51"/>
    <p:sldId id="4495" r:id="rId52"/>
    <p:sldId id="3627" r:id="rId53"/>
    <p:sldId id="3204" r:id="rId54"/>
    <p:sldId id="2089"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E978"/>
    <a:srgbClr val="FFDA8F"/>
    <a:srgbClr val="001B50"/>
    <a:srgbClr val="000A1E"/>
    <a:srgbClr val="FF99FF"/>
    <a:srgbClr val="FFCCFF"/>
    <a:srgbClr val="F1EBF1"/>
    <a:srgbClr val="80350E"/>
    <a:srgbClr val="3333FF"/>
    <a:srgbClr val="A9A9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89" autoAdjust="0"/>
    <p:restoredTop sz="71896" autoAdjust="0"/>
  </p:normalViewPr>
  <p:slideViewPr>
    <p:cSldViewPr snapToGrid="0">
      <p:cViewPr>
        <p:scale>
          <a:sx n="70" d="100"/>
          <a:sy n="70" d="100"/>
        </p:scale>
        <p:origin x="206" y="230"/>
      </p:cViewPr>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viewProps" Target="viewProps.xml"/><Relationship Id="rId5" Type="http://schemas.openxmlformats.org/officeDocument/2006/relationships/slideMaster" Target="slideMasters/slideMaster5.xml"/><Relationship Id="rId61" Type="http://schemas.microsoft.com/office/2018/10/relationships/authors" Target="author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s>
</file>

<file path=ppt/diagrams/_rels/data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 What should be the attitude of a believer in times of </a:t>
          </a:r>
          <a:r>
            <a:rPr lang="nl-NL" sz="3200" kern="1200" dirty="0"/>
            <a:t>adversity?</a:t>
          </a:r>
        </a:p>
        <a:p>
          <a:r>
            <a:rPr lang="nl-NL" sz="3200" b="1" i="1" kern="1200" dirty="0">
              <a:solidFill>
                <a:schemeClr val="tx1"/>
              </a:solidFill>
              <a:latin typeface="+mn-lt"/>
              <a:ea typeface="+mn-ea"/>
              <a:cs typeface="+mn-cs"/>
            </a:rPr>
            <a:t>James 1:2-3; 1 Peter 5:7; Psalm 46:1 </a:t>
          </a:r>
          <a:endParaRPr lang="en-GB" sz="3200" b="1" i="1" kern="1200" dirty="0">
            <a:solidFill>
              <a:schemeClr val="tx1"/>
            </a:solidFill>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What should be our attitude to dreams, and what caution should we exercise about them?</a:t>
          </a:r>
        </a:p>
        <a:p>
          <a:pPr algn="ctr">
            <a:lnSpc>
              <a:spcPct val="100000"/>
            </a:lnSpc>
            <a:spcBef>
              <a:spcPct val="0"/>
            </a:spcBef>
            <a:spcAft>
              <a:spcPts val="600"/>
            </a:spcAft>
          </a:pPr>
          <a:r>
            <a:rPr lang="nl-NL" sz="3200" b="1" i="1" kern="1200" dirty="0">
              <a:solidFill>
                <a:schemeClr val="tx1"/>
              </a:solidFill>
            </a:rPr>
            <a:t>Ecclesiastes 5:3,7; Isaiah 8:20</a:t>
          </a:r>
          <a:endParaRPr lang="en-GB" sz="3200" b="1" i="1" kern="1200" dirty="0">
            <a:solidFill>
              <a:schemeClr val="tx1"/>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Why does God speak through dreams, especially to </a:t>
          </a:r>
          <a:r>
            <a:rPr lang="nl-NL" sz="3200" dirty="0"/>
            <a:t>the heathen?</a:t>
          </a:r>
        </a:p>
        <a:p>
          <a:pPr algn="ctr">
            <a:lnSpc>
              <a:spcPct val="100000"/>
            </a:lnSpc>
            <a:spcBef>
              <a:spcPct val="0"/>
            </a:spcBef>
            <a:spcAft>
              <a:spcPts val="600"/>
            </a:spcAft>
          </a:pPr>
          <a:r>
            <a:rPr lang="nl-NL" sz="3200" b="1" i="1" dirty="0"/>
            <a:t>Job 33:14-17,23,24</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60158"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Mention the three essentials in Joseph’s </a:t>
          </a:r>
          <a:r>
            <a:rPr lang="nl-NL" sz="3200" kern="1200" dirty="0"/>
            <a:t>interpretation and counsel.</a:t>
          </a:r>
        </a:p>
        <a:p>
          <a:pPr algn="ctr"/>
          <a:r>
            <a:rPr lang="en-US" sz="3200" b="1" i="1" kern="1200" dirty="0"/>
            <a:t>Genesis 41:25,29,30,33,35</a:t>
          </a:r>
          <a:endParaRPr lang="en-US" sz="3200"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What is the similarity between Pharaoh’s dream and the current state of the world?</a:t>
          </a:r>
        </a:p>
        <a:p>
          <a:pPr algn="ctr"/>
          <a:r>
            <a:rPr lang="nl-NL" sz="3200" b="1" i="1" dirty="0"/>
            <a:t>Matthew 24:21; 28:18,19 </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72363"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Mention some success qualities in Joseph and how you can apply them to the task of soul-winning.</a:t>
          </a:r>
        </a:p>
        <a:p>
          <a:pPr algn="ctr"/>
          <a:r>
            <a:rPr lang="nl-NL" sz="3200" b="1" i="1" dirty="0"/>
            <a:t>Genesis 45:7; Genesis 41:33-35, 37 </a:t>
          </a:r>
          <a:endParaRPr lang="en-GB" sz="3200" b="1" i="1" dirty="0"/>
        </a:p>
      </dgm:t>
    </dgm:pt>
    <dgm:pt modelId="{8B714856-D08B-41FD-BF3A-5E4B3859D26F}" type="sibTrans" cxnId="{E42147C2-4BB6-4E89-85A7-F14B7BF4B1C5}">
      <dgm:prSet/>
      <dgm:spPr/>
      <dgm:t>
        <a:bodyPr/>
        <a:lstStyle/>
        <a:p>
          <a:endParaRPr lang="en-US"/>
        </a:p>
      </dgm:t>
    </dgm:pt>
    <dgm:pt modelId="{9E84C169-3ED9-436C-BE7D-98EA155ECFDB}" type="par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7400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dirty="0"/>
            <a:t>How did Joseph overcome his adversaries?</a:t>
          </a:r>
        </a:p>
        <a:p>
          <a:pPr algn="ctr">
            <a:lnSpc>
              <a:spcPct val="100000"/>
            </a:lnSpc>
            <a:spcBef>
              <a:spcPct val="0"/>
            </a:spcBef>
            <a:spcAft>
              <a:spcPts val="600"/>
            </a:spcAft>
          </a:pPr>
          <a:r>
            <a:rPr lang="en-US" sz="3200" b="1" i="1" dirty="0">
              <a:solidFill>
                <a:schemeClr val="tx1"/>
              </a:solidFill>
            </a:rPr>
            <a:t>Gen 50:20; Gen 45:4,5,7;</a:t>
          </a:r>
          <a:r>
            <a:rPr lang="en-US" sz="3200" b="1" i="1" dirty="0">
              <a:solidFill>
                <a:srgbClr val="FF0000"/>
              </a:solidFill>
            </a:rPr>
            <a:t> </a:t>
          </a:r>
          <a:r>
            <a:rPr lang="en-US" sz="3200" b="1" i="1" dirty="0">
              <a:solidFill>
                <a:schemeClr val="tx1"/>
              </a:solidFill>
            </a:rPr>
            <a:t>Gen 39:7-9</a:t>
          </a:r>
          <a:r>
            <a:rPr lang="en-US" sz="3200" b="1" i="1" dirty="0">
              <a:solidFill>
                <a:srgbClr val="FF0000"/>
              </a:solidFill>
            </a:rPr>
            <a:t> </a:t>
          </a:r>
          <a:endParaRPr lang="en-GB" sz="3200" b="1" i="1" dirty="0">
            <a:solidFill>
              <a:srgbClr val="FF0000"/>
            </a:solidFill>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7400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174215-D218-43DB-A975-CA407A7226E0}"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DEAF883E-3A24-4426-B635-7AF0059F6E99}">
      <dgm:prSet/>
      <dgm:spPr/>
      <dgm:t>
        <a:bodyPr/>
        <a:lstStyle/>
        <a:p>
          <a:pPr>
            <a:lnSpc>
              <a:spcPct val="100000"/>
            </a:lnSpc>
            <a:defRPr b="1"/>
          </a:pPr>
          <a:r>
            <a:rPr lang="en-US" b="1" dirty="0"/>
            <a:t>Your phone</a:t>
          </a:r>
          <a:endParaRPr lang="en-US" dirty="0"/>
        </a:p>
      </dgm:t>
    </dgm:pt>
    <dgm:pt modelId="{898C3C04-D0BA-4F88-B235-8C0C8D9B9887}" type="parTrans" cxnId="{27B272CD-1068-4869-B409-8C961BE406C5}">
      <dgm:prSet/>
      <dgm:spPr/>
      <dgm:t>
        <a:bodyPr/>
        <a:lstStyle/>
        <a:p>
          <a:endParaRPr lang="en-US"/>
        </a:p>
      </dgm:t>
    </dgm:pt>
    <dgm:pt modelId="{6F665508-287E-4999-9412-6BA3E3D1054C}" type="sibTrans" cxnId="{27B272CD-1068-4869-B409-8C961BE406C5}">
      <dgm:prSet/>
      <dgm:spPr/>
      <dgm:t>
        <a:bodyPr/>
        <a:lstStyle/>
        <a:p>
          <a:endParaRPr lang="en-US"/>
        </a:p>
      </dgm:t>
    </dgm:pt>
    <dgm:pt modelId="{91CE65F6-5110-4970-99BF-C5D61E525DFB}">
      <dgm:prSet/>
      <dgm:spPr/>
      <dgm:t>
        <a:bodyPr/>
        <a:lstStyle/>
        <a:p>
          <a:pPr>
            <a:lnSpc>
              <a:spcPct val="100000"/>
            </a:lnSpc>
            <a:defRPr b="1"/>
          </a:pPr>
          <a:r>
            <a:rPr lang="en-US" b="1" dirty="0"/>
            <a:t>Bank transfer to </a:t>
          </a:r>
          <a:endParaRPr lang="en-US" dirty="0"/>
        </a:p>
      </dgm:t>
    </dgm:pt>
    <dgm:pt modelId="{8D349FC8-FC04-40B5-A899-354C440185AF}" type="parTrans" cxnId="{EEF3A8A0-0687-466F-9722-6176B22ED543}">
      <dgm:prSet/>
      <dgm:spPr/>
      <dgm:t>
        <a:bodyPr/>
        <a:lstStyle/>
        <a:p>
          <a:endParaRPr lang="en-US"/>
        </a:p>
      </dgm:t>
    </dgm:pt>
    <dgm:pt modelId="{0B8A768F-FD6F-4105-B947-1ABFEBEC9F91}" type="sibTrans" cxnId="{EEF3A8A0-0687-466F-9722-6176B22ED543}">
      <dgm:prSet/>
      <dgm:spPr/>
      <dgm:t>
        <a:bodyPr/>
        <a:lstStyle/>
        <a:p>
          <a:endParaRPr lang="en-US"/>
        </a:p>
      </dgm:t>
    </dgm:pt>
    <dgm:pt modelId="{60BB5266-7C6D-4787-9798-B640CD4D10B9}">
      <dgm:prSet/>
      <dgm:spPr/>
      <dgm:t>
        <a:bodyPr/>
        <a:lstStyle/>
        <a:p>
          <a:pPr>
            <a:lnSpc>
              <a:spcPct val="100000"/>
            </a:lnSpc>
            <a:defRPr b="1"/>
          </a:pPr>
          <a:r>
            <a:rPr lang="en-US" dirty="0"/>
            <a:t>Cash</a:t>
          </a:r>
        </a:p>
      </dgm:t>
    </dgm:pt>
    <dgm:pt modelId="{886D9D08-3CD5-469D-89AF-267D65D4CDBA}" type="parTrans" cxnId="{5BBFD74E-E77B-49D9-B43F-62956E277A14}">
      <dgm:prSet/>
      <dgm:spPr/>
      <dgm:t>
        <a:bodyPr/>
        <a:lstStyle/>
        <a:p>
          <a:endParaRPr lang="en-US"/>
        </a:p>
      </dgm:t>
    </dgm:pt>
    <dgm:pt modelId="{03536AC8-38C9-4397-94AF-F74021A30AE5}" type="sibTrans" cxnId="{5BBFD74E-E77B-49D9-B43F-62956E277A14}">
      <dgm:prSet/>
      <dgm:spPr/>
      <dgm:t>
        <a:bodyPr/>
        <a:lstStyle/>
        <a:p>
          <a:endParaRPr lang="en-US"/>
        </a:p>
      </dgm:t>
    </dgm:pt>
    <dgm:pt modelId="{ADE1E27A-18E0-4101-AA43-3FD5C2986B90}" type="pres">
      <dgm:prSet presAssocID="{41174215-D218-43DB-A975-CA407A7226E0}" presName="root" presStyleCnt="0">
        <dgm:presLayoutVars>
          <dgm:dir/>
          <dgm:resizeHandles val="exact"/>
        </dgm:presLayoutVars>
      </dgm:prSet>
      <dgm:spPr/>
    </dgm:pt>
    <dgm:pt modelId="{F128F735-4D4A-46DD-8467-729EF1DFA1FF}" type="pres">
      <dgm:prSet presAssocID="{60BB5266-7C6D-4787-9798-B640CD4D10B9}" presName="compNode" presStyleCnt="0"/>
      <dgm:spPr/>
    </dgm:pt>
    <dgm:pt modelId="{17284BCD-0611-4DC5-B411-CEC954224CBA}" type="pres">
      <dgm:prSet presAssocID="{60BB5266-7C6D-4787-9798-B640CD4D10B9}"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Money with solid fill"/>
        </a:ext>
      </dgm:extLst>
    </dgm:pt>
    <dgm:pt modelId="{DC0925AA-8418-4D2E-81B2-535BD03BDAAE}" type="pres">
      <dgm:prSet presAssocID="{60BB5266-7C6D-4787-9798-B640CD4D10B9}" presName="iconSpace" presStyleCnt="0"/>
      <dgm:spPr/>
    </dgm:pt>
    <dgm:pt modelId="{E50BEC53-58A2-46A2-9A2A-DFA2A457CCE4}" type="pres">
      <dgm:prSet presAssocID="{60BB5266-7C6D-4787-9798-B640CD4D10B9}" presName="parTx" presStyleLbl="revTx" presStyleIdx="0" presStyleCnt="6">
        <dgm:presLayoutVars>
          <dgm:chMax val="0"/>
          <dgm:chPref val="0"/>
        </dgm:presLayoutVars>
      </dgm:prSet>
      <dgm:spPr/>
    </dgm:pt>
    <dgm:pt modelId="{A79A5CF6-359D-4271-A921-4C0A679CB8D4}" type="pres">
      <dgm:prSet presAssocID="{60BB5266-7C6D-4787-9798-B640CD4D10B9}" presName="txSpace" presStyleCnt="0"/>
      <dgm:spPr/>
    </dgm:pt>
    <dgm:pt modelId="{C88A1669-5131-41AC-B686-6F4DF99F8E5C}" type="pres">
      <dgm:prSet presAssocID="{60BB5266-7C6D-4787-9798-B640CD4D10B9}" presName="desTx" presStyleLbl="revTx" presStyleIdx="1" presStyleCnt="6">
        <dgm:presLayoutVars/>
      </dgm:prSet>
      <dgm:spPr/>
    </dgm:pt>
    <dgm:pt modelId="{580238EB-3A99-47D3-AC44-95149FFA4697}" type="pres">
      <dgm:prSet presAssocID="{03536AC8-38C9-4397-94AF-F74021A30AE5}" presName="sibTrans" presStyleCnt="0"/>
      <dgm:spPr/>
    </dgm:pt>
    <dgm:pt modelId="{0AC0E2D2-F6EA-4233-B0C7-CBEE397EE805}" type="pres">
      <dgm:prSet presAssocID="{DEAF883E-3A24-4426-B635-7AF0059F6E99}" presName="compNode" presStyleCnt="0"/>
      <dgm:spPr/>
    </dgm:pt>
    <dgm:pt modelId="{96D9C110-B108-4F74-B125-6CC39D0F275B}" type="pres">
      <dgm:prSet presAssocID="{DEAF883E-3A24-4426-B635-7AF0059F6E99}" presName="iconRect" presStyleLbl="node1" presStyleIdx="1" presStyleCnt="3"/>
      <dgm:spPr>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mart Phone with solid fill"/>
        </a:ext>
      </dgm:extLst>
    </dgm:pt>
    <dgm:pt modelId="{B7ADA560-C258-4F45-8BD2-D5450124015F}" type="pres">
      <dgm:prSet presAssocID="{DEAF883E-3A24-4426-B635-7AF0059F6E99}" presName="iconSpace" presStyleCnt="0"/>
      <dgm:spPr/>
    </dgm:pt>
    <dgm:pt modelId="{854B6430-F4A5-44FF-89D8-546AD35106DF}" type="pres">
      <dgm:prSet presAssocID="{DEAF883E-3A24-4426-B635-7AF0059F6E99}" presName="parTx" presStyleLbl="revTx" presStyleIdx="2" presStyleCnt="6">
        <dgm:presLayoutVars>
          <dgm:chMax val="0"/>
          <dgm:chPref val="0"/>
        </dgm:presLayoutVars>
      </dgm:prSet>
      <dgm:spPr/>
    </dgm:pt>
    <dgm:pt modelId="{E7EF29D6-13D6-4200-81B7-1791AC5053F3}" type="pres">
      <dgm:prSet presAssocID="{DEAF883E-3A24-4426-B635-7AF0059F6E99}" presName="txSpace" presStyleCnt="0"/>
      <dgm:spPr/>
    </dgm:pt>
    <dgm:pt modelId="{342256BF-D64D-4592-AD9F-8A7D76C5383F}" type="pres">
      <dgm:prSet presAssocID="{DEAF883E-3A24-4426-B635-7AF0059F6E99}" presName="desTx" presStyleLbl="revTx" presStyleIdx="3" presStyleCnt="6">
        <dgm:presLayoutVars/>
      </dgm:prSet>
      <dgm:spPr/>
    </dgm:pt>
    <dgm:pt modelId="{6F835BBB-BC77-4AD4-AD5D-840496F20083}" type="pres">
      <dgm:prSet presAssocID="{6F665508-287E-4999-9412-6BA3E3D1054C}" presName="sibTrans" presStyleCnt="0"/>
      <dgm:spPr/>
    </dgm:pt>
    <dgm:pt modelId="{74B4B5C2-727B-47D5-A3E7-37F86BFEB583}" type="pres">
      <dgm:prSet presAssocID="{91CE65F6-5110-4970-99BF-C5D61E525DFB}" presName="compNode" presStyleCnt="0"/>
      <dgm:spPr/>
    </dgm:pt>
    <dgm:pt modelId="{12E42017-408D-4ED2-968F-26FDF72B5F35}" type="pres">
      <dgm:prSet presAssocID="{91CE65F6-5110-4970-99BF-C5D61E525DFB}"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Internet with solid fill"/>
        </a:ext>
      </dgm:extLst>
    </dgm:pt>
    <dgm:pt modelId="{AFFAFEEA-FCED-422F-A462-17686B8C7C1F}" type="pres">
      <dgm:prSet presAssocID="{91CE65F6-5110-4970-99BF-C5D61E525DFB}" presName="iconSpace" presStyleCnt="0"/>
      <dgm:spPr/>
    </dgm:pt>
    <dgm:pt modelId="{40F4FCE7-5855-4DE1-9E09-CA868FF3E6E1}" type="pres">
      <dgm:prSet presAssocID="{91CE65F6-5110-4970-99BF-C5D61E525DFB}" presName="parTx" presStyleLbl="revTx" presStyleIdx="4" presStyleCnt="6">
        <dgm:presLayoutVars>
          <dgm:chMax val="0"/>
          <dgm:chPref val="0"/>
        </dgm:presLayoutVars>
      </dgm:prSet>
      <dgm:spPr/>
    </dgm:pt>
    <dgm:pt modelId="{1DF9A98B-52FF-4D07-B6D3-A60508C5D403}" type="pres">
      <dgm:prSet presAssocID="{91CE65F6-5110-4970-99BF-C5D61E525DFB}" presName="txSpace" presStyleCnt="0"/>
      <dgm:spPr/>
    </dgm:pt>
    <dgm:pt modelId="{9F585C44-BFF3-4FEC-9F88-6832301931F7}" type="pres">
      <dgm:prSet presAssocID="{91CE65F6-5110-4970-99BF-C5D61E525DFB}" presName="desTx" presStyleLbl="revTx" presStyleIdx="5" presStyleCnt="6" custLinFactNeighborX="-380" custLinFactNeighborY="6697">
        <dgm:presLayoutVars/>
      </dgm:prSet>
      <dgm:spPr/>
    </dgm:pt>
  </dgm:ptLst>
  <dgm:cxnLst>
    <dgm:cxn modelId="{EF99A700-9680-48B0-A61F-9610BFD395DB}" type="presOf" srcId="{DEAF883E-3A24-4426-B635-7AF0059F6E99}" destId="{854B6430-F4A5-44FF-89D8-546AD35106DF}" srcOrd="0" destOrd="0" presId="urn:microsoft.com/office/officeart/2018/2/layout/IconLabelDescriptionList"/>
    <dgm:cxn modelId="{C2BA8101-8A5B-46C9-BAF6-E87F7BB2D50F}" type="presOf" srcId="{91CE65F6-5110-4970-99BF-C5D61E525DFB}" destId="{40F4FCE7-5855-4DE1-9E09-CA868FF3E6E1}" srcOrd="0" destOrd="0" presId="urn:microsoft.com/office/officeart/2018/2/layout/IconLabelDescriptionList"/>
    <dgm:cxn modelId="{FA2A8C14-40F9-4239-9FE6-24B8418B3A3B}" type="presOf" srcId="{60BB5266-7C6D-4787-9798-B640CD4D10B9}" destId="{E50BEC53-58A2-46A2-9A2A-DFA2A457CCE4}" srcOrd="0" destOrd="0" presId="urn:microsoft.com/office/officeart/2018/2/layout/IconLabelDescriptionList"/>
    <dgm:cxn modelId="{5BBFD74E-E77B-49D9-B43F-62956E277A14}" srcId="{41174215-D218-43DB-A975-CA407A7226E0}" destId="{60BB5266-7C6D-4787-9798-B640CD4D10B9}" srcOrd="0" destOrd="0" parTransId="{886D9D08-3CD5-469D-89AF-267D65D4CDBA}" sibTransId="{03536AC8-38C9-4397-94AF-F74021A30AE5}"/>
    <dgm:cxn modelId="{EEF3A8A0-0687-466F-9722-6176B22ED543}" srcId="{41174215-D218-43DB-A975-CA407A7226E0}" destId="{91CE65F6-5110-4970-99BF-C5D61E525DFB}" srcOrd="2" destOrd="0" parTransId="{8D349FC8-FC04-40B5-A899-354C440185AF}" sibTransId="{0B8A768F-FD6F-4105-B947-1ABFEBEC9F91}"/>
    <dgm:cxn modelId="{4F47CAAB-0A19-4371-9E1E-1F1E45393949}" type="presOf" srcId="{41174215-D218-43DB-A975-CA407A7226E0}" destId="{ADE1E27A-18E0-4101-AA43-3FD5C2986B90}" srcOrd="0" destOrd="0" presId="urn:microsoft.com/office/officeart/2018/2/layout/IconLabelDescriptionList"/>
    <dgm:cxn modelId="{27B272CD-1068-4869-B409-8C961BE406C5}" srcId="{41174215-D218-43DB-A975-CA407A7226E0}" destId="{DEAF883E-3A24-4426-B635-7AF0059F6E99}" srcOrd="1" destOrd="0" parTransId="{898C3C04-D0BA-4F88-B235-8C0C8D9B9887}" sibTransId="{6F665508-287E-4999-9412-6BA3E3D1054C}"/>
    <dgm:cxn modelId="{DD97AAC5-B4B1-4951-8E7E-CCE5494779F0}" type="presParOf" srcId="{ADE1E27A-18E0-4101-AA43-3FD5C2986B90}" destId="{F128F735-4D4A-46DD-8467-729EF1DFA1FF}" srcOrd="0" destOrd="0" presId="urn:microsoft.com/office/officeart/2018/2/layout/IconLabelDescriptionList"/>
    <dgm:cxn modelId="{957CB45C-70B5-4315-B9DE-67AB4D5C3201}" type="presParOf" srcId="{F128F735-4D4A-46DD-8467-729EF1DFA1FF}" destId="{17284BCD-0611-4DC5-B411-CEC954224CBA}" srcOrd="0" destOrd="0" presId="urn:microsoft.com/office/officeart/2018/2/layout/IconLabelDescriptionList"/>
    <dgm:cxn modelId="{31A28445-AFE7-45A3-BF58-DEF275273763}" type="presParOf" srcId="{F128F735-4D4A-46DD-8467-729EF1DFA1FF}" destId="{DC0925AA-8418-4D2E-81B2-535BD03BDAAE}" srcOrd="1" destOrd="0" presId="urn:microsoft.com/office/officeart/2018/2/layout/IconLabelDescriptionList"/>
    <dgm:cxn modelId="{75FBC2E4-00A2-4D8B-AFB3-136A239D7DB5}" type="presParOf" srcId="{F128F735-4D4A-46DD-8467-729EF1DFA1FF}" destId="{E50BEC53-58A2-46A2-9A2A-DFA2A457CCE4}" srcOrd="2" destOrd="0" presId="urn:microsoft.com/office/officeart/2018/2/layout/IconLabelDescriptionList"/>
    <dgm:cxn modelId="{9CD3EE9E-981D-4E81-BB94-F5916A972691}" type="presParOf" srcId="{F128F735-4D4A-46DD-8467-729EF1DFA1FF}" destId="{A79A5CF6-359D-4271-A921-4C0A679CB8D4}" srcOrd="3" destOrd="0" presId="urn:microsoft.com/office/officeart/2018/2/layout/IconLabelDescriptionList"/>
    <dgm:cxn modelId="{6F84EC9F-11E9-4BC6-B622-7F634EA16975}" type="presParOf" srcId="{F128F735-4D4A-46DD-8467-729EF1DFA1FF}" destId="{C88A1669-5131-41AC-B686-6F4DF99F8E5C}" srcOrd="4" destOrd="0" presId="urn:microsoft.com/office/officeart/2018/2/layout/IconLabelDescriptionList"/>
    <dgm:cxn modelId="{6E9C0DBC-6915-4BAA-853A-D5E2A29DB4AB}" type="presParOf" srcId="{ADE1E27A-18E0-4101-AA43-3FD5C2986B90}" destId="{580238EB-3A99-47D3-AC44-95149FFA4697}" srcOrd="1" destOrd="0" presId="urn:microsoft.com/office/officeart/2018/2/layout/IconLabelDescriptionList"/>
    <dgm:cxn modelId="{7EAB77B8-2F3B-4F0A-83CA-0281BF90E5FB}" type="presParOf" srcId="{ADE1E27A-18E0-4101-AA43-3FD5C2986B90}" destId="{0AC0E2D2-F6EA-4233-B0C7-CBEE397EE805}" srcOrd="2" destOrd="0" presId="urn:microsoft.com/office/officeart/2018/2/layout/IconLabelDescriptionList"/>
    <dgm:cxn modelId="{F37813EB-78A1-4C0B-9498-F44FE4D31CA7}" type="presParOf" srcId="{0AC0E2D2-F6EA-4233-B0C7-CBEE397EE805}" destId="{96D9C110-B108-4F74-B125-6CC39D0F275B}" srcOrd="0" destOrd="0" presId="urn:microsoft.com/office/officeart/2018/2/layout/IconLabelDescriptionList"/>
    <dgm:cxn modelId="{5711EF0D-8C4A-4B64-81F5-02C08F01424F}" type="presParOf" srcId="{0AC0E2D2-F6EA-4233-B0C7-CBEE397EE805}" destId="{B7ADA560-C258-4F45-8BD2-D5450124015F}" srcOrd="1" destOrd="0" presId="urn:microsoft.com/office/officeart/2018/2/layout/IconLabelDescriptionList"/>
    <dgm:cxn modelId="{F7253FA2-941E-475B-B1A0-D1F0C9A791AB}" type="presParOf" srcId="{0AC0E2D2-F6EA-4233-B0C7-CBEE397EE805}" destId="{854B6430-F4A5-44FF-89D8-546AD35106DF}" srcOrd="2" destOrd="0" presId="urn:microsoft.com/office/officeart/2018/2/layout/IconLabelDescriptionList"/>
    <dgm:cxn modelId="{2CE888C3-A34F-44E7-BA3C-51452FA6FC34}" type="presParOf" srcId="{0AC0E2D2-F6EA-4233-B0C7-CBEE397EE805}" destId="{E7EF29D6-13D6-4200-81B7-1791AC5053F3}" srcOrd="3" destOrd="0" presId="urn:microsoft.com/office/officeart/2018/2/layout/IconLabelDescriptionList"/>
    <dgm:cxn modelId="{B265EB77-641E-4EE7-96DD-84D739426C15}" type="presParOf" srcId="{0AC0E2D2-F6EA-4233-B0C7-CBEE397EE805}" destId="{342256BF-D64D-4592-AD9F-8A7D76C5383F}" srcOrd="4" destOrd="0" presId="urn:microsoft.com/office/officeart/2018/2/layout/IconLabelDescriptionList"/>
    <dgm:cxn modelId="{58E48EFF-D426-4D19-BEEE-947D55337024}" type="presParOf" srcId="{ADE1E27A-18E0-4101-AA43-3FD5C2986B90}" destId="{6F835BBB-BC77-4AD4-AD5D-840496F20083}" srcOrd="3" destOrd="0" presId="urn:microsoft.com/office/officeart/2018/2/layout/IconLabelDescriptionList"/>
    <dgm:cxn modelId="{0C3C9F0A-2B26-49E4-9B8E-0D989D7B040F}" type="presParOf" srcId="{ADE1E27A-18E0-4101-AA43-3FD5C2986B90}" destId="{74B4B5C2-727B-47D5-A3E7-37F86BFEB583}" srcOrd="4" destOrd="0" presId="urn:microsoft.com/office/officeart/2018/2/layout/IconLabelDescriptionList"/>
    <dgm:cxn modelId="{ED3F3CE5-420E-420C-A721-4F51B230E7E5}" type="presParOf" srcId="{74B4B5C2-727B-47D5-A3E7-37F86BFEB583}" destId="{12E42017-408D-4ED2-968F-26FDF72B5F35}" srcOrd="0" destOrd="0" presId="urn:microsoft.com/office/officeart/2018/2/layout/IconLabelDescriptionList"/>
    <dgm:cxn modelId="{031C2D97-A42C-4E41-AB0A-7FE11FFA9896}" type="presParOf" srcId="{74B4B5C2-727B-47D5-A3E7-37F86BFEB583}" destId="{AFFAFEEA-FCED-422F-A462-17686B8C7C1F}" srcOrd="1" destOrd="0" presId="urn:microsoft.com/office/officeart/2018/2/layout/IconLabelDescriptionList"/>
    <dgm:cxn modelId="{813D250F-F0D3-4AEE-9D5E-1DBD30DE5545}" type="presParOf" srcId="{74B4B5C2-727B-47D5-A3E7-37F86BFEB583}" destId="{40F4FCE7-5855-4DE1-9E09-CA868FF3E6E1}" srcOrd="2" destOrd="0" presId="urn:microsoft.com/office/officeart/2018/2/layout/IconLabelDescriptionList"/>
    <dgm:cxn modelId="{C74A56C3-7FE9-4581-BCF1-D8364A509D21}" type="presParOf" srcId="{74B4B5C2-727B-47D5-A3E7-37F86BFEB583}" destId="{1DF9A98B-52FF-4D07-B6D3-A60508C5D403}" srcOrd="3" destOrd="0" presId="urn:microsoft.com/office/officeart/2018/2/layout/IconLabelDescriptionList"/>
    <dgm:cxn modelId="{39D343AC-05AA-4E26-9C07-1DA8F1191B3D}" type="presParOf" srcId="{74B4B5C2-727B-47D5-A3E7-37F86BFEB583}" destId="{9F585C44-BFF3-4FEC-9F88-6832301931F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 What should be the attitude of a believer in times of </a:t>
          </a:r>
          <a:r>
            <a:rPr lang="nl-NL" sz="3200" kern="1200" dirty="0"/>
            <a:t>adversity?</a:t>
          </a:r>
        </a:p>
        <a:p>
          <a:pPr marL="0" lvl="0" indent="0" defTabSz="1422400">
            <a:buNone/>
          </a:pPr>
          <a:r>
            <a:rPr lang="nl-NL" sz="3200" b="1" i="1" kern="1200" dirty="0">
              <a:solidFill>
                <a:schemeClr val="tx1"/>
              </a:solidFill>
              <a:latin typeface="+mn-lt"/>
              <a:ea typeface="+mn-ea"/>
              <a:cs typeface="+mn-cs"/>
            </a:rPr>
            <a:t>James 1:2-3; 1 Peter 5:7; Psalm 46:1 </a:t>
          </a:r>
          <a:endParaRPr lang="en-GB" sz="3200" b="1" i="1" kern="1200" dirty="0">
            <a:solidFill>
              <a:schemeClr val="tx1"/>
            </a:solidFill>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should be our attitude to dreams, and what caution should we exercise about them?</a:t>
          </a:r>
        </a:p>
        <a:p>
          <a:pPr marL="0" lvl="0" indent="0" algn="ctr" defTabSz="1422400">
            <a:lnSpc>
              <a:spcPct val="100000"/>
            </a:lnSpc>
            <a:spcBef>
              <a:spcPct val="0"/>
            </a:spcBef>
            <a:spcAft>
              <a:spcPts val="600"/>
            </a:spcAft>
            <a:buNone/>
          </a:pPr>
          <a:r>
            <a:rPr lang="nl-NL" sz="3200" b="1" i="1" kern="1200" dirty="0">
              <a:solidFill>
                <a:schemeClr val="tx1"/>
              </a:solidFill>
            </a:rPr>
            <a:t>Ecclesiastes 5:3,7; Isaiah 8:20</a:t>
          </a:r>
          <a:endParaRPr lang="en-GB" sz="3200" b="1" i="1" kern="1200" dirty="0">
            <a:solidFill>
              <a:schemeClr val="tx1"/>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96749" y="1387"/>
          <a:ext cx="7606613"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924465" y="502717"/>
          <a:ext cx="7606613"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Why does God speak through dreams, especially to </a:t>
          </a:r>
          <a:r>
            <a:rPr lang="nl-NL" sz="3200" kern="1200" dirty="0"/>
            <a:t>the heathen?</a:t>
          </a:r>
        </a:p>
        <a:p>
          <a:pPr marL="0" lvl="0" indent="0" algn="ctr" defTabSz="1422400">
            <a:lnSpc>
              <a:spcPct val="100000"/>
            </a:lnSpc>
            <a:spcBef>
              <a:spcPct val="0"/>
            </a:spcBef>
            <a:spcAft>
              <a:spcPts val="600"/>
            </a:spcAft>
            <a:buNone/>
          </a:pPr>
          <a:r>
            <a:rPr lang="nl-NL" sz="3200" b="1" i="1" kern="1200" dirty="0"/>
            <a:t>Job 33:14-17,23,24</a:t>
          </a:r>
          <a:endParaRPr lang="en-GB" sz="3200" b="1" i="1" kern="1200" dirty="0"/>
        </a:p>
      </dsp:txBody>
      <dsp:txXfrm>
        <a:off x="2017759" y="596011"/>
        <a:ext cx="7420025"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Mention the three essentials in Joseph’s </a:t>
          </a:r>
          <a:r>
            <a:rPr lang="nl-NL" sz="3200" kern="1200" dirty="0"/>
            <a:t>interpretation and counsel.</a:t>
          </a:r>
        </a:p>
        <a:p>
          <a:pPr marL="0" lvl="0" indent="0" algn="ctr" defTabSz="1422400">
            <a:buNone/>
          </a:pPr>
          <a:r>
            <a:rPr lang="en-US" sz="3200" b="1" i="1" kern="1200" dirty="0"/>
            <a:t>Genesis 41:25,29,30,33,35</a:t>
          </a:r>
          <a:endParaRPr lang="en-US" sz="3200" kern="1200" dirty="0"/>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106914" y="1387"/>
          <a:ext cx="8186283"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634630" y="502717"/>
          <a:ext cx="8186283"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is the similarity between Pharaoh’s dream and the current state of the world?</a:t>
          </a:r>
        </a:p>
        <a:p>
          <a:pPr marL="0" lvl="0" indent="0" algn="ctr" defTabSz="1422400">
            <a:buNone/>
          </a:pPr>
          <a:r>
            <a:rPr lang="nl-NL" sz="3200" b="1" i="1" kern="1200" dirty="0"/>
            <a:t>Matthew 24:21; 28:18,19 </a:t>
          </a:r>
          <a:endParaRPr lang="en-GB" sz="3200" b="1" i="1" kern="1200" dirty="0"/>
        </a:p>
      </dsp:txBody>
      <dsp:txXfrm>
        <a:off x="1727924" y="596011"/>
        <a:ext cx="7999695"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068016" y="1387"/>
          <a:ext cx="8264079"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595732" y="502717"/>
          <a:ext cx="8264079"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Mention some success qualities in Joseph and how you can apply them to the task of soul-winning.</a:t>
          </a:r>
        </a:p>
        <a:p>
          <a:pPr marL="0" lvl="0" indent="0" algn="ctr" defTabSz="1422400">
            <a:buNone/>
          </a:pPr>
          <a:r>
            <a:rPr lang="nl-NL" sz="3200" b="1" i="1" kern="1200" dirty="0"/>
            <a:t>Genesis 45:7; Genesis 41:33-35, 37 </a:t>
          </a:r>
          <a:endParaRPr lang="en-GB" sz="3200" b="1" i="1" kern="1200" dirty="0"/>
        </a:p>
      </dsp:txBody>
      <dsp:txXfrm>
        <a:off x="1689026" y="596011"/>
        <a:ext cx="8077491"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068016" y="1387"/>
          <a:ext cx="8264079"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595732" y="502717"/>
          <a:ext cx="8264079"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How did Joseph overcome his adversaries?</a:t>
          </a:r>
        </a:p>
        <a:p>
          <a:pPr marL="0" lvl="0" indent="0" algn="ctr" defTabSz="1422400">
            <a:lnSpc>
              <a:spcPct val="100000"/>
            </a:lnSpc>
            <a:spcBef>
              <a:spcPct val="0"/>
            </a:spcBef>
            <a:spcAft>
              <a:spcPts val="600"/>
            </a:spcAft>
            <a:buNone/>
          </a:pPr>
          <a:r>
            <a:rPr lang="en-US" sz="3200" b="1" i="1" kern="1200" dirty="0">
              <a:solidFill>
                <a:schemeClr val="tx1"/>
              </a:solidFill>
            </a:rPr>
            <a:t>Gen 50:20; Gen 45:4,5,7;</a:t>
          </a:r>
          <a:r>
            <a:rPr lang="en-US" sz="3200" b="1" i="1" kern="1200" dirty="0">
              <a:solidFill>
                <a:srgbClr val="FF0000"/>
              </a:solidFill>
            </a:rPr>
            <a:t> </a:t>
          </a:r>
          <a:r>
            <a:rPr lang="en-US" sz="3200" b="1" i="1" kern="1200" dirty="0">
              <a:solidFill>
                <a:schemeClr val="tx1"/>
              </a:solidFill>
            </a:rPr>
            <a:t>Gen 39:7-9</a:t>
          </a:r>
          <a:r>
            <a:rPr lang="en-US" sz="3200" b="1" i="1" kern="1200" dirty="0">
              <a:solidFill>
                <a:srgbClr val="FF0000"/>
              </a:solidFill>
            </a:rPr>
            <a:t> </a:t>
          </a:r>
          <a:endParaRPr lang="en-GB" sz="3200" b="1" i="1" kern="1200" dirty="0">
            <a:solidFill>
              <a:srgbClr val="FF0000"/>
            </a:solidFill>
          </a:endParaRPr>
        </a:p>
      </dsp:txBody>
      <dsp:txXfrm>
        <a:off x="1689026" y="596011"/>
        <a:ext cx="8077491" cy="29987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84BCD-0611-4DC5-B411-CEC954224CBA}">
      <dsp:nvSpPr>
        <dsp:cNvPr id="0" name=""/>
        <dsp:cNvSpPr/>
      </dsp:nvSpPr>
      <dsp:spPr>
        <a:xfrm>
          <a:off x="720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BEC53-58A2-46A2-9A2A-DFA2A457CCE4}">
      <dsp:nvSpPr>
        <dsp:cNvPr id="0" name=""/>
        <dsp:cNvSpPr/>
      </dsp:nvSpPr>
      <dsp:spPr>
        <a:xfrm>
          <a:off x="720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kern="1200" dirty="0"/>
            <a:t>Cash</a:t>
          </a:r>
        </a:p>
      </dsp:txBody>
      <dsp:txXfrm>
        <a:off x="7204" y="1173726"/>
        <a:ext cx="3030319" cy="454547"/>
      </dsp:txXfrm>
    </dsp:sp>
    <dsp:sp modelId="{C88A1669-5131-41AC-B686-6F4DF99F8E5C}">
      <dsp:nvSpPr>
        <dsp:cNvPr id="0" name=""/>
        <dsp:cNvSpPr/>
      </dsp:nvSpPr>
      <dsp:spPr>
        <a:xfrm>
          <a:off x="7204"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96D9C110-B108-4F74-B125-6CC39D0F275B}">
      <dsp:nvSpPr>
        <dsp:cNvPr id="0" name=""/>
        <dsp:cNvSpPr/>
      </dsp:nvSpPr>
      <dsp:spPr>
        <a:xfrm>
          <a:off x="3567829" y="17624"/>
          <a:ext cx="1060611" cy="1060611"/>
        </a:xfrm>
        <a:prstGeom prst="rect">
          <a:avLst/>
        </a:prstGeom>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4B6430-F4A5-44FF-89D8-546AD35106DF}">
      <dsp:nvSpPr>
        <dsp:cNvPr id="0" name=""/>
        <dsp:cNvSpPr/>
      </dsp:nvSpPr>
      <dsp:spPr>
        <a:xfrm>
          <a:off x="3567829"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Your phone</a:t>
          </a:r>
          <a:endParaRPr lang="en-US" sz="2900" kern="1200" dirty="0"/>
        </a:p>
      </dsp:txBody>
      <dsp:txXfrm>
        <a:off x="3567829" y="1173726"/>
        <a:ext cx="3030319" cy="454547"/>
      </dsp:txXfrm>
    </dsp:sp>
    <dsp:sp modelId="{342256BF-D64D-4592-AD9F-8A7D76C5383F}">
      <dsp:nvSpPr>
        <dsp:cNvPr id="0" name=""/>
        <dsp:cNvSpPr/>
      </dsp:nvSpPr>
      <dsp:spPr>
        <a:xfrm>
          <a:off x="3567829"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12E42017-408D-4ED2-968F-26FDF72B5F35}">
      <dsp:nvSpPr>
        <dsp:cNvPr id="0" name=""/>
        <dsp:cNvSpPr/>
      </dsp:nvSpPr>
      <dsp:spPr>
        <a:xfrm>
          <a:off x="712845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F4FCE7-5855-4DE1-9E09-CA868FF3E6E1}">
      <dsp:nvSpPr>
        <dsp:cNvPr id="0" name=""/>
        <dsp:cNvSpPr/>
      </dsp:nvSpPr>
      <dsp:spPr>
        <a:xfrm>
          <a:off x="712845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dirty="0"/>
            <a:t>Bank transfer to </a:t>
          </a:r>
          <a:endParaRPr lang="en-US" sz="2900" kern="1200" dirty="0"/>
        </a:p>
      </dsp:txBody>
      <dsp:txXfrm>
        <a:off x="7128454" y="1173726"/>
        <a:ext cx="3030319" cy="454547"/>
      </dsp:txXfrm>
    </dsp:sp>
    <dsp:sp modelId="{9F585C44-BFF3-4FEC-9F88-6832301931F7}">
      <dsp:nvSpPr>
        <dsp:cNvPr id="0" name=""/>
        <dsp:cNvSpPr/>
      </dsp:nvSpPr>
      <dsp:spPr>
        <a:xfrm>
          <a:off x="7116939" y="1690312"/>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0582D-8FDF-454C-ACB5-4E9960FD0533}"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E15C6C-444A-4572-870D-44EC1E892B0A}" type="slidenum">
              <a:rPr lang="en-US" smtClean="0"/>
              <a:t>‹#›</a:t>
            </a:fld>
            <a:endParaRPr lang="en-US"/>
          </a:p>
        </p:txBody>
      </p:sp>
    </p:spTree>
    <p:extLst>
      <p:ext uri="{BB962C8B-B14F-4D97-AF65-F5344CB8AC3E}">
        <p14:creationId xmlns:p14="http://schemas.microsoft.com/office/powerpoint/2010/main" val="3469982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1</a:t>
            </a:fld>
            <a:endParaRPr lang="en-US"/>
          </a:p>
        </p:txBody>
      </p:sp>
    </p:spTree>
    <p:extLst>
      <p:ext uri="{BB962C8B-B14F-4D97-AF65-F5344CB8AC3E}">
        <p14:creationId xmlns:p14="http://schemas.microsoft.com/office/powerpoint/2010/main" val="2953881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68580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664336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DF0C3-E26E-C3F8-E306-6FE3DE48CF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FEAFB0-3AE8-BAF6-DFF5-4F60F1DA892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99CD022-8EF5-B782-3EFF-781738BA93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AB9E4B-1DB8-A4B2-72D4-32002F9622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002310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AEF0D-9CE3-F218-EC88-35A409C0B7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F708D-4C9F-B28A-CB99-00593224B6C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C1AF7CF-B702-FDC7-2F0F-C0028A7E61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7D6DE3-1F92-3D16-9887-8ADE2C93D8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570022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635277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29</a:t>
            </a:fld>
            <a:endParaRPr lang="en-US"/>
          </a:p>
        </p:txBody>
      </p:sp>
    </p:spTree>
    <p:extLst>
      <p:ext uri="{BB962C8B-B14F-4D97-AF65-F5344CB8AC3E}">
        <p14:creationId xmlns:p14="http://schemas.microsoft.com/office/powerpoint/2010/main" val="4000086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2633B-EEEA-434E-AF3C-BAFF8443406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9685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31</a:t>
            </a:fld>
            <a:endParaRPr lang="en-US"/>
          </a:p>
        </p:txBody>
      </p:sp>
    </p:spTree>
    <p:extLst>
      <p:ext uri="{BB962C8B-B14F-4D97-AF65-F5344CB8AC3E}">
        <p14:creationId xmlns:p14="http://schemas.microsoft.com/office/powerpoint/2010/main" val="3518782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121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34</a:t>
            </a:fld>
            <a:endParaRPr lang="en-US"/>
          </a:p>
        </p:txBody>
      </p:sp>
    </p:spTree>
    <p:extLst>
      <p:ext uri="{BB962C8B-B14F-4D97-AF65-F5344CB8AC3E}">
        <p14:creationId xmlns:p14="http://schemas.microsoft.com/office/powerpoint/2010/main" val="4079610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5546250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E15C6C-444A-4572-870D-44EC1E892B0A}" type="slidenum">
              <a:rPr lang="en-US" smtClean="0"/>
              <a:t>35</a:t>
            </a:fld>
            <a:endParaRPr lang="en-US"/>
          </a:p>
        </p:txBody>
      </p:sp>
    </p:spTree>
    <p:extLst>
      <p:ext uri="{BB962C8B-B14F-4D97-AF65-F5344CB8AC3E}">
        <p14:creationId xmlns:p14="http://schemas.microsoft.com/office/powerpoint/2010/main" val="1837749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8F286CF-C8CE-4387-BE34-C2678DE69E0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4213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E15C6C-444A-4572-870D-44EC1E892B0A}" type="slidenum">
              <a:rPr lang="en-US" smtClean="0"/>
              <a:t>47</a:t>
            </a:fld>
            <a:endParaRPr lang="en-US"/>
          </a:p>
        </p:txBody>
      </p:sp>
    </p:spTree>
    <p:extLst>
      <p:ext uri="{BB962C8B-B14F-4D97-AF65-F5344CB8AC3E}">
        <p14:creationId xmlns:p14="http://schemas.microsoft.com/office/powerpoint/2010/main" val="890882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275A-5475-C99F-E724-E3FD7D2866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38F26-136A-FDCD-63DB-29F036FBD4C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9834FC8-ED4E-258F-9690-D14D36442DB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68EBC7-5306-8425-F7CE-9547CCD850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50427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404891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77761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just" defTabSz="914400" rtl="0" eaLnBrk="0" fontAlgn="base" latinLnBrk="0" hangingPunct="0">
              <a:lnSpc>
                <a:spcPct val="100000"/>
              </a:lnSpc>
              <a:spcBef>
                <a:spcPct val="0"/>
              </a:spcBef>
              <a:spcAft>
                <a:spcPts val="600"/>
              </a:spcAft>
              <a:buClrTx/>
              <a:buSzTx/>
              <a:buFont typeface="+mj-lt"/>
              <a:buNone/>
              <a:tabLst/>
              <a:defRPr/>
            </a:pPr>
            <a:r>
              <a:rPr lang="en-US" dirty="0">
                <a:solidFill>
                  <a:srgbClr val="FF0000"/>
                </a:solidFill>
              </a:rPr>
              <a:t>Joseph was imprisoned despite his innocence, yet he maintained his integrity.</a:t>
            </a:r>
          </a:p>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469659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869163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510542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73579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86CF9-FD8E-13E8-6E37-B715CB89EA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2798B40-E51F-97A5-D2C1-CF7D35921D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A82FE6-9B67-E3A8-28C1-D38BF4EEFC16}"/>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a:extLst>
              <a:ext uri="{FF2B5EF4-FFF2-40B4-BE49-F238E27FC236}">
                <a16:creationId xmlns:a16="http://schemas.microsoft.com/office/drawing/2014/main" id="{7F8F352E-9DB5-B41B-D70C-AFA24B3C57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F6E6BB-A871-5D39-25D7-F0D3F7C348A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63392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2B31E-2809-03A2-CD1B-41AB093E5B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F6AE40-4D41-BFD9-20C8-F89DA8676F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8E6884-1F00-E3BE-62E3-FE11A0E9E965}"/>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a:extLst>
              <a:ext uri="{FF2B5EF4-FFF2-40B4-BE49-F238E27FC236}">
                <a16:creationId xmlns:a16="http://schemas.microsoft.com/office/drawing/2014/main" id="{19E1D565-39EB-C7D9-327B-3F30189AB5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D6FC14-4BEF-D6EB-5512-E04A00201B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64250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DCD45D-5617-587B-ABF3-06AA81416F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498F0F-8B00-4D17-7125-BF467DC575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889007-9A7A-731C-33D4-54C22F6C6171}"/>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a:extLst>
              <a:ext uri="{FF2B5EF4-FFF2-40B4-BE49-F238E27FC236}">
                <a16:creationId xmlns:a16="http://schemas.microsoft.com/office/drawing/2014/main" id="{F5388808-C173-D077-432D-3C591B3241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07F778-C7F4-4734-53D7-8F8E4B01037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0052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41F06-919E-4D92-A9B6-C336AC9C1C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ABA06B98-8801-4BCF-A3CD-DF5CB3E7BA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B8932108-B161-424B-A14B-D4A996D65C48}"/>
              </a:ext>
            </a:extLst>
          </p:cNvPr>
          <p:cNvSpPr>
            <a:spLocks noGrp="1"/>
          </p:cNvSpPr>
          <p:nvPr>
            <p:ph type="dt" sz="half" idx="10"/>
          </p:nvPr>
        </p:nvSpPr>
        <p:spPr/>
        <p:txBody>
          <a:bodyPr/>
          <a:lstStyle/>
          <a:p>
            <a:pPr>
              <a:defRPr/>
            </a:pPr>
            <a:fld id="{F4F24BA6-921B-4EBE-8634-16CF79528FD4}"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ED9405A-366A-4ED0-97DC-66ED1AF16D89}"/>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033A3BF-1131-4658-8C4C-013B2A8C6DA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338602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AC24-C264-4F23-AA3D-7B7203FC1B46}"/>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F8478195-0DAF-46D7-BB07-DB1EE2089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02EB1D5-1C4B-4D66-8D99-7D825DFB26CB}"/>
              </a:ext>
            </a:extLst>
          </p:cNvPr>
          <p:cNvSpPr>
            <a:spLocks noGrp="1"/>
          </p:cNvSpPr>
          <p:nvPr>
            <p:ph type="dt" sz="half" idx="10"/>
          </p:nvPr>
        </p:nvSpPr>
        <p:spPr/>
        <p:txBody>
          <a:bodyPr/>
          <a:lstStyle/>
          <a:p>
            <a:fld id="{BB191422-3C5A-417C-BD09-11A3527B495F}" type="datetimeFigureOut">
              <a:rPr lang="en-NL" smtClean="0"/>
              <a:t>05/08/2026</a:t>
            </a:fld>
            <a:endParaRPr lang="en-NL"/>
          </a:p>
        </p:txBody>
      </p:sp>
      <p:sp>
        <p:nvSpPr>
          <p:cNvPr id="5" name="Footer Placeholder 4">
            <a:extLst>
              <a:ext uri="{FF2B5EF4-FFF2-40B4-BE49-F238E27FC236}">
                <a16:creationId xmlns:a16="http://schemas.microsoft.com/office/drawing/2014/main" id="{C4CCFB19-8B4B-4439-8B15-55C88A1B3D4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1A8CF479-720E-4FAE-8043-B00D8E9102B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215585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ABFF-F26D-47E1-A7EA-6C18B0C9B7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4D011730-6C67-4311-BDB9-3033978317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51CE1B-DBB5-4A8F-A522-AB68C7BC3D8E}"/>
              </a:ext>
            </a:extLst>
          </p:cNvPr>
          <p:cNvSpPr>
            <a:spLocks noGrp="1"/>
          </p:cNvSpPr>
          <p:nvPr>
            <p:ph type="dt" sz="half" idx="10"/>
          </p:nvPr>
        </p:nvSpPr>
        <p:spPr/>
        <p:txBody>
          <a:bodyPr/>
          <a:lstStyle/>
          <a:p>
            <a:pPr>
              <a:defRPr/>
            </a:pPr>
            <a:fld id="{FC689AC1-8772-477F-9F75-7890548FC74F}"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0FD2F02-F451-4CBF-9F37-5CD26C94593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75D0D48-C57C-4A25-8EE5-428C78014C4D}"/>
              </a:ext>
            </a:extLst>
          </p:cNvPr>
          <p:cNvSpPr>
            <a:spLocks noGrp="1"/>
          </p:cNvSpPr>
          <p:nvPr>
            <p:ph type="sldNum" sz="quarter" idx="12"/>
          </p:nvPr>
        </p:nvSpPr>
        <p:spPr/>
        <p:txBody>
          <a:bodyPr/>
          <a:lstStyle/>
          <a:p>
            <a:pPr>
              <a:defRPr/>
            </a:pPr>
            <a:fld id="{EF164033-5417-4E25-BCDE-D8D08BF9F86D}" type="slidenum">
              <a:rPr lang="en-US" altLang="en-US" smtClean="0"/>
              <a:pPr>
                <a:defRPr/>
              </a:pPr>
              <a:t>‹#›</a:t>
            </a:fld>
            <a:endParaRPr lang="en-US" altLang="en-US"/>
          </a:p>
        </p:txBody>
      </p:sp>
    </p:spTree>
    <p:extLst>
      <p:ext uri="{BB962C8B-B14F-4D97-AF65-F5344CB8AC3E}">
        <p14:creationId xmlns:p14="http://schemas.microsoft.com/office/powerpoint/2010/main" val="1214729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2598-8B83-4817-91AC-2926A3A1495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90580CC9-CFBC-4524-9BDD-EC148781AE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0EC7007D-9D23-440D-A2CA-0130E3BB10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807AEFA-718D-45C1-BA01-8407BEB6CA4E}"/>
              </a:ext>
            </a:extLst>
          </p:cNvPr>
          <p:cNvSpPr>
            <a:spLocks noGrp="1"/>
          </p:cNvSpPr>
          <p:nvPr>
            <p:ph type="dt" sz="half" idx="10"/>
          </p:nvPr>
        </p:nvSpPr>
        <p:spPr/>
        <p:txBody>
          <a:bodyPr/>
          <a:lstStyle/>
          <a:p>
            <a:pPr>
              <a:defRPr/>
            </a:pPr>
            <a:fld id="{236FD08C-C694-4556-A3AE-DC9CAAAFD0DA}"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506A2F2-2991-4FDB-AE3F-7903C0A36F08}"/>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1D133E1-6463-449A-9279-939537C48D9F}"/>
              </a:ext>
            </a:extLst>
          </p:cNvPr>
          <p:cNvSpPr>
            <a:spLocks noGrp="1"/>
          </p:cNvSpPr>
          <p:nvPr>
            <p:ph type="sldNum" sz="quarter" idx="12"/>
          </p:nvPr>
        </p:nvSpPr>
        <p:spPr/>
        <p:txBody>
          <a:bodyPr/>
          <a:lstStyle/>
          <a:p>
            <a:pPr>
              <a:defRPr/>
            </a:pPr>
            <a:fld id="{CF928AF8-66C4-436A-8DAC-9DE224B764A2}" type="slidenum">
              <a:rPr lang="en-US" altLang="en-US" smtClean="0"/>
              <a:pPr>
                <a:defRPr/>
              </a:pPr>
              <a:t>‹#›</a:t>
            </a:fld>
            <a:endParaRPr lang="en-US" altLang="en-US"/>
          </a:p>
        </p:txBody>
      </p:sp>
    </p:spTree>
    <p:extLst>
      <p:ext uri="{BB962C8B-B14F-4D97-AF65-F5344CB8AC3E}">
        <p14:creationId xmlns:p14="http://schemas.microsoft.com/office/powerpoint/2010/main" val="1218900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FAC0B-47AD-4E1D-92C5-0E227DA3F4DE}"/>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452A6CD2-514D-438F-9CDE-02C5EE0E52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B4F984-A6B5-4580-A081-F5BC700E51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D3554FB6-3FB5-466A-A43C-D6DD406D6C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3FED29-2B76-47A1-81C2-8842FC3A77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DB4913A3-E424-4C30-AF06-2C26372AD02E}"/>
              </a:ext>
            </a:extLst>
          </p:cNvPr>
          <p:cNvSpPr>
            <a:spLocks noGrp="1"/>
          </p:cNvSpPr>
          <p:nvPr>
            <p:ph type="dt" sz="half" idx="10"/>
          </p:nvPr>
        </p:nvSpPr>
        <p:spPr/>
        <p:txBody>
          <a:bodyPr/>
          <a:lstStyle/>
          <a:p>
            <a:pPr>
              <a:defRPr/>
            </a:pPr>
            <a:fld id="{9F167C57-D1AE-4CD7-A83D-00EC4522FD90}"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6FCF6551-B884-4268-9140-BBD02DCFC356}"/>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52DCE64F-0453-46AB-90EB-4FFCABF8E40E}"/>
              </a:ext>
            </a:extLst>
          </p:cNvPr>
          <p:cNvSpPr>
            <a:spLocks noGrp="1"/>
          </p:cNvSpPr>
          <p:nvPr>
            <p:ph type="sldNum" sz="quarter" idx="12"/>
          </p:nvPr>
        </p:nvSpPr>
        <p:spPr/>
        <p:txBody>
          <a:bodyPr/>
          <a:lstStyle/>
          <a:p>
            <a:pPr>
              <a:defRPr/>
            </a:pPr>
            <a:fld id="{CBF1553B-E3F4-4992-84EB-309E81473E02}" type="slidenum">
              <a:rPr lang="en-US" altLang="en-US" smtClean="0"/>
              <a:pPr>
                <a:defRPr/>
              </a:pPr>
              <a:t>‹#›</a:t>
            </a:fld>
            <a:endParaRPr lang="en-US" altLang="en-US"/>
          </a:p>
        </p:txBody>
      </p:sp>
    </p:spTree>
    <p:extLst>
      <p:ext uri="{BB962C8B-B14F-4D97-AF65-F5344CB8AC3E}">
        <p14:creationId xmlns:p14="http://schemas.microsoft.com/office/powerpoint/2010/main" val="2623785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5AFF3-1DC5-49CA-B6A1-9781A6982ACC}"/>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ACA62F62-765E-46B5-ABF9-815608A563CE}"/>
              </a:ext>
            </a:extLst>
          </p:cNvPr>
          <p:cNvSpPr>
            <a:spLocks noGrp="1"/>
          </p:cNvSpPr>
          <p:nvPr>
            <p:ph type="dt" sz="half" idx="10"/>
          </p:nvPr>
        </p:nvSpPr>
        <p:spPr/>
        <p:txBody>
          <a:bodyPr/>
          <a:lstStyle/>
          <a:p>
            <a:pPr>
              <a:defRPr/>
            </a:pPr>
            <a:fld id="{12DBFE87-BC81-4966-A7B2-1265F1E2D9D2}"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C4E52590-0E07-42E0-A6B3-6BE09F7091D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16D5A9AF-5BB9-4D7A-8D18-8D1AC7E32FED}"/>
              </a:ext>
            </a:extLst>
          </p:cNvPr>
          <p:cNvSpPr>
            <a:spLocks noGrp="1"/>
          </p:cNvSpPr>
          <p:nvPr>
            <p:ph type="sldNum" sz="quarter" idx="12"/>
          </p:nvPr>
        </p:nvSpPr>
        <p:spPr/>
        <p:txBody>
          <a:bodyPr/>
          <a:lstStyle/>
          <a:p>
            <a:pPr>
              <a:defRPr/>
            </a:pPr>
            <a:fld id="{82FB38C0-41FC-4C5C-9874-454BAD41392D}" type="slidenum">
              <a:rPr lang="en-US" altLang="en-US" smtClean="0"/>
              <a:pPr>
                <a:defRPr/>
              </a:pPr>
              <a:t>‹#›</a:t>
            </a:fld>
            <a:endParaRPr lang="en-US" altLang="en-US"/>
          </a:p>
        </p:txBody>
      </p:sp>
    </p:spTree>
    <p:extLst>
      <p:ext uri="{BB962C8B-B14F-4D97-AF65-F5344CB8AC3E}">
        <p14:creationId xmlns:p14="http://schemas.microsoft.com/office/powerpoint/2010/main" val="2674523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6F83D-AB86-479B-A02F-507B1C644DED}"/>
              </a:ext>
            </a:extLst>
          </p:cNvPr>
          <p:cNvSpPr>
            <a:spLocks noGrp="1"/>
          </p:cNvSpPr>
          <p:nvPr>
            <p:ph type="dt" sz="half" idx="10"/>
          </p:nvPr>
        </p:nvSpPr>
        <p:spPr/>
        <p:txBody>
          <a:bodyPr/>
          <a:lstStyle/>
          <a:p>
            <a:pPr>
              <a:defRPr/>
            </a:pPr>
            <a:fld id="{50993F59-10DA-4BBE-8438-70230EDDA449}"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3156A8BA-7DB3-4762-8648-1792D9F06B51}"/>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55C3DDA3-6D74-40FD-B2A0-12A2574EA644}"/>
              </a:ext>
            </a:extLst>
          </p:cNvPr>
          <p:cNvSpPr>
            <a:spLocks noGrp="1"/>
          </p:cNvSpPr>
          <p:nvPr>
            <p:ph type="sldNum" sz="quarter" idx="12"/>
          </p:nvPr>
        </p:nvSpPr>
        <p:spPr/>
        <p:txBody>
          <a:bodyPr/>
          <a:lstStyle/>
          <a:p>
            <a:pPr>
              <a:defRPr/>
            </a:pPr>
            <a:fld id="{B7882D64-729F-457C-A04B-2C7050150910}" type="slidenum">
              <a:rPr lang="en-US" altLang="en-US" smtClean="0"/>
              <a:pPr>
                <a:defRPr/>
              </a:pPr>
              <a:t>‹#›</a:t>
            </a:fld>
            <a:endParaRPr lang="en-US" altLang="en-US"/>
          </a:p>
        </p:txBody>
      </p:sp>
    </p:spTree>
    <p:extLst>
      <p:ext uri="{BB962C8B-B14F-4D97-AF65-F5344CB8AC3E}">
        <p14:creationId xmlns:p14="http://schemas.microsoft.com/office/powerpoint/2010/main" val="368923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909EF-0E5B-40FF-84FD-4B5440B899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F060DA47-69A5-4253-9893-13158B448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C02EC2BA-47AF-4EEE-BAAD-B97371946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710BF-308C-4935-90F5-86D42FA68237}"/>
              </a:ext>
            </a:extLst>
          </p:cNvPr>
          <p:cNvSpPr>
            <a:spLocks noGrp="1"/>
          </p:cNvSpPr>
          <p:nvPr>
            <p:ph type="dt" sz="half" idx="10"/>
          </p:nvPr>
        </p:nvSpPr>
        <p:spPr/>
        <p:txBody>
          <a:bodyPr/>
          <a:lstStyle/>
          <a:p>
            <a:pPr>
              <a:defRPr/>
            </a:pPr>
            <a:fld id="{697A6830-3A2B-431D-BF2F-68D761575B05}"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9BD27C9-BAB4-44A0-BBDC-9FD3593DDD6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BD50932-7AD6-4F82-A032-3CAF5285368C}"/>
              </a:ext>
            </a:extLst>
          </p:cNvPr>
          <p:cNvSpPr>
            <a:spLocks noGrp="1"/>
          </p:cNvSpPr>
          <p:nvPr>
            <p:ph type="sldNum" sz="quarter" idx="12"/>
          </p:nvPr>
        </p:nvSpPr>
        <p:spPr/>
        <p:txBody>
          <a:bodyPr/>
          <a:lstStyle/>
          <a:p>
            <a:pPr>
              <a:defRPr/>
            </a:pPr>
            <a:fld id="{F7AFC1B5-F320-434C-BA90-E02CDC7ED29A}" type="slidenum">
              <a:rPr lang="en-US" altLang="en-US" smtClean="0"/>
              <a:pPr>
                <a:defRPr/>
              </a:pPr>
              <a:t>‹#›</a:t>
            </a:fld>
            <a:endParaRPr lang="en-US" altLang="en-US"/>
          </a:p>
        </p:txBody>
      </p:sp>
    </p:spTree>
    <p:extLst>
      <p:ext uri="{BB962C8B-B14F-4D97-AF65-F5344CB8AC3E}">
        <p14:creationId xmlns:p14="http://schemas.microsoft.com/office/powerpoint/2010/main" val="388470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101E8-5D8E-418B-D79A-8BB7EB1555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F58700-9249-DD44-A5B2-52CE11C7EC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CEFC24-86AA-C05F-8427-1B528128EB3B}"/>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a:extLst>
              <a:ext uri="{FF2B5EF4-FFF2-40B4-BE49-F238E27FC236}">
                <a16:creationId xmlns:a16="http://schemas.microsoft.com/office/drawing/2014/main" id="{9CBF3729-29ED-C549-6AA8-4A354B182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4C4DB-6977-10A1-B45A-2527508E123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355368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181FD-E98A-403D-8C7D-6413A165D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0449A56F-7AE4-415F-84C5-AE33BCD50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B07161B5-3A13-4E58-ACAA-DB413C6E7D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C0BA63-A5C9-4FF8-896A-2677FD674AD7}"/>
              </a:ext>
            </a:extLst>
          </p:cNvPr>
          <p:cNvSpPr>
            <a:spLocks noGrp="1"/>
          </p:cNvSpPr>
          <p:nvPr>
            <p:ph type="dt" sz="half" idx="10"/>
          </p:nvPr>
        </p:nvSpPr>
        <p:spPr/>
        <p:txBody>
          <a:bodyPr/>
          <a:lstStyle/>
          <a:p>
            <a:pPr>
              <a:defRPr/>
            </a:pPr>
            <a:fld id="{F480CFAE-435A-42BE-A483-01972B3B9D1D}"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BCDFA75-F9EC-45AB-BA5F-29F3E574900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9D922FC-1D07-40BF-8A23-64EA92F00AA0}"/>
              </a:ext>
            </a:extLst>
          </p:cNvPr>
          <p:cNvSpPr>
            <a:spLocks noGrp="1"/>
          </p:cNvSpPr>
          <p:nvPr>
            <p:ph type="sldNum" sz="quarter" idx="12"/>
          </p:nvPr>
        </p:nvSpPr>
        <p:spPr/>
        <p:txBody>
          <a:bodyPr/>
          <a:lstStyle/>
          <a:p>
            <a:pPr>
              <a:defRPr/>
            </a:pPr>
            <a:fld id="{EC4929B9-DC33-46C3-A861-4BC39284701D}" type="slidenum">
              <a:rPr lang="en-US" altLang="en-US" smtClean="0"/>
              <a:pPr>
                <a:defRPr/>
              </a:pPr>
              <a:t>‹#›</a:t>
            </a:fld>
            <a:endParaRPr lang="en-US" altLang="en-US"/>
          </a:p>
        </p:txBody>
      </p:sp>
    </p:spTree>
    <p:extLst>
      <p:ext uri="{BB962C8B-B14F-4D97-AF65-F5344CB8AC3E}">
        <p14:creationId xmlns:p14="http://schemas.microsoft.com/office/powerpoint/2010/main" val="476449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BBF5A-D0E0-4A55-BC11-C0D9E06C002D}"/>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75EB7F8-D4F8-4C27-987F-BC0F220E01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00566B3-AB54-4E63-9474-7AA3FBD2616E}"/>
              </a:ext>
            </a:extLst>
          </p:cNvPr>
          <p:cNvSpPr>
            <a:spLocks noGrp="1"/>
          </p:cNvSpPr>
          <p:nvPr>
            <p:ph type="dt" sz="half" idx="10"/>
          </p:nvPr>
        </p:nvSpPr>
        <p:spPr/>
        <p:txBody>
          <a:bodyPr/>
          <a:lstStyle/>
          <a:p>
            <a:pPr>
              <a:defRPr/>
            </a:pPr>
            <a:fld id="{E43089D7-BDE6-4678-BE86-3B642B2E7EC1}"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5953F75-9267-4099-94EE-DA7A80EFE663}"/>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0AE63A1-6D8B-4522-B54D-6B0256179E2E}"/>
              </a:ext>
            </a:extLst>
          </p:cNvPr>
          <p:cNvSpPr>
            <a:spLocks noGrp="1"/>
          </p:cNvSpPr>
          <p:nvPr>
            <p:ph type="sldNum" sz="quarter" idx="12"/>
          </p:nvPr>
        </p:nvSpPr>
        <p:spPr/>
        <p:txBody>
          <a:bodyPr/>
          <a:lstStyle/>
          <a:p>
            <a:pPr>
              <a:defRPr/>
            </a:pPr>
            <a:fld id="{2630AC26-2D8C-4A77-8E24-8E096ED07422}" type="slidenum">
              <a:rPr lang="en-US" altLang="en-US" smtClean="0"/>
              <a:pPr>
                <a:defRPr/>
              </a:pPr>
              <a:t>‹#›</a:t>
            </a:fld>
            <a:endParaRPr lang="en-US" altLang="en-US"/>
          </a:p>
        </p:txBody>
      </p:sp>
    </p:spTree>
    <p:extLst>
      <p:ext uri="{BB962C8B-B14F-4D97-AF65-F5344CB8AC3E}">
        <p14:creationId xmlns:p14="http://schemas.microsoft.com/office/powerpoint/2010/main" val="792492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E3E0D4-2127-4FF8-82F5-5C5D620FF9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22CE72BC-215E-4E95-8DE9-7745107012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3E5BDAA-DB1A-4BDE-A46E-B13208BB42E1}"/>
              </a:ext>
            </a:extLst>
          </p:cNvPr>
          <p:cNvSpPr>
            <a:spLocks noGrp="1"/>
          </p:cNvSpPr>
          <p:nvPr>
            <p:ph type="dt" sz="half" idx="10"/>
          </p:nvPr>
        </p:nvSpPr>
        <p:spPr/>
        <p:txBody>
          <a:bodyPr/>
          <a:lstStyle/>
          <a:p>
            <a:pPr>
              <a:defRPr/>
            </a:pPr>
            <a:fld id="{6236C602-AF54-4B1F-9191-24505236B023}"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4BD8582-7318-4764-B8F7-7D2DC7C74A9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AE93FC2-0B10-4BF0-941C-6675D5A87A29}"/>
              </a:ext>
            </a:extLst>
          </p:cNvPr>
          <p:cNvSpPr>
            <a:spLocks noGrp="1"/>
          </p:cNvSpPr>
          <p:nvPr>
            <p:ph type="sldNum" sz="quarter" idx="12"/>
          </p:nvPr>
        </p:nvSpPr>
        <p:spPr/>
        <p:txBody>
          <a:bodyPr/>
          <a:lstStyle/>
          <a:p>
            <a:pPr>
              <a:defRPr/>
            </a:pPr>
            <a:fld id="{538A7B9A-C7F4-42C2-ADF6-92BCEB4DA6B1}" type="slidenum">
              <a:rPr lang="en-US" altLang="en-US" smtClean="0"/>
              <a:pPr>
                <a:defRPr/>
              </a:pPr>
              <a:t>‹#›</a:t>
            </a:fld>
            <a:endParaRPr lang="en-US" altLang="en-US"/>
          </a:p>
        </p:txBody>
      </p:sp>
    </p:spTree>
    <p:extLst>
      <p:ext uri="{BB962C8B-B14F-4D97-AF65-F5344CB8AC3E}">
        <p14:creationId xmlns:p14="http://schemas.microsoft.com/office/powerpoint/2010/main" val="2268088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45A09-057B-4CBF-A64B-61DC12481B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4AC4DED8-BA9B-482C-A978-2D03AC684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35ADFB2C-2723-4753-8652-4293EEE908AE}"/>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5" name="Footer Placeholder 4">
            <a:extLst>
              <a:ext uri="{FF2B5EF4-FFF2-40B4-BE49-F238E27FC236}">
                <a16:creationId xmlns:a16="http://schemas.microsoft.com/office/drawing/2014/main" id="{21ABE95A-1765-4027-85F1-69A73A4718A8}"/>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BEA903B8-2AE8-4C33-A747-FF655C8C19A7}"/>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01410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07C1F-C16F-468F-B86C-AE2D4C27369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E55B1911-8706-4E1C-B093-DC3F168F33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F3DAF56-D45E-4B00-A0A5-0233E26728DD}"/>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5" name="Footer Placeholder 4">
            <a:extLst>
              <a:ext uri="{FF2B5EF4-FFF2-40B4-BE49-F238E27FC236}">
                <a16:creationId xmlns:a16="http://schemas.microsoft.com/office/drawing/2014/main" id="{4E1C5054-80CD-46B0-BFCE-670A88F27C0A}"/>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0022929-2264-4867-AE7D-67D08626796E}"/>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635833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3AF7-CD43-41C3-A9AB-2E9F16ACD5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200B9CDC-528F-41D3-BAFC-F276CDDA0B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8D60F0-45C6-47C9-9AE3-BFDF341195CE}"/>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5" name="Footer Placeholder 4">
            <a:extLst>
              <a:ext uri="{FF2B5EF4-FFF2-40B4-BE49-F238E27FC236}">
                <a16:creationId xmlns:a16="http://schemas.microsoft.com/office/drawing/2014/main" id="{7A8E9EB1-EF9B-415E-8C19-B8007E0AF042}"/>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2C31A5FB-F034-448E-AE6F-1F95FC50270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676764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5124-5A85-4B30-8CB3-0850A95D0F1B}"/>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BA9DAA2E-9BD6-465F-9D66-8C5F0490F5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C6F21FD0-511F-4457-99A2-66C15F0A38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0C77B83-21E4-40D6-9862-6AC3F2A7A2AA}"/>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6" name="Footer Placeholder 5">
            <a:extLst>
              <a:ext uri="{FF2B5EF4-FFF2-40B4-BE49-F238E27FC236}">
                <a16:creationId xmlns:a16="http://schemas.microsoft.com/office/drawing/2014/main" id="{124DEC93-FF82-4013-AEFE-8F3A83526D97}"/>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371174DE-0ED3-434D-86F4-CA91CD726783}"/>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51384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D8B9F-8DF3-4E76-8AA5-C9DE7F01B261}"/>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C8744079-1E7A-4EDB-9484-1AECBE0F4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461476-518B-4A47-A67E-35944927B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6CDFC759-D07E-45C1-AEAD-7543645138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F6899C-ECBE-40FB-90CA-C95E9E0602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F4DCBBD1-1A9C-45AB-ACDD-4362FEC1DB23}"/>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8" name="Footer Placeholder 7">
            <a:extLst>
              <a:ext uri="{FF2B5EF4-FFF2-40B4-BE49-F238E27FC236}">
                <a16:creationId xmlns:a16="http://schemas.microsoft.com/office/drawing/2014/main" id="{A6AC51B8-262D-42DC-A987-537C8D04CA32}"/>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026053CE-E5FB-443A-A0F4-C34DEF78DCC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654054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A8A2-3F94-4E13-BD46-6E25FB9D2633}"/>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73C21CE0-4DF5-4FBD-A41A-883A9E05BD91}"/>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4" name="Footer Placeholder 3">
            <a:extLst>
              <a:ext uri="{FF2B5EF4-FFF2-40B4-BE49-F238E27FC236}">
                <a16:creationId xmlns:a16="http://schemas.microsoft.com/office/drawing/2014/main" id="{BFF92D4D-F33E-42DA-80B4-BA3EE04258AF}"/>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4B75D7E3-6333-4F03-94CE-65F4A9334491}"/>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4019629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428EF-8002-4832-898A-00134B149201}"/>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3" name="Footer Placeholder 2">
            <a:extLst>
              <a:ext uri="{FF2B5EF4-FFF2-40B4-BE49-F238E27FC236}">
                <a16:creationId xmlns:a16="http://schemas.microsoft.com/office/drawing/2014/main" id="{7FED64C6-BE48-42C2-BA87-08B699289215}"/>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BBEA95D2-1055-441C-A54E-7AB3C3481A6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58559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32D2-F1F5-D578-D7C6-037954DC97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88C507-0F56-2503-7BDF-1D0C4B7297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832E0A-B681-153D-8B11-2EE6A8738593}"/>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a:extLst>
              <a:ext uri="{FF2B5EF4-FFF2-40B4-BE49-F238E27FC236}">
                <a16:creationId xmlns:a16="http://schemas.microsoft.com/office/drawing/2014/main" id="{0CE4ACA1-3540-3577-826E-118D5B6F7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AC0D8-9BDE-0EBF-1A84-6896436ACD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886759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ED6D-2839-4496-B119-DEEEFEDC96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B634F3BB-A9AC-40AC-8117-E1ED76AE3F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6B8765D7-4B4F-49E5-A1BA-8975EB8E4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735D7-A9FE-4C0F-828D-25BE1923A23A}"/>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6" name="Footer Placeholder 5">
            <a:extLst>
              <a:ext uri="{FF2B5EF4-FFF2-40B4-BE49-F238E27FC236}">
                <a16:creationId xmlns:a16="http://schemas.microsoft.com/office/drawing/2014/main" id="{0819564F-6951-4D1A-85ED-2DCE54499412}"/>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2437769C-88FB-4A2B-9DA6-A4691BCEFCAD}"/>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139584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5D7CB-3B1F-495B-AFD3-D95ECB05EC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267CFC68-87B7-43A2-B57B-74227C03F8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AEB33309-ED8F-4840-9504-7F163B3F5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F78E3-F5E2-4DAC-8AFD-DE60CB46EAA5}"/>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6" name="Footer Placeholder 5">
            <a:extLst>
              <a:ext uri="{FF2B5EF4-FFF2-40B4-BE49-F238E27FC236}">
                <a16:creationId xmlns:a16="http://schemas.microsoft.com/office/drawing/2014/main" id="{C6CAA44C-05F4-48AB-9F7C-C99FFBF4261A}"/>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F6CF114-F2AE-42E5-8ADC-B8A2A874207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528443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57D67-1B69-4258-A3A7-D50BE4E77D4F}"/>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6D4CF223-3988-40D4-932C-1C7A6EF4F0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BBB2A8DC-B631-43E4-94AC-F663D4D191BE}"/>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5" name="Footer Placeholder 4">
            <a:extLst>
              <a:ext uri="{FF2B5EF4-FFF2-40B4-BE49-F238E27FC236}">
                <a16:creationId xmlns:a16="http://schemas.microsoft.com/office/drawing/2014/main" id="{1C76088E-CECB-4DAA-91C7-01D5622BC48B}"/>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BA776E0-01D1-476B-8852-063E7A33C655}"/>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107334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9E0267-D2D2-4654-929B-0B3160FB29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679D975-BC36-4A4D-BEF2-1585DBD56F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FC392EC-942C-4F18-9404-40A205B982BB}"/>
              </a:ext>
            </a:extLst>
          </p:cNvPr>
          <p:cNvSpPr>
            <a:spLocks noGrp="1"/>
          </p:cNvSpPr>
          <p:nvPr>
            <p:ph type="dt" sz="half" idx="10"/>
          </p:nvPr>
        </p:nvSpPr>
        <p:spPr/>
        <p:txBody>
          <a:bodyPr/>
          <a:lstStyle/>
          <a:p>
            <a:fld id="{AA118124-9824-47CA-BA84-88E8E5B41D69}" type="datetimeFigureOut">
              <a:rPr lang="en-NL" smtClean="0"/>
              <a:t>05/08/2026</a:t>
            </a:fld>
            <a:endParaRPr lang="en-NL"/>
          </a:p>
        </p:txBody>
      </p:sp>
      <p:sp>
        <p:nvSpPr>
          <p:cNvPr id="5" name="Footer Placeholder 4">
            <a:extLst>
              <a:ext uri="{FF2B5EF4-FFF2-40B4-BE49-F238E27FC236}">
                <a16:creationId xmlns:a16="http://schemas.microsoft.com/office/drawing/2014/main" id="{EB82C6B3-E723-4911-8ACC-1C36125E13D4}"/>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250E92B-0E6F-4C5C-BA2D-E5195C0A1224}"/>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1288157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1272" y="1879788"/>
            <a:ext cx="9421091" cy="1297081"/>
          </a:xfrm>
        </p:spPr>
        <p:txBody>
          <a:bodyPr/>
          <a:lstStyle/>
          <a:p>
            <a:r>
              <a:rPr lang="en-US"/>
              <a:t>Click to edit Master title style</a:t>
            </a:r>
          </a:p>
        </p:txBody>
      </p:sp>
      <p:sp>
        <p:nvSpPr>
          <p:cNvPr id="3" name="Subtitle 2"/>
          <p:cNvSpPr>
            <a:spLocks noGrp="1"/>
          </p:cNvSpPr>
          <p:nvPr>
            <p:ph type="subTitle" idx="1"/>
          </p:nvPr>
        </p:nvSpPr>
        <p:spPr>
          <a:xfrm>
            <a:off x="1662545" y="3429000"/>
            <a:ext cx="7758545" cy="1546412"/>
          </a:xfrm>
        </p:spPr>
        <p:txBody>
          <a:bodyPr/>
          <a:lstStyle>
            <a:lvl1pPr marL="0" indent="0" algn="ctr">
              <a:buNone/>
              <a:defRPr>
                <a:solidFill>
                  <a:schemeClr val="tx1">
                    <a:tint val="75000"/>
                  </a:schemeClr>
                </a:solidFill>
              </a:defRPr>
            </a:lvl1pPr>
            <a:lvl2pPr marL="554197" indent="0" algn="ctr">
              <a:buNone/>
              <a:defRPr>
                <a:solidFill>
                  <a:schemeClr val="tx1">
                    <a:tint val="75000"/>
                  </a:schemeClr>
                </a:solidFill>
              </a:defRPr>
            </a:lvl2pPr>
            <a:lvl3pPr marL="1108392" indent="0" algn="ctr">
              <a:buNone/>
              <a:defRPr>
                <a:solidFill>
                  <a:schemeClr val="tx1">
                    <a:tint val="75000"/>
                  </a:schemeClr>
                </a:solidFill>
              </a:defRPr>
            </a:lvl3pPr>
            <a:lvl4pPr marL="1662589" indent="0" algn="ctr">
              <a:buNone/>
              <a:defRPr>
                <a:solidFill>
                  <a:schemeClr val="tx1">
                    <a:tint val="75000"/>
                  </a:schemeClr>
                </a:solidFill>
              </a:defRPr>
            </a:lvl4pPr>
            <a:lvl5pPr marL="2216786" indent="0" algn="ctr">
              <a:buNone/>
              <a:defRPr>
                <a:solidFill>
                  <a:schemeClr val="tx1">
                    <a:tint val="75000"/>
                  </a:schemeClr>
                </a:solidFill>
              </a:defRPr>
            </a:lvl5pPr>
            <a:lvl6pPr marL="2770981" indent="0" algn="ctr">
              <a:buNone/>
              <a:defRPr>
                <a:solidFill>
                  <a:schemeClr val="tx1">
                    <a:tint val="75000"/>
                  </a:schemeClr>
                </a:solidFill>
              </a:defRPr>
            </a:lvl6pPr>
            <a:lvl7pPr marL="3325178" indent="0" algn="ctr">
              <a:buNone/>
              <a:defRPr>
                <a:solidFill>
                  <a:schemeClr val="tx1">
                    <a:tint val="75000"/>
                  </a:schemeClr>
                </a:solidFill>
              </a:defRPr>
            </a:lvl7pPr>
            <a:lvl8pPr marL="3879374" indent="0" algn="ctr">
              <a:buNone/>
              <a:defRPr>
                <a:solidFill>
                  <a:schemeClr val="tx1">
                    <a:tint val="75000"/>
                  </a:schemeClr>
                </a:solidFill>
              </a:defRPr>
            </a:lvl8pPr>
            <a:lvl9pPr marL="443357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48579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1912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5531" y="3888442"/>
            <a:ext cx="9421091" cy="1201831"/>
          </a:xfrm>
        </p:spPr>
        <p:txBody>
          <a:bodyPr anchor="t"/>
          <a:lstStyle>
            <a:lvl1pPr algn="l">
              <a:defRPr sz="4849" b="1" cap="all"/>
            </a:lvl1pPr>
          </a:lstStyle>
          <a:p>
            <a:r>
              <a:rPr lang="en-US"/>
              <a:t>Click to edit Master title style</a:t>
            </a:r>
          </a:p>
        </p:txBody>
      </p:sp>
      <p:sp>
        <p:nvSpPr>
          <p:cNvPr id="3" name="Text Placeholder 2"/>
          <p:cNvSpPr>
            <a:spLocks noGrp="1"/>
          </p:cNvSpPr>
          <p:nvPr>
            <p:ph type="body" idx="1"/>
          </p:nvPr>
        </p:nvSpPr>
        <p:spPr>
          <a:xfrm>
            <a:off x="875531" y="2564748"/>
            <a:ext cx="9421091" cy="1323694"/>
          </a:xfrm>
        </p:spPr>
        <p:txBody>
          <a:bodyPr anchor="b"/>
          <a:lstStyle>
            <a:lvl1pPr marL="0" indent="0">
              <a:buNone/>
              <a:defRPr sz="2424">
                <a:solidFill>
                  <a:schemeClr val="tx1">
                    <a:tint val="75000"/>
                  </a:schemeClr>
                </a:solidFill>
              </a:defRPr>
            </a:lvl1pPr>
            <a:lvl2pPr marL="554197" indent="0">
              <a:buNone/>
              <a:defRPr sz="2182">
                <a:solidFill>
                  <a:schemeClr val="tx1">
                    <a:tint val="75000"/>
                  </a:schemeClr>
                </a:solidFill>
              </a:defRPr>
            </a:lvl2pPr>
            <a:lvl3pPr marL="1108392" indent="0">
              <a:buNone/>
              <a:defRPr sz="1940">
                <a:solidFill>
                  <a:schemeClr val="tx1">
                    <a:tint val="75000"/>
                  </a:schemeClr>
                </a:solidFill>
              </a:defRPr>
            </a:lvl3pPr>
            <a:lvl4pPr marL="1662589" indent="0">
              <a:buNone/>
              <a:defRPr sz="1697">
                <a:solidFill>
                  <a:schemeClr val="tx1">
                    <a:tint val="75000"/>
                  </a:schemeClr>
                </a:solidFill>
              </a:defRPr>
            </a:lvl4pPr>
            <a:lvl5pPr marL="2216786" indent="0">
              <a:buNone/>
              <a:defRPr sz="1697">
                <a:solidFill>
                  <a:schemeClr val="tx1">
                    <a:tint val="75000"/>
                  </a:schemeClr>
                </a:solidFill>
              </a:defRPr>
            </a:lvl5pPr>
            <a:lvl6pPr marL="2770981" indent="0">
              <a:buNone/>
              <a:defRPr sz="1697">
                <a:solidFill>
                  <a:schemeClr val="tx1">
                    <a:tint val="75000"/>
                  </a:schemeClr>
                </a:solidFill>
              </a:defRPr>
            </a:lvl6pPr>
            <a:lvl7pPr marL="3325178" indent="0">
              <a:buNone/>
              <a:defRPr sz="1697">
                <a:solidFill>
                  <a:schemeClr val="tx1">
                    <a:tint val="75000"/>
                  </a:schemeClr>
                </a:solidFill>
              </a:defRPr>
            </a:lvl7pPr>
            <a:lvl8pPr marL="3879374" indent="0">
              <a:buNone/>
              <a:defRPr sz="1697">
                <a:solidFill>
                  <a:schemeClr val="tx1">
                    <a:tint val="75000"/>
                  </a:schemeClr>
                </a:solidFill>
              </a:defRPr>
            </a:lvl8pPr>
            <a:lvl9pPr marL="4433570" indent="0">
              <a:buNone/>
              <a:defRPr sz="16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3438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5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3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49608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54183" y="1354511"/>
            <a:ext cx="4897197"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4" name="Content Placeholder 3"/>
          <p:cNvSpPr>
            <a:spLocks noGrp="1"/>
          </p:cNvSpPr>
          <p:nvPr>
            <p:ph sz="half" idx="2"/>
          </p:nvPr>
        </p:nvSpPr>
        <p:spPr>
          <a:xfrm>
            <a:off x="554183" y="1919007"/>
            <a:ext cx="4897197"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30334" y="1354511"/>
            <a:ext cx="4899121"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6" name="Content Placeholder 5"/>
          <p:cNvSpPr>
            <a:spLocks noGrp="1"/>
          </p:cNvSpPr>
          <p:nvPr>
            <p:ph sz="quarter" idx="4"/>
          </p:nvPr>
        </p:nvSpPr>
        <p:spPr>
          <a:xfrm>
            <a:off x="5630334" y="1919007"/>
            <a:ext cx="4899121"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81138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667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BD84-3F59-2F57-21E2-F71C6FC227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A14678-FAE6-87C6-F782-C7DE56D5D1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DE93DE-4D20-AF4A-D3D1-71F8EEC1A5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C95C38-A92A-DBA3-9C72-02617556A674}"/>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6" name="Footer Placeholder 5">
            <a:extLst>
              <a:ext uri="{FF2B5EF4-FFF2-40B4-BE49-F238E27FC236}">
                <a16:creationId xmlns:a16="http://schemas.microsoft.com/office/drawing/2014/main" id="{C6DD5909-1FE6-F27D-950B-25AD183869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5C7C95-9AE0-D20A-FCCE-15C729C9650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64801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58946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4182" y="240927"/>
            <a:ext cx="3646440" cy="1025338"/>
          </a:xfrm>
        </p:spPr>
        <p:txBody>
          <a:bodyPr anchor="b"/>
          <a:lstStyle>
            <a:lvl1pPr algn="l">
              <a:defRPr sz="2424" b="1"/>
            </a:lvl1pPr>
          </a:lstStyle>
          <a:p>
            <a:r>
              <a:rPr lang="en-US"/>
              <a:t>Click to edit Master title style</a:t>
            </a:r>
          </a:p>
        </p:txBody>
      </p:sp>
      <p:sp>
        <p:nvSpPr>
          <p:cNvPr id="3" name="Content Placeholder 2"/>
          <p:cNvSpPr>
            <a:spLocks noGrp="1"/>
          </p:cNvSpPr>
          <p:nvPr>
            <p:ph idx="1"/>
          </p:nvPr>
        </p:nvSpPr>
        <p:spPr>
          <a:xfrm>
            <a:off x="4333394" y="240928"/>
            <a:ext cx="6196061" cy="5164511"/>
          </a:xfrm>
        </p:spPr>
        <p:txBody>
          <a:bodyPr/>
          <a:lstStyle>
            <a:lvl1pPr>
              <a:defRPr sz="3879"/>
            </a:lvl1pPr>
            <a:lvl2pPr>
              <a:defRPr sz="3394"/>
            </a:lvl2pPr>
            <a:lvl3pPr>
              <a:defRPr sz="2909"/>
            </a:lvl3pPr>
            <a:lvl4pPr>
              <a:defRPr sz="2424"/>
            </a:lvl4pPr>
            <a:lvl5pPr>
              <a:defRPr sz="2424"/>
            </a:lvl5pPr>
            <a:lvl6pPr>
              <a:defRPr sz="2424"/>
            </a:lvl6pPr>
            <a:lvl7pPr>
              <a:defRPr sz="2424"/>
            </a:lvl7pPr>
            <a:lvl8pPr>
              <a:defRPr sz="2424"/>
            </a:lvl8pPr>
            <a:lvl9pPr>
              <a:defRPr sz="24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4182" y="1266266"/>
            <a:ext cx="3646440" cy="4139173"/>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59786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72471" y="4235824"/>
            <a:ext cx="6650182" cy="500063"/>
          </a:xfrm>
        </p:spPr>
        <p:txBody>
          <a:bodyPr anchor="b"/>
          <a:lstStyle>
            <a:lvl1pPr algn="l">
              <a:defRPr sz="2424" b="1"/>
            </a:lvl1pPr>
          </a:lstStyle>
          <a:p>
            <a:r>
              <a:rPr lang="en-US"/>
              <a:t>Click to edit Master title style</a:t>
            </a:r>
          </a:p>
        </p:txBody>
      </p:sp>
      <p:sp>
        <p:nvSpPr>
          <p:cNvPr id="3" name="Picture Placeholder 2"/>
          <p:cNvSpPr>
            <a:spLocks noGrp="1"/>
          </p:cNvSpPr>
          <p:nvPr>
            <p:ph type="pic" idx="1"/>
          </p:nvPr>
        </p:nvSpPr>
        <p:spPr>
          <a:xfrm>
            <a:off x="2172471" y="540684"/>
            <a:ext cx="6650182" cy="3630706"/>
          </a:xfrm>
        </p:spPr>
        <p:txBody>
          <a:bodyPr/>
          <a:lstStyle>
            <a:lvl1pPr marL="0" indent="0">
              <a:buNone/>
              <a:defRPr sz="3879"/>
            </a:lvl1pPr>
            <a:lvl2pPr marL="554197" indent="0">
              <a:buNone/>
              <a:defRPr sz="3394"/>
            </a:lvl2pPr>
            <a:lvl3pPr marL="1108392" indent="0">
              <a:buNone/>
              <a:defRPr sz="2909"/>
            </a:lvl3pPr>
            <a:lvl4pPr marL="1662589" indent="0">
              <a:buNone/>
              <a:defRPr sz="2424"/>
            </a:lvl4pPr>
            <a:lvl5pPr marL="2216786" indent="0">
              <a:buNone/>
              <a:defRPr sz="2424"/>
            </a:lvl5pPr>
            <a:lvl6pPr marL="2770981" indent="0">
              <a:buNone/>
              <a:defRPr sz="2424"/>
            </a:lvl6pPr>
            <a:lvl7pPr marL="3325178" indent="0">
              <a:buNone/>
              <a:defRPr sz="2424"/>
            </a:lvl7pPr>
            <a:lvl8pPr marL="3879374" indent="0">
              <a:buNone/>
              <a:defRPr sz="2424"/>
            </a:lvl8pPr>
            <a:lvl9pPr marL="4433570" indent="0">
              <a:buNone/>
              <a:defRPr sz="2424"/>
            </a:lvl9pPr>
          </a:lstStyle>
          <a:p>
            <a:endParaRPr lang="en-US"/>
          </a:p>
        </p:txBody>
      </p:sp>
      <p:sp>
        <p:nvSpPr>
          <p:cNvPr id="4" name="Text Placeholder 3"/>
          <p:cNvSpPr>
            <a:spLocks noGrp="1"/>
          </p:cNvSpPr>
          <p:nvPr>
            <p:ph type="body" sz="half" idx="2"/>
          </p:nvPr>
        </p:nvSpPr>
        <p:spPr>
          <a:xfrm>
            <a:off x="2172471" y="4735887"/>
            <a:ext cx="6650182" cy="710172"/>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71921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48742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35637" y="242329"/>
            <a:ext cx="2493818" cy="516311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4182" y="242329"/>
            <a:ext cx="7296727" cy="516311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86865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5F3F4CC0-4873-4233-BDCF-80BEBAD5A084}" type="datetimeFigureOut">
              <a:rPr lang="en-US" smtClean="0"/>
              <a:pPr>
                <a:defRPr/>
              </a:pPr>
              <a:t>8/5/2026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TextBox 20"/>
          <p:cNvSpPr txBox="1">
            <a:spLocks noChangeArrowheads="1"/>
          </p:cNvSpPr>
          <p:nvPr/>
        </p:nvSpPr>
        <p:spPr bwMode="auto">
          <a:xfrm>
            <a:off x="5478273" y="203282"/>
            <a:ext cx="49412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nl-NL" altLang="en-US" sz="1800" b="1">
                <a:solidFill>
                  <a:schemeClr val="accent1">
                    <a:lumMod val="75000"/>
                  </a:schemeClr>
                </a:solidFill>
                <a:effectLst/>
                <a:latin typeface="Cambria" panose="02040503050406030204" pitchFamily="18" charset="0"/>
              </a:rPr>
              <a:t>Deeper Christian Life Ministry</a:t>
            </a:r>
          </a:p>
          <a:p>
            <a:pPr algn="r" eaLnBrk="1" hangingPunct="1">
              <a:lnSpc>
                <a:spcPct val="100000"/>
              </a:lnSpc>
              <a:spcBef>
                <a:spcPct val="0"/>
              </a:spcBef>
              <a:buFontTx/>
              <a:buNone/>
            </a:pPr>
            <a:r>
              <a:rPr lang="en-US" altLang="en-US" sz="1800" b="1">
                <a:solidFill>
                  <a:schemeClr val="accent1">
                    <a:lumMod val="75000"/>
                  </a:schemeClr>
                </a:solidFill>
                <a:effectLst/>
                <a:latin typeface="Cambria" panose="02040503050406030204" pitchFamily="18" charset="0"/>
              </a:rPr>
              <a:t>The Netherlands</a:t>
            </a:r>
          </a:p>
        </p:txBody>
      </p:sp>
      <p:sp>
        <p:nvSpPr>
          <p:cNvPr id="10" name="Rectangle 9"/>
          <p:cNvSpPr/>
          <p:nvPr/>
        </p:nvSpPr>
        <p:spPr>
          <a:xfrm>
            <a:off x="0" y="6356351"/>
            <a:ext cx="12192000" cy="501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Bell MT" panose="02020503060305020303" pitchFamily="18" charset="0"/>
              </a:rPr>
              <a:t>…earnestly contend for the FAITH which was once delivered unto the SAINTS (Jude 3)</a:t>
            </a:r>
          </a:p>
        </p:txBody>
      </p:sp>
      <p:sp>
        <p:nvSpPr>
          <p:cNvPr id="11" name="Rectangle 10"/>
          <p:cNvSpPr/>
          <p:nvPr/>
        </p:nvSpPr>
        <p:spPr>
          <a:xfrm>
            <a:off x="0" y="965767"/>
            <a:ext cx="12192000" cy="2370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p:nvSpPr>
        <p:spPr>
          <a:xfrm>
            <a:off x="3575304" y="6055198"/>
            <a:ext cx="7778496" cy="307777"/>
          </a:xfrm>
          <a:prstGeom prst="rect">
            <a:avLst/>
          </a:prstGeom>
        </p:spPr>
        <p:txBody>
          <a:bodyPr wrap="square">
            <a:spAutoFit/>
          </a:bodyPr>
          <a:lstStyle/>
          <a:p>
            <a:pPr algn="r">
              <a:defRPr/>
            </a:pPr>
            <a:r>
              <a:rPr lang="en-US" sz="1400" b="1" u="sng">
                <a:solidFill>
                  <a:schemeClr val="tx1"/>
                </a:solidFill>
                <a:effectLst/>
                <a:latin typeface="Times New Roman" pitchFamily="18" charset="0"/>
                <a:cs typeface="Times New Roman" pitchFamily="18" charset="0"/>
              </a:rPr>
              <a:t>Email: </a:t>
            </a:r>
            <a:r>
              <a:rPr lang="en-US" sz="1400" b="1">
                <a:solidFill>
                  <a:srgbClr val="FF0000"/>
                </a:solidFill>
                <a:effectLst/>
                <a:latin typeface="Times New Roman" pitchFamily="18" charset="0"/>
                <a:cs typeface="Times New Roman" pitchFamily="18" charset="0"/>
              </a:rPr>
              <a:t>info@deeperlife.nl;  </a:t>
            </a:r>
            <a:r>
              <a:rPr lang="en-US" sz="1400" b="1" u="sng">
                <a:solidFill>
                  <a:schemeClr val="tx1"/>
                </a:solidFill>
                <a:effectLst/>
                <a:latin typeface="Times New Roman" pitchFamily="18" charset="0"/>
                <a:cs typeface="Times New Roman" pitchFamily="18" charset="0"/>
              </a:rPr>
              <a:t>Websites</a:t>
            </a:r>
            <a:r>
              <a:rPr lang="en-US" sz="1400" b="1">
                <a:solidFill>
                  <a:schemeClr val="tx1"/>
                </a:solidFill>
                <a:effectLst/>
                <a:latin typeface="Times New Roman" pitchFamily="18" charset="0"/>
                <a:cs typeface="Times New Roman" pitchFamily="18" charset="0"/>
              </a:rPr>
              <a:t>: </a:t>
            </a:r>
            <a:r>
              <a:rPr lang="en-US" sz="1400" b="1">
                <a:solidFill>
                  <a:srgbClr val="FF0000"/>
                </a:solidFill>
                <a:effectLst/>
                <a:latin typeface="Times New Roman" pitchFamily="18" charset="0"/>
                <a:cs typeface="Times New Roman" pitchFamily="18" charset="0"/>
              </a:rPr>
              <a:t>www.dclm-nl.org;  www.dclm.org</a:t>
            </a:r>
            <a:endParaRPr lang="en-US" sz="1400">
              <a:solidFill>
                <a:srgbClr val="FF0000"/>
              </a:solidFill>
              <a:effectLst/>
            </a:endParaRPr>
          </a:p>
        </p:txBody>
      </p:sp>
      <p:sp>
        <p:nvSpPr>
          <p:cNvPr id="14" name="Rectangle 13"/>
          <p:cNvSpPr/>
          <p:nvPr/>
        </p:nvSpPr>
        <p:spPr>
          <a:xfrm>
            <a:off x="0" y="1242313"/>
            <a:ext cx="12192000" cy="1008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p:cNvPicPr>
            <a:picLocks noChangeAspect="1"/>
          </p:cNvPicPr>
          <p:nvPr/>
        </p:nvPicPr>
        <p:blipFill>
          <a:blip r:embed="rId2"/>
          <a:stretch>
            <a:fillRect/>
          </a:stretch>
        </p:blipFill>
        <p:spPr>
          <a:xfrm>
            <a:off x="10572103" y="90658"/>
            <a:ext cx="705497" cy="831601"/>
          </a:xfrm>
          <a:prstGeom prst="rect">
            <a:avLst/>
          </a:prstGeom>
        </p:spPr>
      </p:pic>
      <p:pic>
        <p:nvPicPr>
          <p:cNvPr id="9" name="Picture 8">
            <a:extLst>
              <a:ext uri="{FF2B5EF4-FFF2-40B4-BE49-F238E27FC236}">
                <a16:creationId xmlns:a16="http://schemas.microsoft.com/office/drawing/2014/main" id="{A4779680-B9A9-44E1-B7C0-D01AAA1278B1}"/>
              </a:ext>
            </a:extLst>
          </p:cNvPr>
          <p:cNvPicPr>
            <a:picLocks noChangeAspect="1"/>
          </p:cNvPicPr>
          <p:nvPr/>
        </p:nvPicPr>
        <p:blipFill rotWithShape="1">
          <a:blip r:embed="rId3"/>
          <a:srcRect l="2824" t="7218" r="4715" b="41618"/>
          <a:stretch/>
        </p:blipFill>
        <p:spPr>
          <a:xfrm>
            <a:off x="671742" y="24778"/>
            <a:ext cx="1100767" cy="924405"/>
          </a:xfrm>
          <a:prstGeom prst="rect">
            <a:avLst/>
          </a:prstGeom>
        </p:spPr>
      </p:pic>
    </p:spTree>
    <p:extLst>
      <p:ext uri="{BB962C8B-B14F-4D97-AF65-F5344CB8AC3E}">
        <p14:creationId xmlns:p14="http://schemas.microsoft.com/office/powerpoint/2010/main" val="28360722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70135"/>
            <a:ext cx="10515600" cy="593707"/>
          </a:xfrm>
        </p:spPr>
        <p:txBody>
          <a:bodyPr/>
          <a:lstStyle>
            <a:lvl1pPr>
              <a:defRPr>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20"/>
          <p:cNvSpPr txBox="1">
            <a:spLocks noChangeArrowheads="1"/>
          </p:cNvSpPr>
          <p:nvPr/>
        </p:nvSpPr>
        <p:spPr bwMode="auto">
          <a:xfrm>
            <a:off x="6382611" y="106025"/>
            <a:ext cx="43234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pPr>
            <a:r>
              <a:rPr lang="en-US" altLang="en-US" sz="1800" b="1">
                <a:solidFill>
                  <a:schemeClr val="accent1">
                    <a:lumMod val="75000"/>
                  </a:schemeClr>
                </a:solidFill>
                <a:latin typeface="Cambria" panose="02040503050406030204" pitchFamily="18" charset="0"/>
              </a:rPr>
              <a:t>The Netherlands</a:t>
            </a:r>
          </a:p>
        </p:txBody>
      </p:sp>
      <p:sp>
        <p:nvSpPr>
          <p:cNvPr id="9" name="Rectangle 8"/>
          <p:cNvSpPr/>
          <p:nvPr/>
        </p:nvSpPr>
        <p:spPr>
          <a:xfrm>
            <a:off x="0" y="852392"/>
            <a:ext cx="12192000" cy="1008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a:xfrm>
            <a:off x="0" y="6353526"/>
            <a:ext cx="12192000" cy="50447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Bell MT" panose="02020503060305020303" pitchFamily="18" charset="0"/>
              </a:rPr>
              <a:t>…earnestly contend for the FAITH which was once delivered unto the SAINTS (Jude 3)</a:t>
            </a:r>
          </a:p>
        </p:txBody>
      </p:sp>
      <p:sp>
        <p:nvSpPr>
          <p:cNvPr id="13" name="Rectangle 12"/>
          <p:cNvSpPr/>
          <p:nvPr/>
        </p:nvSpPr>
        <p:spPr>
          <a:xfrm>
            <a:off x="0" y="1011704"/>
            <a:ext cx="12192000" cy="1008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p:cNvPicPr>
            <a:picLocks noChangeAspect="1"/>
          </p:cNvPicPr>
          <p:nvPr/>
        </p:nvPicPr>
        <p:blipFill>
          <a:blip r:embed="rId2"/>
          <a:stretch>
            <a:fillRect/>
          </a:stretch>
        </p:blipFill>
        <p:spPr>
          <a:xfrm>
            <a:off x="10706100" y="0"/>
            <a:ext cx="705497" cy="831601"/>
          </a:xfrm>
          <a:prstGeom prst="rect">
            <a:avLst/>
          </a:prstGeom>
        </p:spPr>
      </p:pic>
      <p:pic>
        <p:nvPicPr>
          <p:cNvPr id="14" name="Picture 13">
            <a:extLst>
              <a:ext uri="{FF2B5EF4-FFF2-40B4-BE49-F238E27FC236}">
                <a16:creationId xmlns:a16="http://schemas.microsoft.com/office/drawing/2014/main" id="{8EB21082-5DC6-4A3A-98D5-AFDECD872011}"/>
              </a:ext>
            </a:extLst>
          </p:cNvPr>
          <p:cNvPicPr>
            <a:picLocks noChangeAspect="1"/>
          </p:cNvPicPr>
          <p:nvPr/>
        </p:nvPicPr>
        <p:blipFill rotWithShape="1">
          <a:blip r:embed="rId3"/>
          <a:srcRect l="2824" t="7218" r="4715" b="41618"/>
          <a:stretch/>
        </p:blipFill>
        <p:spPr>
          <a:xfrm>
            <a:off x="780402" y="50339"/>
            <a:ext cx="835333" cy="753220"/>
          </a:xfrm>
          <a:prstGeom prst="rect">
            <a:avLst/>
          </a:prstGeom>
        </p:spPr>
      </p:pic>
    </p:spTree>
    <p:extLst>
      <p:ext uri="{BB962C8B-B14F-4D97-AF65-F5344CB8AC3E}">
        <p14:creationId xmlns:p14="http://schemas.microsoft.com/office/powerpoint/2010/main" val="39741121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0C1BE17-3654-4CE2-B0FD-936A3E10C842}" type="datetimeFigureOut">
              <a:rPr lang="en-US" smtClean="0"/>
              <a:pPr>
                <a:defRPr/>
              </a:pPr>
              <a:t>8/5/2026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2E00648-7034-409F-91E6-277EB4E84EE4}" type="slidenum">
              <a:rPr lang="en-US" altLang="en-US" smtClean="0"/>
              <a:pPr>
                <a:defRPr/>
              </a:pPr>
              <a:t>‹#›</a:t>
            </a:fld>
            <a:endParaRPr lang="en-US" altLang="en-US"/>
          </a:p>
        </p:txBody>
      </p:sp>
    </p:spTree>
    <p:extLst>
      <p:ext uri="{BB962C8B-B14F-4D97-AF65-F5344CB8AC3E}">
        <p14:creationId xmlns:p14="http://schemas.microsoft.com/office/powerpoint/2010/main" val="22737655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73429E00-4FAD-485A-B6F0-4DA1F0773649}" type="datetimeFigureOut">
              <a:rPr lang="en-US" smtClean="0"/>
              <a:pPr>
                <a:defRPr/>
              </a:pPr>
              <a:t>8/5/2026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0EBD59D-F673-42A7-9F88-8CE2949FEF9C}" type="slidenum">
              <a:rPr lang="en-US" altLang="en-US" smtClean="0"/>
              <a:pPr>
                <a:defRPr/>
              </a:pPr>
              <a:t>‹#›</a:t>
            </a:fld>
            <a:endParaRPr lang="en-US" altLang="en-US"/>
          </a:p>
        </p:txBody>
      </p:sp>
    </p:spTree>
    <p:extLst>
      <p:ext uri="{BB962C8B-B14F-4D97-AF65-F5344CB8AC3E}">
        <p14:creationId xmlns:p14="http://schemas.microsoft.com/office/powerpoint/2010/main" val="19367519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2E7481DD-64E9-453F-9A18-8E1185034B1B}" type="datetimeFigureOut">
              <a:rPr lang="en-US" smtClean="0"/>
              <a:pPr>
                <a:defRPr/>
              </a:pPr>
              <a:t>8/5/2026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BF1DAE0-A164-4DF5-9795-C6535EAFCE8D}" type="slidenum">
              <a:rPr lang="en-US" altLang="en-US" smtClean="0"/>
              <a:pPr>
                <a:defRPr/>
              </a:pPr>
              <a:t>‹#›</a:t>
            </a:fld>
            <a:endParaRPr lang="en-US" altLang="en-US"/>
          </a:p>
        </p:txBody>
      </p:sp>
    </p:spTree>
    <p:extLst>
      <p:ext uri="{BB962C8B-B14F-4D97-AF65-F5344CB8AC3E}">
        <p14:creationId xmlns:p14="http://schemas.microsoft.com/office/powerpoint/2010/main" val="246074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FED65-0E5F-9FA1-9475-81EECE92B86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525618-3FD1-67E6-9167-43845B2AC7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11D347-BE4B-894F-AA39-248DB0799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E91402-18CC-F1F2-6E0C-9DA76F3459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12B3BE-A17A-4715-BD75-0E57D609FA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273D7D-B49A-379F-BED1-727DFFBCAD69}"/>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8" name="Footer Placeholder 7">
            <a:extLst>
              <a:ext uri="{FF2B5EF4-FFF2-40B4-BE49-F238E27FC236}">
                <a16:creationId xmlns:a16="http://schemas.microsoft.com/office/drawing/2014/main" id="{16019867-607E-90C5-2CA6-A3D1C19B9E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AA0D5E-565E-4236-3A2A-568B993E832F}"/>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3014678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D40DB387-DA01-4626-BC06-C8C73EF51C7F}" type="datetimeFigureOut">
              <a:rPr lang="en-US" smtClean="0"/>
              <a:pPr>
                <a:defRPr/>
              </a:pPr>
              <a:t>8/5/2026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D560632-52BD-4750-9838-DC4D4DBB4FFF}" type="slidenum">
              <a:rPr lang="en-US" altLang="en-US" smtClean="0"/>
              <a:pPr>
                <a:defRPr/>
              </a:pPr>
              <a:t>‹#›</a:t>
            </a:fld>
            <a:endParaRPr lang="en-US" altLang="en-US"/>
          </a:p>
        </p:txBody>
      </p:sp>
    </p:spTree>
    <p:extLst>
      <p:ext uri="{BB962C8B-B14F-4D97-AF65-F5344CB8AC3E}">
        <p14:creationId xmlns:p14="http://schemas.microsoft.com/office/powerpoint/2010/main" val="32924809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EBDF442-6F8D-4B5A-A87E-0D67F7C802FE}" type="datetimeFigureOut">
              <a:rPr lang="en-US" smtClean="0"/>
              <a:pPr>
                <a:defRPr/>
              </a:pPr>
              <a:t>8/5/2026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98C67E1-E6E4-4C1D-BC85-3209A2D36EF1}" type="slidenum">
              <a:rPr lang="en-US" altLang="en-US" smtClean="0"/>
              <a:pPr>
                <a:defRPr/>
              </a:pPr>
              <a:t>‹#›</a:t>
            </a:fld>
            <a:endParaRPr lang="en-US" altLang="en-US"/>
          </a:p>
        </p:txBody>
      </p:sp>
    </p:spTree>
    <p:extLst>
      <p:ext uri="{BB962C8B-B14F-4D97-AF65-F5344CB8AC3E}">
        <p14:creationId xmlns:p14="http://schemas.microsoft.com/office/powerpoint/2010/main" val="41558752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3213E9F-D858-44D9-B83F-0E675F2E0129}" type="datetimeFigureOut">
              <a:rPr lang="en-US" smtClean="0"/>
              <a:pPr>
                <a:defRPr/>
              </a:pPr>
              <a:t>8/5/2026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6D9274E-37A9-459A-A3CC-71A2AD219D9B}" type="slidenum">
              <a:rPr lang="en-US" altLang="en-US" smtClean="0"/>
              <a:pPr>
                <a:defRPr/>
              </a:pPr>
              <a:t>‹#›</a:t>
            </a:fld>
            <a:endParaRPr lang="en-US" altLang="en-US"/>
          </a:p>
        </p:txBody>
      </p:sp>
    </p:spTree>
    <p:extLst>
      <p:ext uri="{BB962C8B-B14F-4D97-AF65-F5344CB8AC3E}">
        <p14:creationId xmlns:p14="http://schemas.microsoft.com/office/powerpoint/2010/main" val="35399372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CFB2BD8-B9B7-4E89-B467-05B3CEDCA89D}" type="datetimeFigureOut">
              <a:rPr lang="en-US" smtClean="0"/>
              <a:pPr>
                <a:defRPr/>
              </a:pPr>
              <a:t>8/5/2026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E316CC3-7A17-46E0-B2CE-08B7AE93AC31}" type="slidenum">
              <a:rPr lang="en-US" altLang="en-US" smtClean="0"/>
              <a:pPr>
                <a:defRPr/>
              </a:pPr>
              <a:t>‹#›</a:t>
            </a:fld>
            <a:endParaRPr lang="en-US" altLang="en-US"/>
          </a:p>
        </p:txBody>
      </p:sp>
    </p:spTree>
    <p:extLst>
      <p:ext uri="{BB962C8B-B14F-4D97-AF65-F5344CB8AC3E}">
        <p14:creationId xmlns:p14="http://schemas.microsoft.com/office/powerpoint/2010/main" val="5857746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31D993AC-CD47-418A-801A-3D4A840221DF}" type="datetimeFigureOut">
              <a:rPr lang="en-US" smtClean="0"/>
              <a:pPr>
                <a:defRPr/>
              </a:pPr>
              <a:t>8/5/2026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6C97BD-4B74-4B4C-BF7D-77813C7643F1}" type="slidenum">
              <a:rPr lang="en-US" altLang="en-US" smtClean="0"/>
              <a:pPr>
                <a:defRPr/>
              </a:pPr>
              <a:t>‹#›</a:t>
            </a:fld>
            <a:endParaRPr lang="en-US" altLang="en-US"/>
          </a:p>
        </p:txBody>
      </p:sp>
    </p:spTree>
    <p:extLst>
      <p:ext uri="{BB962C8B-B14F-4D97-AF65-F5344CB8AC3E}">
        <p14:creationId xmlns:p14="http://schemas.microsoft.com/office/powerpoint/2010/main" val="12417648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68E11EA4-414B-496E-8224-09C105A65469}" type="datetimeFigureOut">
              <a:rPr lang="en-US" smtClean="0"/>
              <a:pPr>
                <a:defRPr/>
              </a:pPr>
              <a:t>8/5/2026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CAA5F29-34CC-4FC6-895C-D8C32ED7C042}" type="slidenum">
              <a:rPr lang="en-US" altLang="en-US" smtClean="0"/>
              <a:pPr>
                <a:defRPr/>
              </a:pPr>
              <a:t>‹#›</a:t>
            </a:fld>
            <a:endParaRPr lang="en-US" altLang="en-US"/>
          </a:p>
        </p:txBody>
      </p:sp>
    </p:spTree>
    <p:extLst>
      <p:ext uri="{BB962C8B-B14F-4D97-AF65-F5344CB8AC3E}">
        <p14:creationId xmlns:p14="http://schemas.microsoft.com/office/powerpoint/2010/main" val="14422339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5830888" y="203200"/>
            <a:ext cx="4940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6356350"/>
            <a:ext cx="12192000" cy="501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6" name="Rectangle 5"/>
          <p:cNvSpPr/>
          <p:nvPr/>
        </p:nvSpPr>
        <p:spPr>
          <a:xfrm>
            <a:off x="0" y="965200"/>
            <a:ext cx="12192000" cy="2381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a:spLocks noChangeArrowheads="1"/>
          </p:cNvSpPr>
          <p:nvPr/>
        </p:nvSpPr>
        <p:spPr bwMode="auto">
          <a:xfrm>
            <a:off x="3575050" y="6054725"/>
            <a:ext cx="777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en-US" altLang="en-US" sz="1400" b="1" u="sng">
                <a:latin typeface="Times New Roman" panose="02020603050405020304" pitchFamily="18" charset="0"/>
                <a:cs typeface="Times New Roman" panose="02020603050405020304" pitchFamily="18" charset="0"/>
              </a:rPr>
              <a:t>Email: </a:t>
            </a:r>
            <a:r>
              <a:rPr lang="en-US" altLang="en-US" sz="1400" b="1">
                <a:solidFill>
                  <a:srgbClr val="FF0000"/>
                </a:solidFill>
                <a:latin typeface="Times New Roman" panose="02020603050405020304" pitchFamily="18" charset="0"/>
                <a:cs typeface="Times New Roman" panose="02020603050405020304" pitchFamily="18" charset="0"/>
              </a:rPr>
              <a:t>info@deeperlife.nl;  </a:t>
            </a:r>
            <a:r>
              <a:rPr lang="en-US" altLang="en-US" sz="1400" b="1" u="sng">
                <a:latin typeface="Times New Roman" panose="02020603050405020304" pitchFamily="18" charset="0"/>
                <a:cs typeface="Times New Roman" panose="02020603050405020304" pitchFamily="18" charset="0"/>
              </a:rPr>
              <a:t>Websites</a:t>
            </a:r>
            <a:r>
              <a:rPr lang="en-US" altLang="en-US" sz="1400" b="1">
                <a:latin typeface="Times New Roman" panose="02020603050405020304" pitchFamily="18" charset="0"/>
                <a:cs typeface="Times New Roman" panose="02020603050405020304" pitchFamily="18" charset="0"/>
              </a:rPr>
              <a:t>: </a:t>
            </a:r>
            <a:r>
              <a:rPr lang="en-US" altLang="en-US" sz="1400" b="1">
                <a:solidFill>
                  <a:srgbClr val="FF0000"/>
                </a:solidFill>
                <a:latin typeface="Times New Roman" panose="02020603050405020304" pitchFamily="18" charset="0"/>
                <a:cs typeface="Times New Roman" panose="02020603050405020304" pitchFamily="18" charset="0"/>
              </a:rPr>
              <a:t>www.dclm-nl.org;  www.dclm.org</a:t>
            </a:r>
            <a:endParaRPr lang="en-US" altLang="en-US" sz="1400">
              <a:solidFill>
                <a:srgbClr val="FF0000"/>
              </a:solidFill>
            </a:endParaRPr>
          </a:p>
        </p:txBody>
      </p:sp>
      <p:sp>
        <p:nvSpPr>
          <p:cNvPr id="9" name="Rectangle 8"/>
          <p:cNvSpPr/>
          <p:nvPr/>
        </p:nvSpPr>
        <p:spPr>
          <a:xfrm>
            <a:off x="0" y="1243013"/>
            <a:ext cx="12192000" cy="10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5175" y="90488"/>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5F3F4CC0-4873-4233-BDCF-80BEBAD5A084}" type="datetimeFigureOut">
              <a:rPr lang="en-US"/>
              <a:pPr>
                <a:defRPr/>
              </a:pPr>
              <a:t>8/5/2026</a:t>
            </a:fld>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pic>
        <p:nvPicPr>
          <p:cNvPr id="15" name="Picture 14">
            <a:extLst>
              <a:ext uri="{FF2B5EF4-FFF2-40B4-BE49-F238E27FC236}">
                <a16:creationId xmlns:a16="http://schemas.microsoft.com/office/drawing/2014/main" id="{B3D10086-4EEE-8F41-BC30-9FC6F67610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057" y="84955"/>
            <a:ext cx="876685" cy="805985"/>
          </a:xfrm>
          <a:prstGeom prst="rect">
            <a:avLst/>
          </a:prstGeom>
        </p:spPr>
      </p:pic>
    </p:spTree>
    <p:extLst>
      <p:ext uri="{BB962C8B-B14F-4D97-AF65-F5344CB8AC3E}">
        <p14:creationId xmlns:p14="http://schemas.microsoft.com/office/powerpoint/2010/main" val="41130525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6597774" y="106363"/>
            <a:ext cx="4322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852488"/>
            <a:ext cx="12192000" cy="1000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0" y="6353175"/>
            <a:ext cx="12192000" cy="5048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7" name="Rectangle 6"/>
          <p:cNvSpPr/>
          <p:nvPr/>
        </p:nvSpPr>
        <p:spPr>
          <a:xfrm>
            <a:off x="0" y="1011238"/>
            <a:ext cx="12192000" cy="10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0536" y="0"/>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170135"/>
            <a:ext cx="10515600" cy="593707"/>
          </a:xfrm>
        </p:spPr>
        <p:txBody>
          <a:bodyPr/>
          <a:lstStyle>
            <a:lvl1pPr>
              <a:defRPr sz="3600">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lvl1pPr>
              <a:defRPr sz="3200"/>
            </a:lvl1pPr>
            <a:lvl2pPr>
              <a:defRPr sz="3000"/>
            </a:lvl2pPr>
            <a:lvl3pPr>
              <a:defRPr sz="2800"/>
            </a:lvl3pPr>
            <a:lvl4pPr>
              <a:defRPr sz="26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75DDF9D7-720F-374E-866B-4B431C46F5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1384" y="1"/>
            <a:ext cx="909185" cy="835864"/>
          </a:xfrm>
          <a:prstGeom prst="rect">
            <a:avLst/>
          </a:prstGeom>
        </p:spPr>
      </p:pic>
    </p:spTree>
    <p:extLst>
      <p:ext uri="{BB962C8B-B14F-4D97-AF65-F5344CB8AC3E}">
        <p14:creationId xmlns:p14="http://schemas.microsoft.com/office/powerpoint/2010/main" val="17681358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0C1BE17-3654-4CE2-B0FD-936A3E10C842}" type="datetimeFigureOut">
              <a:rPr lang="en-US"/>
              <a:pPr>
                <a:defRPr/>
              </a:pPr>
              <a:t>8/5/2026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E00648-7034-409F-91E6-277EB4E84EE4}" type="slidenum">
              <a:rPr lang="en-US" altLang="en-US"/>
              <a:pPr>
                <a:defRPr/>
              </a:pPr>
              <a:t>‹#›</a:t>
            </a:fld>
            <a:endParaRPr lang="en-US" altLang="en-US"/>
          </a:p>
        </p:txBody>
      </p:sp>
    </p:spTree>
    <p:extLst>
      <p:ext uri="{BB962C8B-B14F-4D97-AF65-F5344CB8AC3E}">
        <p14:creationId xmlns:p14="http://schemas.microsoft.com/office/powerpoint/2010/main" val="2797246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3429E00-4FAD-485A-B6F0-4DA1F0773649}" type="datetimeFigureOut">
              <a:rPr lang="en-US"/>
              <a:pPr>
                <a:defRPr/>
              </a:pPr>
              <a:t>8/5/2026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EBD59D-F673-42A7-9F88-8CE2949FEF9C}" type="slidenum">
              <a:rPr lang="en-US" altLang="en-US"/>
              <a:pPr>
                <a:defRPr/>
              </a:pPr>
              <a:t>‹#›</a:t>
            </a:fld>
            <a:endParaRPr lang="en-US" altLang="en-US"/>
          </a:p>
        </p:txBody>
      </p:sp>
    </p:spTree>
    <p:extLst>
      <p:ext uri="{BB962C8B-B14F-4D97-AF65-F5344CB8AC3E}">
        <p14:creationId xmlns:p14="http://schemas.microsoft.com/office/powerpoint/2010/main" val="2611552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C4ED1-792C-A2E4-622F-0FF3AADDD7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D522B98-63D5-5F24-E41F-24EB2BC33EBE}"/>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4" name="Footer Placeholder 3">
            <a:extLst>
              <a:ext uri="{FF2B5EF4-FFF2-40B4-BE49-F238E27FC236}">
                <a16:creationId xmlns:a16="http://schemas.microsoft.com/office/drawing/2014/main" id="{CA7672BE-7B36-A9DC-E3D4-149452A726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5E6D9F-5249-2E06-559E-E04289724A2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0111984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E7481DD-64E9-453F-9A18-8E1185034B1B}" type="datetimeFigureOut">
              <a:rPr lang="en-US"/>
              <a:pPr>
                <a:defRPr/>
              </a:pPr>
              <a:t>8/5/2026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BF1DAE0-A164-4DF5-9795-C6535EAFCE8D}" type="slidenum">
              <a:rPr lang="en-US" altLang="en-US"/>
              <a:pPr>
                <a:defRPr/>
              </a:pPr>
              <a:t>‹#›</a:t>
            </a:fld>
            <a:endParaRPr lang="en-US" altLang="en-US"/>
          </a:p>
        </p:txBody>
      </p:sp>
    </p:spTree>
    <p:extLst>
      <p:ext uri="{BB962C8B-B14F-4D97-AF65-F5344CB8AC3E}">
        <p14:creationId xmlns:p14="http://schemas.microsoft.com/office/powerpoint/2010/main" val="10023253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40DB387-DA01-4626-BC06-C8C73EF51C7F}" type="datetimeFigureOut">
              <a:rPr lang="en-US"/>
              <a:pPr>
                <a:defRPr/>
              </a:pPr>
              <a:t>8/5/2026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D560632-52BD-4750-9838-DC4D4DBB4FFF}" type="slidenum">
              <a:rPr lang="en-US" altLang="en-US"/>
              <a:pPr>
                <a:defRPr/>
              </a:pPr>
              <a:t>‹#›</a:t>
            </a:fld>
            <a:endParaRPr lang="en-US" altLang="en-US"/>
          </a:p>
        </p:txBody>
      </p:sp>
    </p:spTree>
    <p:extLst>
      <p:ext uri="{BB962C8B-B14F-4D97-AF65-F5344CB8AC3E}">
        <p14:creationId xmlns:p14="http://schemas.microsoft.com/office/powerpoint/2010/main" val="21717448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EBDF442-6F8D-4B5A-A87E-0D67F7C802FE}" type="datetimeFigureOut">
              <a:rPr lang="en-US"/>
              <a:pPr>
                <a:defRPr/>
              </a:pPr>
              <a:t>8/5/2026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98C67E1-E6E4-4C1D-BC85-3209A2D36EF1}" type="slidenum">
              <a:rPr lang="en-US" altLang="en-US"/>
              <a:pPr>
                <a:defRPr/>
              </a:pPr>
              <a:t>‹#›</a:t>
            </a:fld>
            <a:endParaRPr lang="en-US" altLang="en-US"/>
          </a:p>
        </p:txBody>
      </p:sp>
    </p:spTree>
    <p:extLst>
      <p:ext uri="{BB962C8B-B14F-4D97-AF65-F5344CB8AC3E}">
        <p14:creationId xmlns:p14="http://schemas.microsoft.com/office/powerpoint/2010/main" val="5097226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213E9F-D858-44D9-B83F-0E675F2E0129}" type="datetimeFigureOut">
              <a:rPr lang="en-US"/>
              <a:pPr>
                <a:defRPr/>
              </a:pPr>
              <a:t>8/5/2026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D9274E-37A9-459A-A3CC-71A2AD219D9B}" type="slidenum">
              <a:rPr lang="en-US" altLang="en-US"/>
              <a:pPr>
                <a:defRPr/>
              </a:pPr>
              <a:t>‹#›</a:t>
            </a:fld>
            <a:endParaRPr lang="en-US" altLang="en-US"/>
          </a:p>
        </p:txBody>
      </p:sp>
    </p:spTree>
    <p:extLst>
      <p:ext uri="{BB962C8B-B14F-4D97-AF65-F5344CB8AC3E}">
        <p14:creationId xmlns:p14="http://schemas.microsoft.com/office/powerpoint/2010/main" val="21071498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FB2BD8-B9B7-4E89-B467-05B3CEDCA89D}" type="datetimeFigureOut">
              <a:rPr lang="en-US"/>
              <a:pPr>
                <a:defRPr/>
              </a:pPr>
              <a:t>8/5/2026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316CC3-7A17-46E0-B2CE-08B7AE93AC31}" type="slidenum">
              <a:rPr lang="en-US" altLang="en-US"/>
              <a:pPr>
                <a:defRPr/>
              </a:pPr>
              <a:t>‹#›</a:t>
            </a:fld>
            <a:endParaRPr lang="en-US" altLang="en-US"/>
          </a:p>
        </p:txBody>
      </p:sp>
    </p:spTree>
    <p:extLst>
      <p:ext uri="{BB962C8B-B14F-4D97-AF65-F5344CB8AC3E}">
        <p14:creationId xmlns:p14="http://schemas.microsoft.com/office/powerpoint/2010/main" val="19685700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1D993AC-CD47-418A-801A-3D4A840221DF}" type="datetimeFigureOut">
              <a:rPr lang="en-US"/>
              <a:pPr>
                <a:defRPr/>
              </a:pPr>
              <a:t>8/5/2026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6C97BD-4B74-4B4C-BF7D-77813C7643F1}" type="slidenum">
              <a:rPr lang="en-US" altLang="en-US"/>
              <a:pPr>
                <a:defRPr/>
              </a:pPr>
              <a:t>‹#›</a:t>
            </a:fld>
            <a:endParaRPr lang="en-US" altLang="en-US"/>
          </a:p>
        </p:txBody>
      </p:sp>
    </p:spTree>
    <p:extLst>
      <p:ext uri="{BB962C8B-B14F-4D97-AF65-F5344CB8AC3E}">
        <p14:creationId xmlns:p14="http://schemas.microsoft.com/office/powerpoint/2010/main" val="21207725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E11EA4-414B-496E-8224-09C105A65469}" type="datetimeFigureOut">
              <a:rPr lang="en-US"/>
              <a:pPr>
                <a:defRPr/>
              </a:pPr>
              <a:t>8/5/2026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AA5F29-34CC-4FC6-895C-D8C32ED7C042}" type="slidenum">
              <a:rPr lang="en-US" altLang="en-US"/>
              <a:pPr>
                <a:defRPr/>
              </a:pPr>
              <a:t>‹#›</a:t>
            </a:fld>
            <a:endParaRPr lang="en-US" altLang="en-US"/>
          </a:p>
        </p:txBody>
      </p:sp>
    </p:spTree>
    <p:extLst>
      <p:ext uri="{BB962C8B-B14F-4D97-AF65-F5344CB8AC3E}">
        <p14:creationId xmlns:p14="http://schemas.microsoft.com/office/powerpoint/2010/main" val="30932302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4470721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0230784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55415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8C5E5-2368-98F4-6A8B-39BDC22E2D8E}"/>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3" name="Footer Placeholder 2">
            <a:extLst>
              <a:ext uri="{FF2B5EF4-FFF2-40B4-BE49-F238E27FC236}">
                <a16:creationId xmlns:a16="http://schemas.microsoft.com/office/drawing/2014/main" id="{7721B6E1-B7CA-8660-2681-FBF1A08D1A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23520A-ADCD-C264-1E3D-43DD8719A49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7155479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05/08/2026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0353523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05/08/2026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4518605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05/08/2026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6298264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05/08/2026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16826153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2104520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5046357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8633582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123648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86D6E-31DE-BDE9-002E-EBC66630F9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41F46E-9EA4-4156-31C6-9049490A2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99F3D2-5869-55B2-D0B3-9EC9D2B8A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E0CA3-164E-66AC-78A6-4FC4491E40A8}"/>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6" name="Footer Placeholder 5">
            <a:extLst>
              <a:ext uri="{FF2B5EF4-FFF2-40B4-BE49-F238E27FC236}">
                <a16:creationId xmlns:a16="http://schemas.microsoft.com/office/drawing/2014/main" id="{AE2AA41C-574B-0185-FFB7-91CFF6AD6F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1DF925-061B-6713-3A12-1DBF2FA7E56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7673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E967E-34B8-6942-FF9C-5515B02DB6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585840-B2CA-8754-966F-B44B27FD21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E3FA47-7E12-E9A8-C9D7-BC3B224C5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C8569D-CC41-A6CD-9359-CE8004DC5946}"/>
              </a:ext>
            </a:extLst>
          </p:cNvPr>
          <p:cNvSpPr>
            <a:spLocks noGrp="1"/>
          </p:cNvSpPr>
          <p:nvPr>
            <p:ph type="dt" sz="half" idx="10"/>
          </p:nvPr>
        </p:nvSpPr>
        <p:spPr/>
        <p:txBody>
          <a:bodyPr/>
          <a:lstStyle/>
          <a:p>
            <a:fld id="{7D166AC9-700C-4134-802B-28E218B176A1}" type="datetimeFigureOut">
              <a:rPr lang="en-GB" smtClean="0"/>
              <a:t>05/08/2026</a:t>
            </a:fld>
            <a:endParaRPr lang="en-GB"/>
          </a:p>
        </p:txBody>
      </p:sp>
      <p:sp>
        <p:nvSpPr>
          <p:cNvPr id="6" name="Footer Placeholder 5">
            <a:extLst>
              <a:ext uri="{FF2B5EF4-FFF2-40B4-BE49-F238E27FC236}">
                <a16:creationId xmlns:a16="http://schemas.microsoft.com/office/drawing/2014/main" id="{B6687B3B-3DF7-0204-EFA9-7E3A3BB67F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BCF78-C3AB-B94D-CAB0-6945C528C583}"/>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99363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AA8B3-41F2-D214-9BB4-40394F3012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46E8D1-AF22-B895-2E34-123C45955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A5D030-457B-1ABB-75B9-0015CD044E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05/08/2026</a:t>
            </a:fld>
            <a:endParaRPr lang="en-GB"/>
          </a:p>
        </p:txBody>
      </p:sp>
      <p:sp>
        <p:nvSpPr>
          <p:cNvPr id="5" name="Footer Placeholder 4">
            <a:extLst>
              <a:ext uri="{FF2B5EF4-FFF2-40B4-BE49-F238E27FC236}">
                <a16:creationId xmlns:a16="http://schemas.microsoft.com/office/drawing/2014/main" id="{C73B6003-8A87-E758-DCEB-413B5A4B7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28D8A7-5D56-33D1-605B-60003202E8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1526477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732A32-F83C-480C-A51D-C8B234617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14AB6A7B-0486-4842-B37C-164831CA8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4B878EED-A23E-4262-BD86-C799D9453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56198B3-0D6E-4252-8F13-EBA5E38C4A14}" type="datetimeFigureOut">
              <a:rPr lang="en-US" smtClean="0">
                <a:solidFill>
                  <a:prstClr val="black">
                    <a:tint val="75000"/>
                  </a:prstClr>
                </a:solidFill>
              </a:rPr>
              <a:pPr>
                <a:defRPr/>
              </a:pPr>
              <a:t>8/5/2026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4077FD2-A0A6-4AE1-96B8-B285B3844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F191E5D-620E-443B-A973-3879CA411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01ECCC50-6ECB-4036-B3F6-CE2D987CB40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76367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FD3D1-824F-4672-86B1-17B6859C15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BEBD78E1-9539-4295-8449-C690A22268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893DF714-A49C-4197-8488-E24C65DE42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18124-9824-47CA-BA84-88E8E5B41D69}" type="datetimeFigureOut">
              <a:rPr lang="en-NL" smtClean="0"/>
              <a:t>05/08/2026</a:t>
            </a:fld>
            <a:endParaRPr lang="en-NL"/>
          </a:p>
        </p:txBody>
      </p:sp>
      <p:sp>
        <p:nvSpPr>
          <p:cNvPr id="5" name="Footer Placeholder 4">
            <a:extLst>
              <a:ext uri="{FF2B5EF4-FFF2-40B4-BE49-F238E27FC236}">
                <a16:creationId xmlns:a16="http://schemas.microsoft.com/office/drawing/2014/main" id="{2A88E2C4-1807-4A24-B8D4-E1CAA84B90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CB099D44-B165-4843-874D-8924B5D5F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05241A-55A2-4AE4-A772-148ECDC02327}" type="slidenum">
              <a:rPr lang="en-NL" smtClean="0"/>
              <a:t>‹#›</a:t>
            </a:fld>
            <a:endParaRPr lang="en-NL"/>
          </a:p>
        </p:txBody>
      </p:sp>
    </p:spTree>
    <p:extLst>
      <p:ext uri="{BB962C8B-B14F-4D97-AF65-F5344CB8AC3E}">
        <p14:creationId xmlns:p14="http://schemas.microsoft.com/office/powerpoint/2010/main" val="3622910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4182" y="242328"/>
            <a:ext cx="9975273" cy="100852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54182" y="1411942"/>
            <a:ext cx="9975273" cy="39934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54182" y="5608546"/>
            <a:ext cx="2586182" cy="322169"/>
          </a:xfrm>
          <a:prstGeom prst="rect">
            <a:avLst/>
          </a:prstGeom>
        </p:spPr>
        <p:txBody>
          <a:bodyPr vert="horz" lIns="91440" tIns="45720" rIns="91440" bIns="45720" rtlCol="0" anchor="ctr"/>
          <a:lstStyle>
            <a:lvl1pPr algn="l">
              <a:defRPr sz="1454">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786909" y="5608546"/>
            <a:ext cx="3509818" cy="322169"/>
          </a:xfrm>
          <a:prstGeom prst="rect">
            <a:avLst/>
          </a:prstGeom>
        </p:spPr>
        <p:txBody>
          <a:bodyPr vert="horz" lIns="91440" tIns="45720" rIns="91440" bIns="45720" rtlCol="0" anchor="ctr"/>
          <a:lstStyle>
            <a:lvl1pPr algn="ctr">
              <a:defRPr sz="145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943273" y="5608546"/>
            <a:ext cx="2586182" cy="322169"/>
          </a:xfrm>
          <a:prstGeom prst="rect">
            <a:avLst/>
          </a:prstGeom>
        </p:spPr>
        <p:txBody>
          <a:bodyPr vert="horz" lIns="91440" tIns="45720" rIns="91440" bIns="45720" rtlCol="0" anchor="ctr"/>
          <a:lstStyle>
            <a:lvl1pPr algn="r">
              <a:defRPr sz="1454">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989216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108392" rtl="0" eaLnBrk="1" latinLnBrk="0" hangingPunct="1">
        <a:spcBef>
          <a:spcPct val="0"/>
        </a:spcBef>
        <a:buNone/>
        <a:defRPr sz="5333" kern="1200">
          <a:solidFill>
            <a:schemeClr val="tx1"/>
          </a:solidFill>
          <a:latin typeface="+mj-lt"/>
          <a:ea typeface="+mj-ea"/>
          <a:cs typeface="+mj-cs"/>
        </a:defRPr>
      </a:lvl1pPr>
    </p:titleStyle>
    <p:bodyStyle>
      <a:lvl1pPr marL="415647" indent="-415647" algn="l" defTabSz="1108392" rtl="0" eaLnBrk="1" latinLnBrk="0" hangingPunct="1">
        <a:spcBef>
          <a:spcPct val="20000"/>
        </a:spcBef>
        <a:buFont typeface="Arial" pitchFamily="34" charset="0"/>
        <a:buChar char="•"/>
        <a:defRPr sz="3879" kern="1200">
          <a:solidFill>
            <a:schemeClr val="tx1"/>
          </a:solidFill>
          <a:latin typeface="+mn-lt"/>
          <a:ea typeface="+mn-ea"/>
          <a:cs typeface="+mn-cs"/>
        </a:defRPr>
      </a:lvl1pPr>
      <a:lvl2pPr marL="900569" indent="-346373" algn="l" defTabSz="1108392" rtl="0" eaLnBrk="1" latinLnBrk="0" hangingPunct="1">
        <a:spcBef>
          <a:spcPct val="20000"/>
        </a:spcBef>
        <a:buFont typeface="Arial" pitchFamily="34" charset="0"/>
        <a:buChar char="–"/>
        <a:defRPr sz="3394" kern="1200">
          <a:solidFill>
            <a:schemeClr val="tx1"/>
          </a:solidFill>
          <a:latin typeface="+mn-lt"/>
          <a:ea typeface="+mn-ea"/>
          <a:cs typeface="+mn-cs"/>
        </a:defRPr>
      </a:lvl2pPr>
      <a:lvl3pPr marL="1385491" indent="-277098" algn="l" defTabSz="1108392" rtl="0" eaLnBrk="1" latinLnBrk="0" hangingPunct="1">
        <a:spcBef>
          <a:spcPct val="20000"/>
        </a:spcBef>
        <a:buFont typeface="Arial" pitchFamily="34" charset="0"/>
        <a:buChar char="•"/>
        <a:defRPr sz="2909" kern="1200">
          <a:solidFill>
            <a:schemeClr val="tx1"/>
          </a:solidFill>
          <a:latin typeface="+mn-lt"/>
          <a:ea typeface="+mn-ea"/>
          <a:cs typeface="+mn-cs"/>
        </a:defRPr>
      </a:lvl3pPr>
      <a:lvl4pPr marL="1939687"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4pPr>
      <a:lvl5pPr marL="2493883"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5pPr>
      <a:lvl6pPr marL="3048080"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6pPr>
      <a:lvl7pPr marL="3602276"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7pPr>
      <a:lvl8pPr marL="4156472"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8pPr>
      <a:lvl9pPr marL="4710669"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9pPr>
    </p:bodyStyle>
    <p:otherStyle>
      <a:defPPr>
        <a:defRPr lang="en-US"/>
      </a:defPPr>
      <a:lvl1pPr marL="0" algn="l" defTabSz="1108392" rtl="0" eaLnBrk="1" latinLnBrk="0" hangingPunct="1">
        <a:defRPr sz="2182" kern="1200">
          <a:solidFill>
            <a:schemeClr val="tx1"/>
          </a:solidFill>
          <a:latin typeface="+mn-lt"/>
          <a:ea typeface="+mn-ea"/>
          <a:cs typeface="+mn-cs"/>
        </a:defRPr>
      </a:lvl1pPr>
      <a:lvl2pPr marL="554197" algn="l" defTabSz="1108392" rtl="0" eaLnBrk="1" latinLnBrk="0" hangingPunct="1">
        <a:defRPr sz="2182" kern="1200">
          <a:solidFill>
            <a:schemeClr val="tx1"/>
          </a:solidFill>
          <a:latin typeface="+mn-lt"/>
          <a:ea typeface="+mn-ea"/>
          <a:cs typeface="+mn-cs"/>
        </a:defRPr>
      </a:lvl2pPr>
      <a:lvl3pPr marL="1108392" algn="l" defTabSz="1108392" rtl="0" eaLnBrk="1" latinLnBrk="0" hangingPunct="1">
        <a:defRPr sz="2182" kern="1200">
          <a:solidFill>
            <a:schemeClr val="tx1"/>
          </a:solidFill>
          <a:latin typeface="+mn-lt"/>
          <a:ea typeface="+mn-ea"/>
          <a:cs typeface="+mn-cs"/>
        </a:defRPr>
      </a:lvl3pPr>
      <a:lvl4pPr marL="1662589" algn="l" defTabSz="1108392" rtl="0" eaLnBrk="1" latinLnBrk="0" hangingPunct="1">
        <a:defRPr sz="2182" kern="1200">
          <a:solidFill>
            <a:schemeClr val="tx1"/>
          </a:solidFill>
          <a:latin typeface="+mn-lt"/>
          <a:ea typeface="+mn-ea"/>
          <a:cs typeface="+mn-cs"/>
        </a:defRPr>
      </a:lvl4pPr>
      <a:lvl5pPr marL="2216786" algn="l" defTabSz="1108392" rtl="0" eaLnBrk="1" latinLnBrk="0" hangingPunct="1">
        <a:defRPr sz="2182" kern="1200">
          <a:solidFill>
            <a:schemeClr val="tx1"/>
          </a:solidFill>
          <a:latin typeface="+mn-lt"/>
          <a:ea typeface="+mn-ea"/>
          <a:cs typeface="+mn-cs"/>
        </a:defRPr>
      </a:lvl5pPr>
      <a:lvl6pPr marL="2770981" algn="l" defTabSz="1108392" rtl="0" eaLnBrk="1" latinLnBrk="0" hangingPunct="1">
        <a:defRPr sz="2182" kern="1200">
          <a:solidFill>
            <a:schemeClr val="tx1"/>
          </a:solidFill>
          <a:latin typeface="+mn-lt"/>
          <a:ea typeface="+mn-ea"/>
          <a:cs typeface="+mn-cs"/>
        </a:defRPr>
      </a:lvl6pPr>
      <a:lvl7pPr marL="3325178" algn="l" defTabSz="1108392" rtl="0" eaLnBrk="1" latinLnBrk="0" hangingPunct="1">
        <a:defRPr sz="2182" kern="1200">
          <a:solidFill>
            <a:schemeClr val="tx1"/>
          </a:solidFill>
          <a:latin typeface="+mn-lt"/>
          <a:ea typeface="+mn-ea"/>
          <a:cs typeface="+mn-cs"/>
        </a:defRPr>
      </a:lvl7pPr>
      <a:lvl8pPr marL="3879374" algn="l" defTabSz="1108392" rtl="0" eaLnBrk="1" latinLnBrk="0" hangingPunct="1">
        <a:defRPr sz="2182" kern="1200">
          <a:solidFill>
            <a:schemeClr val="tx1"/>
          </a:solidFill>
          <a:latin typeface="+mn-lt"/>
          <a:ea typeface="+mn-ea"/>
          <a:cs typeface="+mn-cs"/>
        </a:defRPr>
      </a:lvl8pPr>
      <a:lvl9pPr marL="4433570" algn="l" defTabSz="1108392" rtl="0" eaLnBrk="1" latinLnBrk="0" hangingPunct="1">
        <a:defRPr sz="218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smtClean="0"/>
              <a:pPr>
                <a:defRPr/>
              </a:pPr>
              <a:t>8/5/2026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smtClean="0"/>
              <a:pPr>
                <a:defRPr/>
              </a:pPr>
              <a:t>‹#›</a:t>
            </a:fld>
            <a:endParaRPr lang="en-US" altLang="en-US"/>
          </a:p>
        </p:txBody>
      </p:sp>
    </p:spTree>
    <p:extLst>
      <p:ext uri="{BB962C8B-B14F-4D97-AF65-F5344CB8AC3E}">
        <p14:creationId xmlns:p14="http://schemas.microsoft.com/office/powerpoint/2010/main" val="99790549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a:pPr>
                <a:defRPr/>
              </a:pPr>
              <a:t>8/5/2026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a:pPr>
                <a:defRPr/>
              </a:pPr>
              <a:t>‹#›</a:t>
            </a:fld>
            <a:endParaRPr lang="en-US" altLang="en-US"/>
          </a:p>
        </p:txBody>
      </p:sp>
    </p:spTree>
    <p:extLst>
      <p:ext uri="{BB962C8B-B14F-4D97-AF65-F5344CB8AC3E}">
        <p14:creationId xmlns:p14="http://schemas.microsoft.com/office/powerpoint/2010/main" val="253864257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05/08/2026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375255834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6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6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6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png"/><Relationship Id="rId7"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6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8.png"/><Relationship Id="rId7" Type="http://schemas.openxmlformats.org/officeDocument/2006/relationships/diagramColors" Target="../diagrams/colors5.xml"/><Relationship Id="rId2" Type="http://schemas.openxmlformats.org/officeDocument/2006/relationships/notesSlide" Target="../notesSlides/notesSlide11.xml"/><Relationship Id="rId1" Type="http://schemas.openxmlformats.org/officeDocument/2006/relationships/slideLayout" Target="../slideLayouts/slideLayout6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png"/><Relationship Id="rId7" Type="http://schemas.openxmlformats.org/officeDocument/2006/relationships/diagramColors" Target="../diagrams/colors6.xml"/><Relationship Id="rId2" Type="http://schemas.openxmlformats.org/officeDocument/2006/relationships/notesSlide" Target="../notesSlides/notesSlide12.xml"/><Relationship Id="rId1" Type="http://schemas.openxmlformats.org/officeDocument/2006/relationships/slideLayout" Target="../slideLayouts/slideLayout6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8.png"/><Relationship Id="rId7" Type="http://schemas.openxmlformats.org/officeDocument/2006/relationships/diagramColors" Target="../diagrams/colors7.xml"/><Relationship Id="rId2" Type="http://schemas.openxmlformats.org/officeDocument/2006/relationships/notesSlide" Target="../notesSlides/notesSlide13.xml"/><Relationship Id="rId1" Type="http://schemas.openxmlformats.org/officeDocument/2006/relationships/slideLayout" Target="../slideLayouts/slideLayout68.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0.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16.xml"/><Relationship Id="rId7" Type="http://schemas.openxmlformats.org/officeDocument/2006/relationships/image" Target="../media/image19.png"/><Relationship Id="rId2" Type="http://schemas.openxmlformats.org/officeDocument/2006/relationships/slideLayout" Target="../slideLayouts/slideLayout62.xml"/><Relationship Id="rId1" Type="http://schemas.openxmlformats.org/officeDocument/2006/relationships/themeOverride" Target="../theme/themeOverride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8.xml"/><Relationship Id="rId7" Type="http://schemas.openxmlformats.org/officeDocument/2006/relationships/image" Target="../media/image3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29.png"/><Relationship Id="rId4" Type="http://schemas.openxmlformats.org/officeDocument/2006/relationships/notesSlide" Target="../notesSlides/notesSlide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6E030-A240-41A7-A628-C14E62C122A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FD2E1C-77B7-A451-1539-E84C5FF08DC7}"/>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4F999C17-647A-EE92-FB51-CA208E7A69FF}"/>
              </a:ext>
            </a:extLst>
          </p:cNvPr>
          <p:cNvPicPr>
            <a:picLocks noChangeAspect="1"/>
          </p:cNvPicPr>
          <p:nvPr/>
        </p:nvPicPr>
        <p:blipFill>
          <a:blip r:embed="rId3"/>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87E7EBB6-9E2E-45A4-CEBC-E30EF53AA1ED}"/>
              </a:ext>
            </a:extLst>
          </p:cNvPr>
          <p:cNvSpPr txBox="1">
            <a:spLocks/>
          </p:cNvSpPr>
          <p:nvPr/>
        </p:nvSpPr>
        <p:spPr>
          <a:xfrm>
            <a:off x="9479427" y="1462571"/>
            <a:ext cx="2384058" cy="89079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j-cs"/>
              </a:rPr>
              <a:t>SUPER SUNDAY SERVICE</a:t>
            </a:r>
          </a:p>
        </p:txBody>
      </p:sp>
      <p:sp>
        <p:nvSpPr>
          <p:cNvPr id="6" name="Subtitle 2">
            <a:extLst>
              <a:ext uri="{FF2B5EF4-FFF2-40B4-BE49-F238E27FC236}">
                <a16:creationId xmlns:a16="http://schemas.microsoft.com/office/drawing/2014/main" id="{4E8EB5BC-FBE2-EE28-07F8-9A531615275B}"/>
              </a:ext>
            </a:extLst>
          </p:cNvPr>
          <p:cNvSpPr txBox="1">
            <a:spLocks/>
          </p:cNvSpPr>
          <p:nvPr/>
        </p:nvSpPr>
        <p:spPr>
          <a:xfrm>
            <a:off x="9922203" y="2176126"/>
            <a:ext cx="1920900" cy="37793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prstClr val="white"/>
                </a:solidFill>
                <a:latin typeface="Calibri" panose="020F0502020204030204"/>
              </a:rPr>
              <a:t>09</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-08-2026</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596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914400" y="1391295"/>
            <a:ext cx="11135360"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lift me up, and let me stand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By faith on heaven’s table land;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 higher plane than I have found,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plant my feet on higher ground.</a:t>
            </a:r>
          </a:p>
        </p:txBody>
      </p:sp>
      <p:sp>
        <p:nvSpPr>
          <p:cNvPr id="3" name="Oval 2">
            <a:extLst>
              <a:ext uri="{FF2B5EF4-FFF2-40B4-BE49-F238E27FC236}">
                <a16:creationId xmlns:a16="http://schemas.microsoft.com/office/drawing/2014/main" id="{8B3B6C6F-E45B-4B97-A127-D521432ACEB1}"/>
              </a:ext>
            </a:extLst>
          </p:cNvPr>
          <p:cNvSpPr/>
          <p:nvPr/>
        </p:nvSpPr>
        <p:spPr>
          <a:xfrm>
            <a:off x="8668139" y="5523722"/>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6590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09-08-2026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lnSpc>
                <a:spcPct val="100000"/>
              </a:lnSpc>
              <a:spcBef>
                <a:spcPts val="0"/>
              </a:spcBef>
              <a:buNone/>
            </a:pPr>
            <a:endParaRPr lang="en-US" b="1" dirty="0">
              <a:solidFill>
                <a:schemeClr val="bg1">
                  <a:lumMod val="65000"/>
                </a:schemeClr>
              </a:solidFill>
              <a:latin typeface="Calibri" panose="020F0502020204030204" pitchFamily="34" charset="0"/>
            </a:endParaRPr>
          </a:p>
          <a:p>
            <a:pPr marL="0" indent="0" algn="ctr">
              <a:lnSpc>
                <a:spcPct val="110000"/>
              </a:lnSpc>
              <a:buNone/>
            </a:pPr>
            <a:r>
              <a:rPr lang="en-US" b="1" i="1" dirty="0"/>
              <a:t>A sister in your church has been in a relationship with an unbeliever for several years and now wants to marry him because he is loving, responsible and promises to attend church after the wedding. Using the Scriptures, counsel her on God’s standard for marriage.</a:t>
            </a:r>
          </a:p>
          <a:p>
            <a:pPr marL="0" indent="0" algn="ctr">
              <a:lnSpc>
                <a:spcPct val="110000"/>
              </a:lnSpc>
              <a:buNone/>
            </a:pPr>
            <a:r>
              <a:rPr lang="en-US" b="1" dirty="0"/>
              <a:t>Volunteers please!</a:t>
            </a:r>
          </a:p>
          <a:p>
            <a:pPr marL="0" indent="0" algn="ctr">
              <a:lnSpc>
                <a:spcPct val="110000"/>
              </a:lnSpc>
              <a:buNone/>
            </a:pPr>
            <a:endParaRPr lang="en-US" b="1" dirty="0">
              <a:solidFill>
                <a:schemeClr val="bg1">
                  <a:lumMod val="65000"/>
                </a:schemeClr>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rPr>
              <a:t>Judah’s Moral Slip</a:t>
            </a:r>
          </a:p>
        </p:txBody>
      </p:sp>
    </p:spTree>
    <p:extLst>
      <p:ext uri="{BB962C8B-B14F-4D97-AF65-F5344CB8AC3E}">
        <p14:creationId xmlns:p14="http://schemas.microsoft.com/office/powerpoint/2010/main" val="402866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55740-B7AF-5DD6-3BFD-A9FE1F59972E}"/>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FFA039C-37AA-7B9B-0F53-317DC2BBD73F}"/>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a:extLst>
              <a:ext uri="{FF2B5EF4-FFF2-40B4-BE49-F238E27FC236}">
                <a16:creationId xmlns:a16="http://schemas.microsoft.com/office/drawing/2014/main" id="{8CE91BBB-D24D-47C8-B6C2-9556CFE67ED3}"/>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 – Option 2</a:t>
            </a:r>
            <a:endParaRPr lang="en-GB" sz="2800" dirty="0">
              <a:solidFill>
                <a:srgbClr val="FFFFFF"/>
              </a:solidFill>
            </a:endParaRPr>
          </a:p>
        </p:txBody>
      </p:sp>
      <p:sp>
        <p:nvSpPr>
          <p:cNvPr id="11" name="Rectangle 10">
            <a:extLst>
              <a:ext uri="{FF2B5EF4-FFF2-40B4-BE49-F238E27FC236}">
                <a16:creationId xmlns:a16="http://schemas.microsoft.com/office/drawing/2014/main" id="{EC101A77-B056-6710-8853-CB7DCFEDD13F}"/>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55E0E2DB-26C3-F590-8326-07A7C409E73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F6E7F937-2BDA-CEE2-857D-B0527BCC65E6}"/>
              </a:ext>
            </a:extLst>
          </p:cNvPr>
          <p:cNvSpPr>
            <a:spLocks noGrp="1"/>
          </p:cNvSpPr>
          <p:nvPr>
            <p:ph idx="1"/>
          </p:nvPr>
        </p:nvSpPr>
        <p:spPr>
          <a:xfrm>
            <a:off x="4044601" y="457200"/>
            <a:ext cx="7681055" cy="5952745"/>
          </a:xfrm>
        </p:spPr>
        <p:txBody>
          <a:bodyPr anchor="ctr">
            <a:noAutofit/>
          </a:bodyPr>
          <a:lstStyle/>
          <a:p>
            <a:pPr marL="0" indent="0" algn="ctr">
              <a:lnSpc>
                <a:spcPct val="100000"/>
              </a:lnSpc>
              <a:spcBef>
                <a:spcPts val="0"/>
              </a:spcBef>
              <a:buNone/>
            </a:pPr>
            <a:endParaRPr lang="en-US" b="1" dirty="0">
              <a:solidFill>
                <a:schemeClr val="bg1">
                  <a:lumMod val="65000"/>
                </a:schemeClr>
              </a:solidFill>
              <a:latin typeface="Calibri" panose="020F0502020204030204" pitchFamily="34" charset="0"/>
            </a:endParaRPr>
          </a:p>
          <a:p>
            <a:pPr marL="0" indent="0" algn="ctr">
              <a:lnSpc>
                <a:spcPct val="110000"/>
              </a:lnSpc>
              <a:buNone/>
            </a:pPr>
            <a:r>
              <a:rPr lang="en-GB" b="1" i="1" dirty="0"/>
              <a:t>A Christian who fell into sexual immorality believes God can never forgive or use him again. Using the examples of Judah and David, explain what the Bible teaches about genuine repentance, forgiveness and restoration</a:t>
            </a:r>
            <a:r>
              <a:rPr lang="en-US" b="1" i="1" dirty="0"/>
              <a:t>.</a:t>
            </a:r>
          </a:p>
          <a:p>
            <a:pPr marL="0" indent="0" algn="ctr">
              <a:lnSpc>
                <a:spcPct val="110000"/>
              </a:lnSpc>
              <a:buNone/>
            </a:pPr>
            <a:r>
              <a:rPr lang="en-US" b="1" dirty="0"/>
              <a:t>Volunteers please!</a:t>
            </a:r>
          </a:p>
          <a:p>
            <a:pPr marL="0" indent="0" algn="ctr">
              <a:lnSpc>
                <a:spcPct val="110000"/>
              </a:lnSpc>
              <a:buNone/>
            </a:pPr>
            <a:endParaRPr lang="en-US" b="1" dirty="0">
              <a:solidFill>
                <a:schemeClr val="bg1">
                  <a:lumMod val="65000"/>
                </a:schemeClr>
              </a:solidFill>
            </a:endParaRPr>
          </a:p>
        </p:txBody>
      </p:sp>
      <p:pic>
        <p:nvPicPr>
          <p:cNvPr id="4" name="Picture 3" descr="Logo&#10;&#10;Description automatically generated">
            <a:extLst>
              <a:ext uri="{FF2B5EF4-FFF2-40B4-BE49-F238E27FC236}">
                <a16:creationId xmlns:a16="http://schemas.microsoft.com/office/drawing/2014/main" id="{7869CB04-1464-0B01-1046-E15963714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a:extLst>
              <a:ext uri="{FF2B5EF4-FFF2-40B4-BE49-F238E27FC236}">
                <a16:creationId xmlns:a16="http://schemas.microsoft.com/office/drawing/2014/main" id="{033621A0-4923-3E3B-05DF-29FCF8DEE711}"/>
              </a:ext>
            </a:extLst>
          </p:cNvPr>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rPr>
              <a:t>Judah’s Moral Slip</a:t>
            </a:r>
          </a:p>
        </p:txBody>
      </p:sp>
    </p:spTree>
    <p:extLst>
      <p:ext uri="{BB962C8B-B14F-4D97-AF65-F5344CB8AC3E}">
        <p14:creationId xmlns:p14="http://schemas.microsoft.com/office/powerpoint/2010/main" val="145279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31</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lang="en-US" altLang="en-US" sz="4800" b="1" dirty="0">
                <a:solidFill>
                  <a:srgbClr val="FFFFFF"/>
                </a:solidFill>
              </a:rPr>
              <a:t>Joseph’s Interpretation of Dreams and His Elevation</a:t>
            </a:r>
            <a:endParaRPr lang="en-US" sz="4800" kern="1200" dirty="0">
              <a:solidFill>
                <a:srgbClr val="FFFFFF"/>
              </a:solidFill>
              <a:latin typeface="+mj-lt"/>
              <a:ea typeface="+mj-ea"/>
              <a:cs typeface="+mj-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a:ea typeface="+mn-ea"/>
                <a:cs typeface="+mn-cs"/>
              </a:rPr>
              <a:t>MEMORY VERSE: ……</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US"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“And Pharaoh said unto Joseph, Forasmuch as God hath shewed thee all this, there is none so discreet and wise as thou art: Thou shalt be over my house, and according unto thy word shall all my people be ruled: only in the throne will I be greater than thou” (Genesis 41:39,40).</a:t>
            </a:r>
            <a:endParaRPr kumimoji="0" lang="en-GB" sz="2400" b="0"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a:ea typeface="+mn-ea"/>
                <a:cs typeface="+mn-cs"/>
              </a:rPr>
              <a:t>TEXT:</a:t>
            </a:r>
            <a:r>
              <a:rPr kumimoji="0" lang="en-GB" sz="2800" b="1" i="1" u="none" strike="noStrike" kern="1200" cap="none" spc="0" normalizeH="0" baseline="0" noProof="0" dirty="0">
                <a:ln>
                  <a:noFill/>
                </a:ln>
                <a:solidFill>
                  <a:prstClr val="white"/>
                </a:solidFill>
                <a:effectLst/>
                <a:uLnTx/>
                <a:uFillTx/>
                <a:latin typeface="Calibri"/>
                <a:ea typeface="+mn-ea"/>
                <a:cs typeface="+mn-cs"/>
              </a:rPr>
              <a:t>  </a:t>
            </a:r>
            <a:r>
              <a:rPr kumimoji="0" lang="fi-FI"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Genesis 40:1-23; 41:1-57</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3" name="Content Placeholder 2"/>
          <p:cNvSpPr>
            <a:spLocks noGrp="1"/>
          </p:cNvSpPr>
          <p:nvPr>
            <p:ph idx="1"/>
          </p:nvPr>
        </p:nvSpPr>
        <p:spPr>
          <a:xfrm>
            <a:off x="4114394" y="584234"/>
            <a:ext cx="7534048" cy="5678665"/>
          </a:xfrm>
        </p:spPr>
        <p:txBody>
          <a:bodyPr anchor="ctr">
            <a:noAutofit/>
          </a:bodyPr>
          <a:lstStyle/>
          <a:p>
            <a:pPr marL="0" indent="0" algn="just">
              <a:lnSpc>
                <a:spcPct val="100000"/>
              </a:lnSpc>
              <a:buNone/>
            </a:pPr>
            <a:r>
              <a:rPr lang="en-US" dirty="0"/>
              <a:t>Today’s lesson focuses on the story of Joseph, who, though imprisoned for a crime he did not commit, maintained his integrity and faithfulness. His exemplary character earned him the trust of the prison authorities, and he was put in charge of other inmates. Joseph interpreted dreams for Pharaoh’s chief butler and baker, correctly predicting their fates. Later, when Pharaoh was troubled by dreams, the butler remembered Joseph, who was summoned to interpret them. Joseph’s insightful interpretation and wise counsel impressed Pharaoh, leading to Joseph’s promotion and empowerment in Egypt. </a:t>
            </a:r>
            <a:endParaRPr lang="en-US" sz="2700" dirty="0">
              <a:latin typeface="Calibri (Body)"/>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0" y="457200"/>
            <a:ext cx="7688477" cy="5941880"/>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US" dirty="0"/>
              <a:t>We should remain faithful in difficult situations. </a:t>
            </a:r>
          </a:p>
          <a:p>
            <a:pPr marL="514350" indent="-514350" algn="just" eaLnBrk="0" fontAlgn="base" hangingPunct="0">
              <a:lnSpc>
                <a:spcPct val="100000"/>
              </a:lnSpc>
              <a:spcBef>
                <a:spcPct val="0"/>
              </a:spcBef>
              <a:spcAft>
                <a:spcPts val="600"/>
              </a:spcAft>
              <a:buFont typeface="+mj-lt"/>
              <a:buAutoNum type="arabicPeriod"/>
              <a:defRPr/>
            </a:pPr>
            <a:r>
              <a:rPr lang="en-US" dirty="0"/>
              <a:t>Serve the Lord faithfully wherever He places you.</a:t>
            </a:r>
          </a:p>
          <a:p>
            <a:pPr marL="514350" indent="-514350" algn="just" eaLnBrk="0" fontAlgn="base" hangingPunct="0">
              <a:lnSpc>
                <a:spcPct val="100000"/>
              </a:lnSpc>
              <a:spcBef>
                <a:spcPct val="0"/>
              </a:spcBef>
              <a:spcAft>
                <a:spcPts val="600"/>
              </a:spcAft>
              <a:buFont typeface="+mj-lt"/>
              <a:buAutoNum type="arabicPeriod"/>
              <a:defRPr/>
            </a:pPr>
            <a:r>
              <a:rPr lang="en-US" dirty="0"/>
              <a:t>Interpretation of dreams comes from God, so all glory must be given to Him. We should maintain a humble disposition like Joseph did.</a:t>
            </a:r>
          </a:p>
          <a:p>
            <a:pPr marL="514350" indent="-514350" algn="just" eaLnBrk="0" fontAlgn="base" hangingPunct="0">
              <a:lnSpc>
                <a:spcPct val="100000"/>
              </a:lnSpc>
              <a:spcBef>
                <a:spcPct val="0"/>
              </a:spcBef>
              <a:spcAft>
                <a:spcPts val="600"/>
              </a:spcAft>
              <a:buFont typeface="+mj-lt"/>
              <a:buAutoNum type="arabicPeriod"/>
              <a:defRPr/>
            </a:pPr>
            <a:r>
              <a:rPr lang="en-US" dirty="0"/>
              <a:t>God sometimes uses waiting and adversity to prepare His people.</a:t>
            </a:r>
          </a:p>
          <a:p>
            <a:pPr marL="514350" indent="-514350" algn="just" eaLnBrk="0" fontAlgn="base" hangingPunct="0">
              <a:lnSpc>
                <a:spcPct val="100000"/>
              </a:lnSpc>
              <a:spcBef>
                <a:spcPct val="0"/>
              </a:spcBef>
              <a:spcAft>
                <a:spcPts val="600"/>
              </a:spcAft>
              <a:buFont typeface="+mj-lt"/>
              <a:buAutoNum type="arabicPeriod"/>
              <a:defRPr/>
            </a:pPr>
            <a:r>
              <a:rPr lang="en-US" dirty="0"/>
              <a:t>Your God-given gifts can open doors for greater opportunities. </a:t>
            </a:r>
          </a:p>
          <a:p>
            <a:pPr marL="514350" indent="-514350" algn="just" eaLnBrk="0" fontAlgn="base" hangingPunct="0">
              <a:lnSpc>
                <a:spcPct val="100000"/>
              </a:lnSpc>
              <a:spcBef>
                <a:spcPct val="0"/>
              </a:spcBef>
              <a:spcAft>
                <a:spcPts val="600"/>
              </a:spcAft>
              <a:buFont typeface="+mj-lt"/>
              <a:buAutoNum type="arabicPeriod"/>
              <a:defRPr/>
            </a:pPr>
            <a:r>
              <a:rPr lang="en-US" dirty="0"/>
              <a:t>Use today’s opportunities to prepare for tomorrow’s needs.</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461" y="6032135"/>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KEY LESSONS IN THE STUDY OF TODAY</a:t>
            </a:r>
            <a:endPar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endParaRPr>
          </a:p>
        </p:txBody>
      </p:sp>
      <p:sp>
        <p:nvSpPr>
          <p:cNvPr id="2" name="Title 1"/>
          <p:cNvSpPr>
            <a:spLocks noGrp="1"/>
          </p:cNvSpPr>
          <p:nvPr>
            <p:ph type="title"/>
          </p:nvPr>
        </p:nvSpPr>
        <p:spPr>
          <a:xfrm>
            <a:off x="466344" y="4485736"/>
            <a:ext cx="3414368" cy="1818229"/>
          </a:xfrm>
        </p:spPr>
        <p:txBody>
          <a:bodyPr>
            <a:normAutofit/>
          </a:bodyPr>
          <a:lstStyle/>
          <a:p>
            <a:pPr algn="ctr"/>
            <a:r>
              <a:rPr lang="en-US" altLang="en-US" sz="2800" b="1" i="1" dirty="0">
                <a:solidFill>
                  <a:srgbClr val="FFFFFF"/>
                </a:solidFill>
                <a:latin typeface="Cambria" panose="02040503050406030204" pitchFamily="18" charset="0"/>
                <a:ea typeface="Cambria" panose="02040503050406030204" pitchFamily="18" charset="0"/>
              </a:rPr>
              <a:t>Joseph’s Interpretation of Dreams and His Elevation</a:t>
            </a:r>
            <a:endParaRPr lang="en-GB" sz="2800" b="1" i="1" dirty="0">
              <a:solidFill>
                <a:srgbClr val="FFFFFF"/>
              </a:solidFill>
              <a:latin typeface="Cambria" panose="02040503050406030204" pitchFamily="18" charset="0"/>
              <a:ea typeface="Cambria" panose="020405030504060302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dirty="0">
                <a:solidFill>
                  <a:schemeClr val="bg1"/>
                </a:solidFill>
              </a:rPr>
              <a:t>HYMN</a:t>
            </a:r>
          </a:p>
        </p:txBody>
      </p:sp>
      <p:sp>
        <p:nvSpPr>
          <p:cNvPr id="3" name="Content Placeholder 2"/>
          <p:cNvSpPr>
            <a:spLocks noGrp="1"/>
          </p:cNvSpPr>
          <p:nvPr>
            <p:ph idx="1"/>
          </p:nvPr>
        </p:nvSpPr>
        <p:spPr>
          <a:xfrm>
            <a:off x="251927" y="2860772"/>
            <a:ext cx="11451771" cy="1645913"/>
          </a:xfrm>
        </p:spPr>
        <p:txBody>
          <a:bodyPr>
            <a:noAutofit/>
          </a:bodyPr>
          <a:lstStyle/>
          <a:p>
            <a:pPr marL="0" indent="0" algn="ctr">
              <a:buNone/>
              <a:defRPr/>
            </a:pPr>
            <a:r>
              <a:rPr lang="en-US" sz="7200" b="1" u="sng" dirty="0">
                <a:solidFill>
                  <a:srgbClr val="FFC000"/>
                </a:solidFill>
                <a:effectLst>
                  <a:outerShdw blurRad="38100" dist="38100" dir="2700000" algn="tl">
                    <a:srgbClr val="000000">
                      <a:alpha val="43137"/>
                    </a:srgbClr>
                  </a:outerShdw>
                </a:effectLst>
              </a:rPr>
              <a:t>GHS 179:</a:t>
            </a:r>
            <a:r>
              <a:rPr lang="en-US" sz="7200" b="1" dirty="0">
                <a:solidFill>
                  <a:schemeClr val="bg1"/>
                </a:solidFill>
                <a:effectLst>
                  <a:outerShdw blurRad="38100" dist="38100" dir="2700000" algn="tl">
                    <a:srgbClr val="000000">
                      <a:alpha val="43137"/>
                    </a:srgbClr>
                  </a:outerShdw>
                </a:effectLst>
              </a:rPr>
              <a:t> HIGHER GROUND</a:t>
            </a:r>
          </a:p>
        </p:txBody>
      </p:sp>
    </p:spTree>
    <p:extLst>
      <p:ext uri="{BB962C8B-B14F-4D97-AF65-F5344CB8AC3E}">
        <p14:creationId xmlns:p14="http://schemas.microsoft.com/office/powerpoint/2010/main" val="3374040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517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FE8B7-5C27-FB9F-469F-C3AFC1265680}"/>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DD6A9D44-E4F1-F7D2-1CA0-0A13BEC57E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BE01FA6B-1463-AFB6-512A-0BDEA4A841F6}"/>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A0AC615C-02AE-EE76-F5E0-BF02A33E2E39}"/>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D7E6A651-9D14-B671-D219-A763757C1BC4}"/>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9FD7D320-DB05-4934-D0C3-E89133BD65BA}"/>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9186F072-0143-C4DA-BC84-EAC74EEBC1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5E14B331-F08D-36DB-185C-A72CF1BCB00F}"/>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51624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74F5-682F-E0B2-385A-D8BF2B8C8004}"/>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10A0F62-3A63-578C-5E89-42552F802DAF}"/>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6C54E56B-43BC-3879-A8EA-53FEC0B5FF39}"/>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91252BC8-2102-ACC3-6FC0-E9EEF159E0F4}"/>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E14E1AAF-0171-D9B4-45FD-825578E8B12F}"/>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85F2771-ADC1-9034-26E2-D1892D405204}"/>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CEBD318-BEE8-0EE3-7A3A-0A7162B048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3E702048-4C3C-66C8-F3A4-1E4A295E14E1}"/>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5538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44602" y="457201"/>
            <a:ext cx="7688475" cy="5952744"/>
          </a:xfrm>
        </p:spPr>
        <p:txBody>
          <a:bodyPr anchor="ctr">
            <a:noAutofit/>
          </a:bodyPr>
          <a:lstStyle/>
          <a:p>
            <a:pPr marL="0" indent="0" algn="ctr">
              <a:lnSpc>
                <a:spcPct val="100000"/>
              </a:lnSpc>
              <a:buNone/>
            </a:pPr>
            <a:r>
              <a:rPr lang="en-US" b="1" dirty="0"/>
              <a:t>Joseph’s interpretation of Pharaoh’s dream, guided by God’s Spirit, led to his appointment as Egypt’s second ruler. Pharaoh’s dream reflects our current state, where we are in a period of grace empowered by the Holy Spirit to win souls for the Kingdom. With a time of tribulation approaching, it is crucial to seize every opportunity to save sinners, much like visionary individuals such as Joseph.</a:t>
            </a:r>
            <a:endParaRPr lang="en-NL" b="1" dirty="0"/>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044600" y="446335"/>
            <a:ext cx="7681055" cy="5952744"/>
          </a:xfrm>
        </p:spPr>
        <p:txBody>
          <a:bodyPr anchor="ctr">
            <a:noAutofit/>
          </a:bodyPr>
          <a:lstStyle/>
          <a:p>
            <a:pPr marL="0" indent="0" algn="just">
              <a:buNone/>
            </a:pPr>
            <a:r>
              <a:rPr lang="en-US" b="1" dirty="0"/>
              <a:t>i) Reading about the life of Joseph from prison to Prime Minister, how can you encourage a believer going through a tough time? Support your answer with scriptures.</a:t>
            </a:r>
          </a:p>
          <a:p>
            <a:pPr marL="0" indent="0" algn="just">
              <a:buNone/>
            </a:pPr>
            <a:r>
              <a:rPr lang="en-US" b="1" dirty="0"/>
              <a:t>ii) How can you use your God-given gift(s) for the salvation of souls and the expansion of God’s kingdom? Give a recent incident.</a:t>
            </a:r>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40B8E-AD1B-C766-F1CC-F6732733FF0F}"/>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altLang="en-US" sz="4800" b="1" kern="1200">
                <a:solidFill>
                  <a:srgbClr val="FFFFFF"/>
                </a:solidFill>
                <a:latin typeface="+mj-lt"/>
                <a:ea typeface="+mj-ea"/>
                <a:cs typeface="+mj-cs"/>
              </a:rPr>
              <a:t>SEARCH THE SCRIPTURES </a:t>
            </a:r>
            <a:r>
              <a:rPr kumimoji="0" lang="en-US" altLang="en-US" sz="4800" b="1" i="0" u="none" strike="noStrike" kern="1200" cap="none" spc="0" normalizeH="0" baseline="0" noProof="0">
                <a:ln>
                  <a:noFill/>
                </a:ln>
                <a:solidFill>
                  <a:srgbClr val="FFFFFF"/>
                </a:solidFill>
                <a:effectLst/>
                <a:uLnTx/>
                <a:uFillTx/>
                <a:latin typeface="+mj-lt"/>
                <a:ea typeface="+mj-ea"/>
                <a:cs typeface="+mj-cs"/>
              </a:rPr>
              <a:t>SUMMARY</a:t>
            </a:r>
            <a:endParaRPr lang="en-US" sz="4800" kern="1200">
              <a:solidFill>
                <a:srgbClr val="FFFFFF"/>
              </a:solidFill>
              <a:latin typeface="+mj-lt"/>
              <a:ea typeface="+mj-ea"/>
              <a:cs typeface="+mj-cs"/>
            </a:endParaRPr>
          </a:p>
        </p:txBody>
      </p:sp>
      <p:pic>
        <p:nvPicPr>
          <p:cNvPr id="11" name="Content Placeholder 10" descr="A picture containing graphical user interface&#10;&#10;Description automatically generated">
            <a:extLst>
              <a:ext uri="{FF2B5EF4-FFF2-40B4-BE49-F238E27FC236}">
                <a16:creationId xmlns:a16="http://schemas.microsoft.com/office/drawing/2014/main" id="{38B2DB98-57B1-18EE-3F1E-54ADEB1D09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1932" y="1881381"/>
            <a:ext cx="6552381" cy="3095238"/>
          </a:xfrm>
        </p:spPr>
      </p:pic>
      <p:pic>
        <p:nvPicPr>
          <p:cNvPr id="3" name="Picture 2" descr="Logo&#10;&#10;Description automatically generated">
            <a:extLst>
              <a:ext uri="{FF2B5EF4-FFF2-40B4-BE49-F238E27FC236}">
                <a16:creationId xmlns:a16="http://schemas.microsoft.com/office/drawing/2014/main" id="{D28785D9-999B-5E46-1E8D-8B72A54D2A1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625709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Content Placeholder 2">
            <a:extLst>
              <a:ext uri="{FF2B5EF4-FFF2-40B4-BE49-F238E27FC236}">
                <a16:creationId xmlns:a16="http://schemas.microsoft.com/office/drawing/2014/main" id="{B02CDD1D-9ABE-0F55-0AF3-AC0340351A48}"/>
              </a:ext>
            </a:extLst>
          </p:cNvPr>
          <p:cNvSpPr txBox="1">
            <a:spLocks/>
          </p:cNvSpPr>
          <p:nvPr/>
        </p:nvSpPr>
        <p:spPr>
          <a:xfrm>
            <a:off x="990052" y="1450655"/>
            <a:ext cx="4402510" cy="395669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None/>
              <a:defRPr/>
            </a:pPr>
            <a:r>
              <a:rPr lang="en-US" sz="4800" b="1" kern="1200"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j-cs"/>
              </a:rPr>
              <a:t>INTERCESSION</a:t>
            </a:r>
          </a:p>
        </p:txBody>
      </p:sp>
      <p:cxnSp>
        <p:nvCxnSpPr>
          <p:cNvPr id="20" name="Straight Connector 14">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16">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627A4B33-96F3-8B41-2D5E-3307D23BFAA8}"/>
              </a:ext>
            </a:extLst>
          </p:cNvPr>
          <p:cNvGrpSpPr/>
          <p:nvPr/>
        </p:nvGrpSpPr>
        <p:grpSpPr>
          <a:xfrm>
            <a:off x="5779996" y="685800"/>
            <a:ext cx="5775524" cy="5486400"/>
            <a:chOff x="7320133" y="1125328"/>
            <a:chExt cx="4922091" cy="5292000"/>
          </a:xfrm>
        </p:grpSpPr>
        <p:pic>
          <p:nvPicPr>
            <p:cNvPr id="5" name="Picture 2" descr="2 Timothy 2:15 Truth: Verse of the Day: James 5:16 KJV">
              <a:extLst>
                <a:ext uri="{FF2B5EF4-FFF2-40B4-BE49-F238E27FC236}">
                  <a16:creationId xmlns:a16="http://schemas.microsoft.com/office/drawing/2014/main" id="{5A5EFBA8-9087-F10B-CC5A-FEA5DB656D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7" t="2902" r="2594"/>
            <a:stretch/>
          </p:blipFill>
          <p:spPr bwMode="auto">
            <a:xfrm>
              <a:off x="7320133" y="1125328"/>
              <a:ext cx="4922091" cy="5292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1E6AEB1-528D-710A-79A1-284E2D3420E1}"/>
                </a:ext>
              </a:extLst>
            </p:cNvPr>
            <p:cNvSpPr/>
            <p:nvPr/>
          </p:nvSpPr>
          <p:spPr>
            <a:xfrm>
              <a:off x="11064552" y="4364856"/>
              <a:ext cx="1127448" cy="144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pic>
        <p:nvPicPr>
          <p:cNvPr id="2" name="Picture 1" descr="Logo&#10;&#10;Description automatically generated">
            <a:extLst>
              <a:ext uri="{FF2B5EF4-FFF2-40B4-BE49-F238E27FC236}">
                <a16:creationId xmlns:a16="http://schemas.microsoft.com/office/drawing/2014/main" id="{9D43472F-04CD-1F38-EF05-792FC816A66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9389612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98EAFF5-537E-AD5C-23D9-EBE879C35C24}"/>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altLang="en-US" sz="4000" b="1" i="0" u="none" strike="noStrike" kern="1200" cap="none" spc="0" normalizeH="0" baseline="0" noProof="0">
                <a:ln>
                  <a:noFill/>
                </a:ln>
                <a:solidFill>
                  <a:srgbClr val="FFFFFF"/>
                </a:solidFill>
                <a:effectLst/>
                <a:uLnTx/>
                <a:uFillTx/>
                <a:latin typeface="Calibri Light" panose="020F0302020204030204"/>
                <a:ea typeface="+mj-ea"/>
                <a:cs typeface="+mj-cs"/>
              </a:rPr>
              <a:t>TITHES AND OFFERING</a:t>
            </a:r>
            <a:endParaRPr kumimoji="0" lang="en-US" sz="4000" b="0" i="0" u="none" strike="noStrike" kern="1200" cap="none" spc="0" normalizeH="0" baseline="0" noProof="0" dirty="0">
              <a:ln>
                <a:noFill/>
              </a:ln>
              <a:solidFill>
                <a:srgbClr val="FFFFFF"/>
              </a:solidFill>
              <a:effectLst/>
              <a:uLnTx/>
              <a:uFillTx/>
              <a:latin typeface="Calibri Light" panose="020F0302020204030204"/>
              <a:ea typeface="+mj-ea"/>
              <a:cs typeface="+mj-cs"/>
            </a:endParaRPr>
          </a:p>
        </p:txBody>
      </p:sp>
      <p:graphicFrame>
        <p:nvGraphicFramePr>
          <p:cNvPr id="97" name="Content Placeholder 2">
            <a:extLst>
              <a:ext uri="{FF2B5EF4-FFF2-40B4-BE49-F238E27FC236}">
                <a16:creationId xmlns:a16="http://schemas.microsoft.com/office/drawing/2014/main" id="{2EDBD9A1-AAED-6B30-6C2B-FBDD333A16C5}"/>
              </a:ext>
            </a:extLst>
          </p:cNvPr>
          <p:cNvGraphicFramePr>
            <a:graphicFrameLocks noGrp="1"/>
          </p:cNvGraphicFramePr>
          <p:nvPr>
            <p:ph idx="1"/>
            <p:extLst>
              <p:ext uri="{D42A27DB-BD31-4B8C-83A1-F6EECF244321}">
                <p14:modId xmlns:p14="http://schemas.microsoft.com/office/powerpoint/2010/main" val="703659707"/>
              </p:ext>
            </p:extLst>
          </p:nvPr>
        </p:nvGraphicFramePr>
        <p:xfrm>
          <a:off x="1371599" y="2408667"/>
          <a:ext cx="10165978" cy="2255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
            <a:extLst>
              <a:ext uri="{FF2B5EF4-FFF2-40B4-BE49-F238E27FC236}">
                <a16:creationId xmlns:a16="http://schemas.microsoft.com/office/drawing/2014/main" id="{E451A50D-6A9A-8C30-BA26-BB9BCCA05F84}"/>
              </a:ext>
            </a:extLst>
          </p:cNvPr>
          <p:cNvGrpSpPr/>
          <p:nvPr/>
        </p:nvGrpSpPr>
        <p:grpSpPr>
          <a:xfrm>
            <a:off x="1371599" y="1760667"/>
            <a:ext cx="6875930" cy="648000"/>
            <a:chOff x="734612" y="1994403"/>
            <a:chExt cx="4320000" cy="648000"/>
          </a:xfrm>
        </p:grpSpPr>
        <p:sp>
          <p:nvSpPr>
            <p:cNvPr id="6" name="Rectangle 5">
              <a:extLst>
                <a:ext uri="{FF2B5EF4-FFF2-40B4-BE49-F238E27FC236}">
                  <a16:creationId xmlns:a16="http://schemas.microsoft.com/office/drawing/2014/main" id="{AD22EA87-1F27-2295-CFAD-BDFA57BD6DD2}"/>
                </a:ext>
              </a:extLst>
            </p:cNvPr>
            <p:cNvSpPr/>
            <p:nvPr/>
          </p:nvSpPr>
          <p:spPr>
            <a:xfrm>
              <a:off x="734612" y="1994403"/>
              <a:ext cx="4320000" cy="648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7" name="TextBox 6">
              <a:extLst>
                <a:ext uri="{FF2B5EF4-FFF2-40B4-BE49-F238E27FC236}">
                  <a16:creationId xmlns:a16="http://schemas.microsoft.com/office/drawing/2014/main" id="{CA375C84-E6CC-EAF0-5D9A-67FF3E248516}"/>
                </a:ext>
              </a:extLst>
            </p:cNvPr>
            <p:cNvSpPr txBox="1"/>
            <p:nvPr/>
          </p:nvSpPr>
          <p:spPr>
            <a:xfrm>
              <a:off x="734612" y="1994403"/>
              <a:ext cx="4320000" cy="648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155700">
                <a:lnSpc>
                  <a:spcPct val="100000"/>
                </a:lnSpc>
                <a:spcBef>
                  <a:spcPct val="0"/>
                </a:spcBef>
                <a:spcAft>
                  <a:spcPct val="35000"/>
                </a:spcAft>
                <a:buNone/>
                <a:defRPr b="1"/>
              </a:pPr>
              <a:r>
                <a:rPr lang="en-US" sz="2600" b="1" kern="1200" dirty="0"/>
                <a:t>Kindly pay via one of the following options: </a:t>
              </a:r>
              <a:endParaRPr lang="en-US" sz="2600" kern="1200" dirty="0"/>
            </a:p>
          </p:txBody>
        </p:sp>
      </p:grpSp>
      <p:sp>
        <p:nvSpPr>
          <p:cNvPr id="11" name="TextBox 10">
            <a:extLst>
              <a:ext uri="{FF2B5EF4-FFF2-40B4-BE49-F238E27FC236}">
                <a16:creationId xmlns:a16="http://schemas.microsoft.com/office/drawing/2014/main" id="{B648082F-9426-0771-5274-ADA13CBF8D94}"/>
              </a:ext>
            </a:extLst>
          </p:cNvPr>
          <p:cNvSpPr txBox="1"/>
          <p:nvPr/>
        </p:nvSpPr>
        <p:spPr>
          <a:xfrm>
            <a:off x="7370561" y="4038378"/>
            <a:ext cx="4722829" cy="830997"/>
          </a:xfrm>
          <a:prstGeom prst="rect">
            <a:avLst/>
          </a:prstGeom>
          <a:noFill/>
        </p:spPr>
        <p:txBody>
          <a:bodyPr wrap="square" rtlCol="0">
            <a:spAutoFit/>
          </a:bodyPr>
          <a:lstStyle/>
          <a:p>
            <a:pPr marL="84138" lvl="0" indent="179388" algn="l" defTabSz="1066800">
              <a:lnSpc>
                <a:spcPct val="100000"/>
              </a:lnSpc>
              <a:spcBef>
                <a:spcPct val="0"/>
              </a:spcBef>
              <a:buFont typeface="Arial" panose="020B0604020202020204" pitchFamily="34" charset="0"/>
              <a:buChar char="•"/>
            </a:pPr>
            <a:r>
              <a:rPr lang="en-US" sz="2400" b="1" kern="1200" dirty="0">
                <a:solidFill>
                  <a:schemeClr val="accent5">
                    <a:lumMod val="50000"/>
                  </a:schemeClr>
                </a:solidFill>
              </a:rPr>
              <a:t>IBAN: NL90ABNA0416385699</a:t>
            </a:r>
            <a:endParaRPr lang="en-US" sz="2400" kern="1200" dirty="0">
              <a:solidFill>
                <a:schemeClr val="accent5">
                  <a:lumMod val="50000"/>
                </a:schemeClr>
              </a:solidFill>
            </a:endParaRPr>
          </a:p>
          <a:p>
            <a:pPr marL="84138" lvl="0" indent="179388" algn="l" defTabSz="1066800">
              <a:lnSpc>
                <a:spcPct val="100000"/>
              </a:lnSpc>
              <a:spcBef>
                <a:spcPct val="0"/>
              </a:spcBef>
              <a:buFont typeface="Arial" panose="020B0604020202020204" pitchFamily="34" charset="0"/>
              <a:buChar char="•"/>
            </a:pPr>
            <a:r>
              <a:rPr lang="en-US" sz="2400" b="1" kern="1200" dirty="0">
                <a:solidFill>
                  <a:schemeClr val="accent5">
                    <a:lumMod val="50000"/>
                  </a:schemeClr>
                </a:solidFill>
              </a:rPr>
              <a:t>Remarks: Tithes (name of region)</a:t>
            </a:r>
            <a:endParaRPr lang="en-US" sz="2400" kern="1200" dirty="0">
              <a:solidFill>
                <a:schemeClr val="accent5">
                  <a:lumMod val="50000"/>
                </a:schemeClr>
              </a:solidFill>
            </a:endParaRPr>
          </a:p>
        </p:txBody>
      </p:sp>
      <p:sp>
        <p:nvSpPr>
          <p:cNvPr id="12" name="TextBox 11">
            <a:extLst>
              <a:ext uri="{FF2B5EF4-FFF2-40B4-BE49-F238E27FC236}">
                <a16:creationId xmlns:a16="http://schemas.microsoft.com/office/drawing/2014/main" id="{54DC8D55-75B6-936E-DD9C-C8F2B5B4962A}"/>
              </a:ext>
            </a:extLst>
          </p:cNvPr>
          <p:cNvSpPr txBox="1"/>
          <p:nvPr/>
        </p:nvSpPr>
        <p:spPr>
          <a:xfrm>
            <a:off x="1225855" y="5386846"/>
            <a:ext cx="5476603" cy="954107"/>
          </a:xfrm>
          <a:prstGeom prst="rect">
            <a:avLst/>
          </a:prstGeom>
          <a:noFill/>
        </p:spPr>
        <p:txBody>
          <a:bodyPr wrap="square" rtlCol="0">
            <a:spAutoFit/>
          </a:bodyPr>
          <a:lstStyle/>
          <a:p>
            <a:pPr marL="84138" lvl="0" algn="l" defTabSz="1066800">
              <a:lnSpc>
                <a:spcPct val="100000"/>
              </a:lnSpc>
              <a:spcBef>
                <a:spcPct val="0"/>
              </a:spcBef>
            </a:pPr>
            <a:r>
              <a:rPr lang="en-US" sz="2800" b="1" i="1" kern="1200" dirty="0"/>
              <a:t>“… God loves a cheerful giver”</a:t>
            </a:r>
          </a:p>
          <a:p>
            <a:pPr marL="84138" lvl="0" algn="l" defTabSz="1066800">
              <a:lnSpc>
                <a:spcPct val="100000"/>
              </a:lnSpc>
              <a:spcBef>
                <a:spcPct val="0"/>
              </a:spcBef>
            </a:pPr>
            <a:r>
              <a:rPr lang="en-US" sz="2800" b="1" dirty="0"/>
              <a:t>- 2 Corinthians 9:7</a:t>
            </a:r>
            <a:endParaRPr lang="en-US" sz="2800" b="1" kern="1200" dirty="0"/>
          </a:p>
        </p:txBody>
      </p:sp>
      <p:pic>
        <p:nvPicPr>
          <p:cNvPr id="3" name="Picture 2" descr="Logo&#10;&#10;Description automatically generated">
            <a:extLst>
              <a:ext uri="{FF2B5EF4-FFF2-40B4-BE49-F238E27FC236}">
                <a16:creationId xmlns:a16="http://schemas.microsoft.com/office/drawing/2014/main" id="{1F9E26BF-1C9B-A3C4-731E-845FB2149C5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23977532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C129E3-11F7-C69E-9E46-11CB9DC6C08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76911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b="1" u="sng" dirty="0">
                <a:solidFill>
                  <a:schemeClr val="bg1"/>
                </a:solidFill>
                <a:latin typeface="Arial" panose="020B0604020202020204" pitchFamily="34" charset="0"/>
                <a:cs typeface="Arial" panose="020B0604020202020204" pitchFamily="34" charset="0"/>
              </a:rPr>
              <a:t>HIGHER GROUND [GHS 179]</a:t>
            </a:r>
            <a:endParaRPr lang="en-US" b="1" u="sng" dirty="0">
              <a:solidFill>
                <a:schemeClr val="bg1"/>
              </a:solidFill>
              <a:latin typeface="Arial" panose="020B0604020202020204" pitchFamily="34" charset="0"/>
              <a:cs typeface="Arial" panose="020B0604020202020204" pitchFamily="34" charset="0"/>
            </a:endParaRPr>
          </a:p>
        </p:txBody>
      </p:sp>
      <p:grpSp>
        <p:nvGrpSpPr>
          <p:cNvPr id="3" name="Group 2"/>
          <p:cNvGrpSpPr/>
          <p:nvPr/>
        </p:nvGrpSpPr>
        <p:grpSpPr>
          <a:xfrm>
            <a:off x="243372" y="1656012"/>
            <a:ext cx="11948629" cy="3262432"/>
            <a:chOff x="257130" y="1719391"/>
            <a:chExt cx="10547818" cy="3262432"/>
          </a:xfrm>
        </p:grpSpPr>
        <p:sp>
          <p:nvSpPr>
            <p:cNvPr id="14339" name="TextBox 1"/>
            <p:cNvSpPr txBox="1">
              <a:spLocks noChangeArrowheads="1"/>
            </p:cNvSpPr>
            <p:nvPr/>
          </p:nvSpPr>
          <p:spPr bwMode="auto">
            <a:xfrm>
              <a:off x="907147" y="1719391"/>
              <a:ext cx="9897801"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I’m pressing on the upward way,</a:t>
              </a:r>
            </a:p>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New heights I’m gaining everyday;</a:t>
              </a:r>
            </a:p>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Still praying as I onward bound,</a:t>
              </a:r>
            </a:p>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plant my feet on higher ground.</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986006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865A906C-FE53-442E-9551-A9C935C4E21E}"/>
              </a:ext>
            </a:extLst>
          </p:cNvPr>
          <p:cNvGraphicFramePr>
            <a:graphicFrameLocks noGrp="1"/>
          </p:cNvGraphicFramePr>
          <p:nvPr>
            <p:extLst>
              <p:ext uri="{D42A27DB-BD31-4B8C-83A1-F6EECF244321}">
                <p14:modId xmlns:p14="http://schemas.microsoft.com/office/powerpoint/2010/main" val="583414471"/>
              </p:ext>
            </p:extLst>
          </p:nvPr>
        </p:nvGraphicFramePr>
        <p:xfrm>
          <a:off x="4223791" y="4082013"/>
          <a:ext cx="7987874" cy="2775987"/>
        </p:xfrm>
        <a:graphic>
          <a:graphicData uri="http://schemas.openxmlformats.org/drawingml/2006/table">
            <a:tbl>
              <a:tblPr firstRow="1" bandRow="1">
                <a:tableStyleId>{7DF18680-E054-41AD-8BC1-D1AEF772440D}</a:tableStyleId>
              </a:tblPr>
              <a:tblGrid>
                <a:gridCol w="2167096">
                  <a:extLst>
                    <a:ext uri="{9D8B030D-6E8A-4147-A177-3AD203B41FA5}">
                      <a16:colId xmlns:a16="http://schemas.microsoft.com/office/drawing/2014/main" val="3103262320"/>
                    </a:ext>
                  </a:extLst>
                </a:gridCol>
                <a:gridCol w="2672751">
                  <a:extLst>
                    <a:ext uri="{9D8B030D-6E8A-4147-A177-3AD203B41FA5}">
                      <a16:colId xmlns:a16="http://schemas.microsoft.com/office/drawing/2014/main" val="2914217255"/>
                    </a:ext>
                  </a:extLst>
                </a:gridCol>
                <a:gridCol w="3148027">
                  <a:extLst>
                    <a:ext uri="{9D8B030D-6E8A-4147-A177-3AD203B41FA5}">
                      <a16:colId xmlns:a16="http://schemas.microsoft.com/office/drawing/2014/main" val="1313343998"/>
                    </a:ext>
                  </a:extLst>
                </a:gridCol>
              </a:tblGrid>
              <a:tr h="584419">
                <a:tc>
                  <a:txBody>
                    <a:bodyPr/>
                    <a:lstStyle/>
                    <a:p>
                      <a:r>
                        <a:rPr lang="en-GB" sz="2600" dirty="0"/>
                        <a:t>Location</a:t>
                      </a:r>
                    </a:p>
                  </a:txBody>
                  <a:tcPr/>
                </a:tc>
                <a:tc>
                  <a:txBody>
                    <a:bodyPr/>
                    <a:lstStyle/>
                    <a:p>
                      <a:r>
                        <a:rPr lang="en-GB" sz="2600"/>
                        <a:t>Telephone #</a:t>
                      </a:r>
                    </a:p>
                  </a:txBody>
                  <a:tcPr/>
                </a:tc>
                <a:tc>
                  <a:txBody>
                    <a:bodyPr/>
                    <a:lstStyle/>
                    <a:p>
                      <a:r>
                        <a:rPr lang="en-GB" sz="2600" dirty="0"/>
                        <a:t>ZOOM Meeting ID</a:t>
                      </a:r>
                    </a:p>
                  </a:txBody>
                  <a:tcPr/>
                </a:tc>
                <a:extLst>
                  <a:ext uri="{0D108BD9-81ED-4DB2-BD59-A6C34878D82A}">
                    <a16:rowId xmlns:a16="http://schemas.microsoft.com/office/drawing/2014/main" val="1036173995"/>
                  </a:ext>
                </a:extLst>
              </a:tr>
              <a:tr h="547892">
                <a:tc>
                  <a:txBody>
                    <a:bodyPr/>
                    <a:lstStyle/>
                    <a:p>
                      <a:r>
                        <a:rPr lang="en-GB" sz="2400" b="1" dirty="0">
                          <a:solidFill>
                            <a:schemeClr val="bg2">
                              <a:lumMod val="25000"/>
                            </a:schemeClr>
                          </a:solidFill>
                        </a:rPr>
                        <a:t>Amsterdam</a:t>
                      </a:r>
                    </a:p>
                  </a:txBody>
                  <a:tcPr/>
                </a:tc>
                <a:tc>
                  <a:txBody>
                    <a:bodyPr/>
                    <a:lstStyle/>
                    <a:p>
                      <a:r>
                        <a:rPr lang="en-GB" sz="2400" b="1">
                          <a:solidFill>
                            <a:schemeClr val="bg2">
                              <a:lumMod val="25000"/>
                            </a:schemeClr>
                          </a:solidFill>
                        </a:rPr>
                        <a:t>+31 686 093 624</a:t>
                      </a:r>
                    </a:p>
                  </a:txBody>
                  <a:tcPr/>
                </a:tc>
                <a:tc>
                  <a:txBody>
                    <a:bodyPr/>
                    <a:lstStyle/>
                    <a:p>
                      <a:r>
                        <a:rPr lang="en-GB" sz="2400" b="1" dirty="0">
                          <a:solidFill>
                            <a:schemeClr val="bg2">
                              <a:lumMod val="25000"/>
                            </a:schemeClr>
                          </a:solidFill>
                        </a:rPr>
                        <a:t>795-674-627</a:t>
                      </a:r>
                    </a:p>
                  </a:txBody>
                  <a:tcPr/>
                </a:tc>
                <a:extLst>
                  <a:ext uri="{0D108BD9-81ED-4DB2-BD59-A6C34878D82A}">
                    <a16:rowId xmlns:a16="http://schemas.microsoft.com/office/drawing/2014/main" val="418805209"/>
                  </a:ext>
                </a:extLst>
              </a:tr>
              <a:tr h="547892">
                <a:tc>
                  <a:txBody>
                    <a:bodyPr/>
                    <a:lstStyle/>
                    <a:p>
                      <a:r>
                        <a:rPr lang="en-GB" sz="2400" b="1">
                          <a:solidFill>
                            <a:schemeClr val="bg2">
                              <a:lumMod val="25000"/>
                            </a:schemeClr>
                          </a:solidFill>
                        </a:rPr>
                        <a:t>Eindhoven</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a:solidFill>
                            <a:schemeClr val="bg2">
                              <a:lumMod val="25000"/>
                            </a:schemeClr>
                          </a:solidFill>
                        </a:rPr>
                        <a:t>+31 643 678 896</a:t>
                      </a:r>
                    </a:p>
                  </a:txBody>
                  <a:tcPr/>
                </a:tc>
                <a:tc>
                  <a:txBody>
                    <a:bodyPr/>
                    <a:lstStyle/>
                    <a:p>
                      <a:r>
                        <a:rPr lang="en-GB" sz="2400" b="1">
                          <a:solidFill>
                            <a:schemeClr val="bg2">
                              <a:lumMod val="25000"/>
                            </a:schemeClr>
                          </a:solidFill>
                        </a:rPr>
                        <a:t>912-749-784</a:t>
                      </a:r>
                    </a:p>
                  </a:txBody>
                  <a:tcPr/>
                </a:tc>
                <a:extLst>
                  <a:ext uri="{0D108BD9-81ED-4DB2-BD59-A6C34878D82A}">
                    <a16:rowId xmlns:a16="http://schemas.microsoft.com/office/drawing/2014/main" val="2373925139"/>
                  </a:ext>
                </a:extLst>
              </a:tr>
              <a:tr h="547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The Hague</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+31 685 076 861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2">
                              <a:lumMod val="25000"/>
                            </a:schemeClr>
                          </a:solidFill>
                        </a:rPr>
                        <a:t>818-6898-8436</a:t>
                      </a:r>
                    </a:p>
                  </a:txBody>
                  <a:tcPr/>
                </a:tc>
                <a:extLst>
                  <a:ext uri="{0D108BD9-81ED-4DB2-BD59-A6C34878D82A}">
                    <a16:rowId xmlns:a16="http://schemas.microsoft.com/office/drawing/2014/main" val="2975732928"/>
                  </a:ext>
                </a:extLst>
              </a:tr>
              <a:tr h="547892">
                <a:tc>
                  <a:txBody>
                    <a:bodyPr/>
                    <a:lstStyle/>
                    <a:p>
                      <a:endParaRPr lang="en-GB" sz="2400" b="1" dirty="0">
                        <a:solidFill>
                          <a:schemeClr val="bg2">
                            <a:lumMod val="25000"/>
                          </a:schemeClr>
                        </a:solidFill>
                      </a:endParaRP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endParaRPr lang="en-GB" sz="2400" b="1" dirty="0">
                        <a:solidFill>
                          <a:schemeClr val="bg2">
                            <a:lumMod val="25000"/>
                          </a:schemeClr>
                        </a:solidFill>
                      </a:endParaRPr>
                    </a:p>
                  </a:txBody>
                  <a:tcPr/>
                </a:tc>
                <a:tc>
                  <a:txBody>
                    <a:bodyPr/>
                    <a:lstStyle/>
                    <a:p>
                      <a:endParaRPr lang="en-GB" sz="2400" b="1" dirty="0">
                        <a:solidFill>
                          <a:schemeClr val="bg2">
                            <a:lumMod val="25000"/>
                          </a:schemeClr>
                        </a:solidFill>
                      </a:endParaRPr>
                    </a:p>
                  </a:txBody>
                  <a:tcPr/>
                </a:tc>
                <a:extLst>
                  <a:ext uri="{0D108BD9-81ED-4DB2-BD59-A6C34878D82A}">
                    <a16:rowId xmlns:a16="http://schemas.microsoft.com/office/drawing/2014/main" val="494084002"/>
                  </a:ext>
                </a:extLst>
              </a:tr>
            </a:tbl>
          </a:graphicData>
        </a:graphic>
      </p:graphicFrame>
      <p:graphicFrame>
        <p:nvGraphicFramePr>
          <p:cNvPr id="62" name="Table 61">
            <a:extLst>
              <a:ext uri="{FF2B5EF4-FFF2-40B4-BE49-F238E27FC236}">
                <a16:creationId xmlns:a16="http://schemas.microsoft.com/office/drawing/2014/main" id="{7B1437C5-B060-4B74-A672-2B6545BED35D}"/>
              </a:ext>
            </a:extLst>
          </p:cNvPr>
          <p:cNvGraphicFramePr>
            <a:graphicFrameLocks noGrp="1"/>
          </p:cNvGraphicFramePr>
          <p:nvPr/>
        </p:nvGraphicFramePr>
        <p:xfrm>
          <a:off x="4223791" y="528661"/>
          <a:ext cx="7987874" cy="2756323"/>
        </p:xfrm>
        <a:graphic>
          <a:graphicData uri="http://schemas.openxmlformats.org/drawingml/2006/table">
            <a:tbl>
              <a:tblPr firstRow="1" bandRow="1">
                <a:tableStyleId>{7DF18680-E054-41AD-8BC1-D1AEF772440D}</a:tableStyleId>
              </a:tblPr>
              <a:tblGrid>
                <a:gridCol w="2235646">
                  <a:extLst>
                    <a:ext uri="{9D8B030D-6E8A-4147-A177-3AD203B41FA5}">
                      <a16:colId xmlns:a16="http://schemas.microsoft.com/office/drawing/2014/main" val="3103262320"/>
                    </a:ext>
                  </a:extLst>
                </a:gridCol>
                <a:gridCol w="1226000">
                  <a:extLst>
                    <a:ext uri="{9D8B030D-6E8A-4147-A177-3AD203B41FA5}">
                      <a16:colId xmlns:a16="http://schemas.microsoft.com/office/drawing/2014/main" val="2914217255"/>
                    </a:ext>
                  </a:extLst>
                </a:gridCol>
                <a:gridCol w="1802939">
                  <a:extLst>
                    <a:ext uri="{9D8B030D-6E8A-4147-A177-3AD203B41FA5}">
                      <a16:colId xmlns:a16="http://schemas.microsoft.com/office/drawing/2014/main" val="3052952877"/>
                    </a:ext>
                  </a:extLst>
                </a:gridCol>
                <a:gridCol w="2723289">
                  <a:extLst>
                    <a:ext uri="{9D8B030D-6E8A-4147-A177-3AD203B41FA5}">
                      <a16:colId xmlns:a16="http://schemas.microsoft.com/office/drawing/2014/main" val="1313343998"/>
                    </a:ext>
                  </a:extLst>
                </a:gridCol>
              </a:tblGrid>
              <a:tr h="580279">
                <a:tc>
                  <a:txBody>
                    <a:bodyPr/>
                    <a:lstStyle/>
                    <a:p>
                      <a:r>
                        <a:rPr lang="en-GB" sz="2600" dirty="0"/>
                        <a:t>Service</a:t>
                      </a:r>
                    </a:p>
                  </a:txBody>
                  <a:tcPr/>
                </a:tc>
                <a:tc>
                  <a:txBody>
                    <a:bodyPr/>
                    <a:lstStyle/>
                    <a:p>
                      <a:r>
                        <a:rPr lang="en-GB" sz="2600"/>
                        <a:t>Day</a:t>
                      </a:r>
                    </a:p>
                  </a:txBody>
                  <a:tcPr/>
                </a:tc>
                <a:tc>
                  <a:txBody>
                    <a:bodyPr/>
                    <a:lstStyle/>
                    <a:p>
                      <a:r>
                        <a:rPr lang="en-GB" sz="2600"/>
                        <a:t>Timing</a:t>
                      </a:r>
                    </a:p>
                  </a:txBody>
                  <a:tcPr/>
                </a:tc>
                <a:tc>
                  <a:txBody>
                    <a:bodyPr/>
                    <a:lstStyle/>
                    <a:p>
                      <a:r>
                        <a:rPr lang="en-GB" sz="2600"/>
                        <a:t>Remarks</a:t>
                      </a:r>
                    </a:p>
                  </a:txBody>
                  <a:tcPr/>
                </a:tc>
                <a:extLst>
                  <a:ext uri="{0D108BD9-81ED-4DB2-BD59-A6C34878D82A}">
                    <a16:rowId xmlns:a16="http://schemas.microsoft.com/office/drawing/2014/main" val="1036173995"/>
                  </a:ext>
                </a:extLst>
              </a:tr>
              <a:tr h="544011">
                <a:tc>
                  <a:txBody>
                    <a:bodyPr/>
                    <a:lstStyle/>
                    <a:p>
                      <a:r>
                        <a:rPr lang="en-GB" sz="2400" b="1">
                          <a:solidFill>
                            <a:schemeClr val="bg2">
                              <a:lumMod val="25000"/>
                            </a:schemeClr>
                          </a:solidFill>
                        </a:rPr>
                        <a:t>Worship Service</a:t>
                      </a:r>
                    </a:p>
                  </a:txBody>
                  <a:tcPr/>
                </a:tc>
                <a:tc>
                  <a:txBody>
                    <a:bodyPr/>
                    <a:lstStyle/>
                    <a:p>
                      <a:r>
                        <a:rPr lang="en-GB" sz="2400" b="1">
                          <a:solidFill>
                            <a:schemeClr val="bg2">
                              <a:lumMod val="25000"/>
                            </a:schemeClr>
                          </a:solidFill>
                        </a:rPr>
                        <a:t>Sunday</a:t>
                      </a:r>
                    </a:p>
                  </a:txBody>
                  <a:tcPr/>
                </a:tc>
                <a:tc>
                  <a:txBody>
                    <a:bodyPr/>
                    <a:lstStyle/>
                    <a:p>
                      <a:r>
                        <a:rPr lang="en-GB" sz="2400" b="1">
                          <a:solidFill>
                            <a:schemeClr val="bg2">
                              <a:lumMod val="25000"/>
                            </a:schemeClr>
                          </a:solidFill>
                        </a:rPr>
                        <a:t>09:45-12:00</a:t>
                      </a:r>
                    </a:p>
                  </a:txBody>
                  <a:tcPr/>
                </a:tc>
                <a:tc>
                  <a:txBody>
                    <a:bodyPr/>
                    <a:lstStyle/>
                    <a:p>
                      <a:r>
                        <a:rPr lang="en-GB" sz="2400" b="1">
                          <a:solidFill>
                            <a:schemeClr val="bg2">
                              <a:lumMod val="25000"/>
                            </a:schemeClr>
                          </a:solidFill>
                        </a:rPr>
                        <a:t>Physical/Online</a:t>
                      </a:r>
                    </a:p>
                  </a:txBody>
                  <a:tcPr/>
                </a:tc>
                <a:extLst>
                  <a:ext uri="{0D108BD9-81ED-4DB2-BD59-A6C34878D82A}">
                    <a16:rowId xmlns:a16="http://schemas.microsoft.com/office/drawing/2014/main" val="418805209"/>
                  </a:ext>
                </a:extLst>
              </a:tr>
              <a:tr h="544011">
                <a:tc>
                  <a:txBody>
                    <a:bodyPr/>
                    <a:lstStyle/>
                    <a:p>
                      <a:r>
                        <a:rPr lang="en-GB" sz="2400" b="1">
                          <a:solidFill>
                            <a:schemeClr val="bg2">
                              <a:lumMod val="25000"/>
                            </a:schemeClr>
                          </a:solidFill>
                        </a:rPr>
                        <a:t>Bible Study</a:t>
                      </a:r>
                    </a:p>
                  </a:txBody>
                  <a:tcPr/>
                </a:tc>
                <a:tc>
                  <a:txBody>
                    <a:bodyPr/>
                    <a:lstStyle/>
                    <a:p>
                      <a:r>
                        <a:rPr lang="en-GB" sz="2400" b="1">
                          <a:solidFill>
                            <a:schemeClr val="bg2">
                              <a:lumMod val="25000"/>
                            </a:schemeClr>
                          </a:solidFill>
                        </a:rPr>
                        <a:t>Tuesday</a:t>
                      </a:r>
                    </a:p>
                  </a:txBody>
                  <a:tcPr/>
                </a:tc>
                <a:tc>
                  <a:txBody>
                    <a:bodyPr/>
                    <a:lstStyle/>
                    <a:p>
                      <a:r>
                        <a:rPr lang="en-GB" sz="2400" b="1">
                          <a:solidFill>
                            <a:schemeClr val="bg2">
                              <a:lumMod val="25000"/>
                            </a:schemeClr>
                          </a:solidFill>
                        </a:rPr>
                        <a:t>19:30-20:30</a:t>
                      </a:r>
                    </a:p>
                  </a:txBody>
                  <a:tcPr/>
                </a:tc>
                <a:tc>
                  <a:txBody>
                    <a:bodyPr/>
                    <a:lstStyle/>
                    <a:p>
                      <a:r>
                        <a:rPr lang="en-GB" sz="2400" b="1" dirty="0">
                          <a:solidFill>
                            <a:schemeClr val="bg2">
                              <a:lumMod val="25000"/>
                            </a:schemeClr>
                          </a:solidFill>
                        </a:rPr>
                        <a:t>Online</a:t>
                      </a:r>
                    </a:p>
                  </a:txBody>
                  <a:tcPr/>
                </a:tc>
                <a:extLst>
                  <a:ext uri="{0D108BD9-81ED-4DB2-BD59-A6C34878D82A}">
                    <a16:rowId xmlns:a16="http://schemas.microsoft.com/office/drawing/2014/main" val="2373925139"/>
                  </a:ext>
                </a:extLst>
              </a:tr>
              <a:tr h="544011">
                <a:tc>
                  <a:txBody>
                    <a:bodyPr/>
                    <a:lstStyle/>
                    <a:p>
                      <a:r>
                        <a:rPr lang="en-GB" sz="2400" b="1" dirty="0">
                          <a:solidFill>
                            <a:schemeClr val="bg2">
                              <a:lumMod val="25000"/>
                            </a:schemeClr>
                          </a:solidFill>
                        </a:rPr>
                        <a:t>Revival Service</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19:30-21:00</a:t>
                      </a:r>
                    </a:p>
                  </a:txBody>
                  <a:tcPr/>
                </a:tc>
                <a:tc>
                  <a:txBody>
                    <a:bodyPr/>
                    <a:lstStyle/>
                    <a:p>
                      <a:r>
                        <a:rPr lang="en-GB" sz="2400" b="1">
                          <a:solidFill>
                            <a:schemeClr val="bg2">
                              <a:lumMod val="25000"/>
                            </a:schemeClr>
                          </a:solidFill>
                        </a:rPr>
                        <a:t>Online/Physical</a:t>
                      </a:r>
                    </a:p>
                  </a:txBody>
                  <a:tcPr/>
                </a:tc>
                <a:extLst>
                  <a:ext uri="{0D108BD9-81ED-4DB2-BD59-A6C34878D82A}">
                    <a16:rowId xmlns:a16="http://schemas.microsoft.com/office/drawing/2014/main" val="2975732928"/>
                  </a:ext>
                </a:extLst>
              </a:tr>
              <a:tr h="544011">
                <a:tc>
                  <a:txBody>
                    <a:bodyPr/>
                    <a:lstStyle/>
                    <a:p>
                      <a:r>
                        <a:rPr lang="en-GB" sz="2400" b="1" dirty="0">
                          <a:solidFill>
                            <a:schemeClr val="bg2">
                              <a:lumMod val="25000"/>
                            </a:schemeClr>
                          </a:solidFill>
                        </a:rPr>
                        <a:t>Night Vigil</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19:30-23:30</a:t>
                      </a:r>
                    </a:p>
                  </a:txBody>
                  <a:tcPr/>
                </a:tc>
                <a:tc>
                  <a:txBody>
                    <a:bodyPr/>
                    <a:lstStyle/>
                    <a:p>
                      <a:r>
                        <a:rPr lang="en-GB" sz="2400" b="1" dirty="0">
                          <a:solidFill>
                            <a:schemeClr val="bg2">
                              <a:lumMod val="25000"/>
                            </a:schemeClr>
                          </a:solidFill>
                        </a:rPr>
                        <a:t>First Friday Monthly</a:t>
                      </a:r>
                    </a:p>
                  </a:txBody>
                  <a:tcPr/>
                </a:tc>
                <a:extLst>
                  <a:ext uri="{0D108BD9-81ED-4DB2-BD59-A6C34878D82A}">
                    <a16:rowId xmlns:a16="http://schemas.microsoft.com/office/drawing/2014/main" val="494084002"/>
                  </a:ext>
                </a:extLst>
              </a:tr>
            </a:tbl>
          </a:graphicData>
        </a:graphic>
      </p:graphicFrame>
      <p:sp>
        <p:nvSpPr>
          <p:cNvPr id="7" name="Rectangle 6">
            <a:extLst>
              <a:ext uri="{FF2B5EF4-FFF2-40B4-BE49-F238E27FC236}">
                <a16:creationId xmlns:a16="http://schemas.microsoft.com/office/drawing/2014/main" id="{959F06AE-DF87-495F-5B66-5022B0778570}"/>
              </a:ext>
            </a:extLst>
          </p:cNvPr>
          <p:cNvSpPr/>
          <p:nvPr/>
        </p:nvSpPr>
        <p:spPr>
          <a:xfrm>
            <a:off x="-5380" y="0"/>
            <a:ext cx="4224155" cy="687303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3"/>
          <p:cNvSpPr txBox="1"/>
          <p:nvPr/>
        </p:nvSpPr>
        <p:spPr>
          <a:xfrm>
            <a:off x="273833" y="227703"/>
            <a:ext cx="3105727" cy="448841"/>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COUNSELLING</a:t>
            </a:r>
          </a:p>
        </p:txBody>
      </p:sp>
      <p:sp>
        <p:nvSpPr>
          <p:cNvPr id="4" name="TextBox 4"/>
          <p:cNvSpPr txBox="1"/>
          <p:nvPr/>
        </p:nvSpPr>
        <p:spPr>
          <a:xfrm>
            <a:off x="296903" y="738278"/>
            <a:ext cx="3637955" cy="1604093"/>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If you have questions or need guidance on challenging issues, kindly request for counselling. </a:t>
            </a:r>
          </a:p>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Our pastor is here for you.</a:t>
            </a:r>
          </a:p>
        </p:txBody>
      </p:sp>
      <p:sp>
        <p:nvSpPr>
          <p:cNvPr id="5" name="TextBox 5"/>
          <p:cNvSpPr txBox="1"/>
          <p:nvPr/>
        </p:nvSpPr>
        <p:spPr>
          <a:xfrm>
            <a:off x="296903" y="2692127"/>
            <a:ext cx="3105727" cy="458523"/>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dirty="0">
                <a:ln>
                  <a:noFill/>
                </a:ln>
                <a:solidFill>
                  <a:srgbClr val="FFC000">
                    <a:lumMod val="60000"/>
                    <a:lumOff val="40000"/>
                  </a:srgbClr>
                </a:solidFill>
                <a:effectLst/>
                <a:uLnTx/>
                <a:uFillTx/>
                <a:latin typeface="Calibri"/>
                <a:ea typeface="+mn-ea"/>
                <a:cs typeface="+mn-cs"/>
              </a:rPr>
              <a:t>CONTACT</a:t>
            </a:r>
          </a:p>
        </p:txBody>
      </p:sp>
      <p:sp>
        <p:nvSpPr>
          <p:cNvPr id="6" name="TextBox 6"/>
          <p:cNvSpPr txBox="1"/>
          <p:nvPr/>
        </p:nvSpPr>
        <p:spPr>
          <a:xfrm>
            <a:off x="754132" y="3188202"/>
            <a:ext cx="2410480" cy="32060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ndara" panose="020E0502030303020204" pitchFamily="34" charset="0"/>
                <a:ea typeface="+mn-ea"/>
                <a:cs typeface="+mn-cs"/>
              </a:rPr>
              <a:t>+31 207 856 683</a:t>
            </a:r>
          </a:p>
        </p:txBody>
      </p:sp>
      <p:sp>
        <p:nvSpPr>
          <p:cNvPr id="14" name="TextBox 14"/>
          <p:cNvSpPr txBox="1"/>
          <p:nvPr/>
        </p:nvSpPr>
        <p:spPr>
          <a:xfrm>
            <a:off x="4171181" y="116632"/>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SERVICE SCHEDULES</a:t>
            </a:r>
          </a:p>
        </p:txBody>
      </p:sp>
      <p:pic>
        <p:nvPicPr>
          <p:cNvPr id="26" name="Graphic 25" descr="Receiver">
            <a:extLst>
              <a:ext uri="{FF2B5EF4-FFF2-40B4-BE49-F238E27FC236}">
                <a16:creationId xmlns:a16="http://schemas.microsoft.com/office/drawing/2014/main" id="{DA29E515-5581-4B1C-ACB1-BCF720638F8F}"/>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592" y="3168034"/>
            <a:ext cx="379016" cy="360665"/>
          </a:xfrm>
          <a:prstGeom prst="rect">
            <a:avLst/>
          </a:prstGeom>
        </p:spPr>
      </p:pic>
      <p:sp>
        <p:nvSpPr>
          <p:cNvPr id="27" name="TextBox 6">
            <a:extLst>
              <a:ext uri="{FF2B5EF4-FFF2-40B4-BE49-F238E27FC236}">
                <a16:creationId xmlns:a16="http://schemas.microsoft.com/office/drawing/2014/main" id="{194638EA-BFF9-4BDE-8025-5884FA71C21B}"/>
              </a:ext>
            </a:extLst>
          </p:cNvPr>
          <p:cNvSpPr txBox="1"/>
          <p:nvPr/>
        </p:nvSpPr>
        <p:spPr>
          <a:xfrm>
            <a:off x="716100" y="3725700"/>
            <a:ext cx="3288334"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info@deeperlife.nl</a:t>
            </a:r>
          </a:p>
        </p:txBody>
      </p:sp>
      <p:sp>
        <p:nvSpPr>
          <p:cNvPr id="28" name="TextBox 6">
            <a:extLst>
              <a:ext uri="{FF2B5EF4-FFF2-40B4-BE49-F238E27FC236}">
                <a16:creationId xmlns:a16="http://schemas.microsoft.com/office/drawing/2014/main" id="{0D04E083-0B0F-4788-B839-354B95408BFD}"/>
              </a:ext>
            </a:extLst>
          </p:cNvPr>
          <p:cNvSpPr txBox="1"/>
          <p:nvPr/>
        </p:nvSpPr>
        <p:spPr>
          <a:xfrm>
            <a:off x="752578" y="4837959"/>
            <a:ext cx="2323387"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www.dclm-nl.org</a:t>
            </a:r>
          </a:p>
        </p:txBody>
      </p:sp>
      <p:pic>
        <p:nvPicPr>
          <p:cNvPr id="30" name="Graphic 29" descr="Email">
            <a:extLst>
              <a:ext uri="{FF2B5EF4-FFF2-40B4-BE49-F238E27FC236}">
                <a16:creationId xmlns:a16="http://schemas.microsoft.com/office/drawing/2014/main" id="{DD2D9AF4-3BF3-4194-9D0B-ABBA2A5B4EB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763" y="3668375"/>
            <a:ext cx="379016" cy="379016"/>
          </a:xfrm>
          <a:prstGeom prst="rect">
            <a:avLst/>
          </a:prstGeom>
        </p:spPr>
      </p:pic>
      <p:pic>
        <p:nvPicPr>
          <p:cNvPr id="18" name="Picture 17">
            <a:extLst>
              <a:ext uri="{FF2B5EF4-FFF2-40B4-BE49-F238E27FC236}">
                <a16:creationId xmlns:a16="http://schemas.microsoft.com/office/drawing/2014/main" id="{B0969453-2F15-458F-990E-6DA0AFAE38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789" y="4756604"/>
            <a:ext cx="441875" cy="441875"/>
          </a:xfrm>
          <a:prstGeom prst="rect">
            <a:avLst/>
          </a:prstGeom>
        </p:spPr>
      </p:pic>
      <p:pic>
        <p:nvPicPr>
          <p:cNvPr id="33" name="Picture 32" descr="A close up of a screen&#10;&#10;Description automatically generated">
            <a:extLst>
              <a:ext uri="{FF2B5EF4-FFF2-40B4-BE49-F238E27FC236}">
                <a16:creationId xmlns:a16="http://schemas.microsoft.com/office/drawing/2014/main" id="{B57B1DCB-7320-4DC6-AB7F-8F7A1F6CC938}"/>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194928" y="4170375"/>
            <a:ext cx="479008" cy="479008"/>
          </a:xfrm>
          <a:prstGeom prst="rect">
            <a:avLst/>
          </a:prstGeom>
        </p:spPr>
      </p:pic>
      <p:sp>
        <p:nvSpPr>
          <p:cNvPr id="43" name="TextBox 6">
            <a:extLst>
              <a:ext uri="{FF2B5EF4-FFF2-40B4-BE49-F238E27FC236}">
                <a16:creationId xmlns:a16="http://schemas.microsoft.com/office/drawing/2014/main" id="{0BBFC4A3-B476-44C1-B023-D4E226517A7B}"/>
              </a:ext>
            </a:extLst>
          </p:cNvPr>
          <p:cNvSpPr txBox="1"/>
          <p:nvPr/>
        </p:nvSpPr>
        <p:spPr>
          <a:xfrm>
            <a:off x="1950615" y="4260569"/>
            <a:ext cx="2223525" cy="321691"/>
          </a:xfrm>
          <a:prstGeom prst="rect">
            <a:avLst/>
          </a:prstGeom>
          <a:noFill/>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dclmnetherlands</a:t>
            </a:r>
          </a:p>
        </p:txBody>
      </p:sp>
      <p:pic>
        <p:nvPicPr>
          <p:cNvPr id="61" name="Graphic 60">
            <a:extLst>
              <a:ext uri="{FF2B5EF4-FFF2-40B4-BE49-F238E27FC236}">
                <a16:creationId xmlns:a16="http://schemas.microsoft.com/office/drawing/2014/main" id="{49BE945F-D8EC-41B3-8FCF-3A5FA02BF6A1}"/>
              </a:ext>
            </a:extLst>
          </p:cNvPr>
          <p:cNvPicPr>
            <a:picLocks noChangeAspect="1"/>
          </p:cNvPicPr>
          <p:nvPr/>
        </p:nvPicPr>
        <p:blipFill>
          <a:blip cstate="hqprint">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63675" y="4228849"/>
            <a:ext cx="379017" cy="379017"/>
          </a:xfrm>
          <a:prstGeom prst="rect">
            <a:avLst/>
          </a:prstGeom>
        </p:spPr>
      </p:pic>
      <p:sp>
        <p:nvSpPr>
          <p:cNvPr id="21" name="TextBox 14">
            <a:extLst>
              <a:ext uri="{FF2B5EF4-FFF2-40B4-BE49-F238E27FC236}">
                <a16:creationId xmlns:a16="http://schemas.microsoft.com/office/drawing/2014/main" id="{5DF5633E-EEEB-48D3-BFD4-2D86B7ABD31C}"/>
              </a:ext>
            </a:extLst>
          </p:cNvPr>
          <p:cNvSpPr txBox="1"/>
          <p:nvPr/>
        </p:nvSpPr>
        <p:spPr>
          <a:xfrm>
            <a:off x="4201465" y="3670743"/>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Calibri" panose="020F0502020204030204" pitchFamily="34" charset="0"/>
                <a:ea typeface="+mn-ea"/>
                <a:cs typeface="Calibri" panose="020F0502020204030204" pitchFamily="34" charset="0"/>
              </a:rPr>
              <a:t>LOCATION DETAILS</a:t>
            </a:r>
          </a:p>
        </p:txBody>
      </p:sp>
      <p:pic>
        <p:nvPicPr>
          <p:cNvPr id="12" name="Picture 11">
            <a:extLst>
              <a:ext uri="{FF2B5EF4-FFF2-40B4-BE49-F238E27FC236}">
                <a16:creationId xmlns:a16="http://schemas.microsoft.com/office/drawing/2014/main" id="{8569FA9D-530D-40E8-B8B3-0D1B8A9849E6}"/>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487762" y="4242030"/>
            <a:ext cx="441240" cy="359644"/>
          </a:xfrm>
          <a:prstGeom prst="rect">
            <a:avLst/>
          </a:prstGeom>
        </p:spPr>
      </p:pic>
      <p:pic>
        <p:nvPicPr>
          <p:cNvPr id="42" name="Picture 41">
            <a:extLst>
              <a:ext uri="{FF2B5EF4-FFF2-40B4-BE49-F238E27FC236}">
                <a16:creationId xmlns:a16="http://schemas.microsoft.com/office/drawing/2014/main" id="{F1565EDD-6183-4673-8EF9-DED3518A07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341" y="4217105"/>
            <a:ext cx="389008" cy="389008"/>
          </a:xfrm>
          <a:prstGeom prst="rect">
            <a:avLst/>
          </a:prstGeom>
        </p:spPr>
      </p:pic>
      <p:pic>
        <p:nvPicPr>
          <p:cNvPr id="8" name="Picture 7" descr="Logo&#10;&#10;Description automatically generated">
            <a:extLst>
              <a:ext uri="{FF2B5EF4-FFF2-40B4-BE49-F238E27FC236}">
                <a16:creationId xmlns:a16="http://schemas.microsoft.com/office/drawing/2014/main" id="{97088F0B-D2BA-D897-4C7F-14827F2E915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86479" y="5372828"/>
            <a:ext cx="1555653" cy="1425341"/>
          </a:xfrm>
          <a:prstGeom prst="rect">
            <a:avLst/>
          </a:prstGeom>
        </p:spPr>
      </p:pic>
    </p:spTree>
    <p:extLst>
      <p:ext uri="{BB962C8B-B14F-4D97-AF65-F5344CB8AC3E}">
        <p14:creationId xmlns:p14="http://schemas.microsoft.com/office/powerpoint/2010/main" val="2993336824"/>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1B5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05B9B2-C5C6-3658-F5FC-895999C2CFFB}"/>
              </a:ext>
            </a:extLst>
          </p:cNvPr>
          <p:cNvPicPr>
            <a:picLocks noChangeAspect="1"/>
          </p:cNvPicPr>
          <p:nvPr/>
        </p:nvPicPr>
        <p:blipFill>
          <a:blip r:embed="rId3"/>
          <a:stretch>
            <a:fillRect/>
          </a:stretch>
        </p:blipFill>
        <p:spPr>
          <a:xfrm>
            <a:off x="2658406" y="0"/>
            <a:ext cx="6875188" cy="6858000"/>
          </a:xfrm>
          <a:prstGeom prst="rect">
            <a:avLst/>
          </a:prstGeom>
        </p:spPr>
      </p:pic>
    </p:spTree>
    <p:extLst>
      <p:ext uri="{BB962C8B-B14F-4D97-AF65-F5344CB8AC3E}">
        <p14:creationId xmlns:p14="http://schemas.microsoft.com/office/powerpoint/2010/main" val="822798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66EEFF-EB9C-6B0D-62CC-26C94F04F300}"/>
              </a:ext>
            </a:extLst>
          </p:cNvPr>
          <p:cNvSpPr>
            <a:spLocks noGrp="1"/>
          </p:cNvSpPr>
          <p:nvPr>
            <p:ph type="title"/>
          </p:nvPr>
        </p:nvSpPr>
        <p:spPr>
          <a:xfrm>
            <a:off x="742949" y="742951"/>
            <a:ext cx="3787975" cy="4962524"/>
          </a:xfrm>
        </p:spPr>
        <p:txBody>
          <a:bodyPr vert="horz" lIns="91440" tIns="45720" rIns="91440" bIns="45720" rtlCol="0" anchor="ctr">
            <a:normAutofit/>
          </a:bodyPr>
          <a:lstStyle/>
          <a:p>
            <a:pPr algn="ctr"/>
            <a:br>
              <a:rPr lang="en-US" altLang="en-US" sz="4800" b="1" u="sng" dirty="0">
                <a:solidFill>
                  <a:srgbClr val="FFFFFF"/>
                </a:solidFill>
              </a:rPr>
            </a:br>
            <a:br>
              <a:rPr lang="en-US" altLang="en-US" sz="4800" b="1" u="sng" dirty="0">
                <a:solidFill>
                  <a:srgbClr val="FFFFFF"/>
                </a:solidFill>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32</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br>
              <a:rPr kumimoji="0" lang="en-US" altLang="en-US" sz="4800" b="1" i="0" u="none" strike="noStrike" kern="1200" cap="none" spc="0" normalizeH="0" baseline="0" noProof="0" dirty="0">
                <a:ln>
                  <a:noFill/>
                </a:ln>
                <a:solidFill>
                  <a:srgbClr val="FFFFFF"/>
                </a:solidFill>
                <a:effectLst/>
                <a:uLnTx/>
                <a:uFillTx/>
                <a:latin typeface="+mj-lt"/>
                <a:ea typeface="+mj-ea"/>
                <a:cs typeface="+mj-cs"/>
              </a:rPr>
            </a:br>
            <a:r>
              <a:rPr lang="en-GB" altLang="en-US" sz="4800" b="1" dirty="0">
                <a:solidFill>
                  <a:srgbClr val="FFFFFF"/>
                </a:solidFill>
              </a:rPr>
              <a:t>Joseph’s Encounter with His Brethren</a:t>
            </a:r>
            <a:endParaRPr lang="en-US" sz="4800" kern="1200" dirty="0">
              <a:solidFill>
                <a:srgbClr val="FFFFFF"/>
              </a:solidFill>
              <a:latin typeface="+mj-lt"/>
              <a:ea typeface="+mj-ea"/>
              <a:cs typeface="+mj-cs"/>
            </a:endParaRPr>
          </a:p>
        </p:txBody>
      </p:sp>
      <p:pic>
        <p:nvPicPr>
          <p:cNvPr id="4" name="Picture 3" descr="Logo&#10;&#10;Description automatically generated">
            <a:extLst>
              <a:ext uri="{FF2B5EF4-FFF2-40B4-BE49-F238E27FC236}">
                <a16:creationId xmlns:a16="http://schemas.microsoft.com/office/drawing/2014/main" id="{C83A4C62-3563-565C-53CE-19189B8CE0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a:extLst>
              <a:ext uri="{FF2B5EF4-FFF2-40B4-BE49-F238E27FC236}">
                <a16:creationId xmlns:a16="http://schemas.microsoft.com/office/drawing/2014/main" id="{1FEE93BE-C40A-32D0-1C64-76B5626BF3A5}"/>
              </a:ext>
            </a:extLst>
          </p:cNvPr>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MEMORY VERSE: ……</a:t>
            </a: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66077BFE-7956-2161-471E-9C75FED31DBA}"/>
              </a:ext>
            </a:extLst>
          </p:cNvPr>
          <p:cNvSpPr/>
          <p:nvPr/>
        </p:nvSpPr>
        <p:spPr>
          <a:xfrm>
            <a:off x="5307508" y="1492370"/>
            <a:ext cx="6398029"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GB" sz="2800" b="0"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“And Joseph said unto his brethren... I am Joseph your brother, whom ye sold into Egypt. Now therefore be not grieved, nor angry with yourselves, that ye sold me hither: for God did send me before you to preserve life” </a:t>
            </a:r>
            <a:r>
              <a:rPr kumimoji="0" lang="en-GB" sz="2800" b="1" i="1"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rPr>
              <a:t>(Genesis 45:4,5)</a:t>
            </a:r>
            <a:endParaRPr kumimoji="0" lang="en-GB" sz="2400" b="1" i="0" u="none" strike="noStrike" kern="1200" cap="none" spc="0" normalizeH="0" baseline="0" noProof="0" dirty="0">
              <a:ln>
                <a:noFill/>
              </a:ln>
              <a:solidFill>
                <a:prstClr val="black">
                  <a:hueOff val="0"/>
                  <a:satOff val="0"/>
                  <a:lumOff val="0"/>
                  <a:alphaOff val="0"/>
                </a:prstClr>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6D3E0398-1F06-CE98-A96F-FF5D38D7B9FB}"/>
              </a:ext>
            </a:extLst>
          </p:cNvPr>
          <p:cNvSpPr/>
          <p:nvPr/>
        </p:nvSpPr>
        <p:spPr>
          <a:xfrm>
            <a:off x="5334000" y="5313872"/>
            <a:ext cx="6398029" cy="781242"/>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rPr>
              <a:t>TEXT:</a:t>
            </a:r>
            <a:r>
              <a:rPr kumimoji="0" lang="en-GB" sz="28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800" b="1" i="1" u="none" strike="noStrike" kern="1200" cap="none" spc="0" normalizeH="0" baseline="0" noProof="0" dirty="0">
                <a:ln>
                  <a:noFill/>
                </a:ln>
                <a:solidFill>
                  <a:prstClr val="white"/>
                </a:solidFill>
                <a:effectLst/>
                <a:uLnTx/>
                <a:uFillTx/>
                <a:latin typeface="Calibri" panose="020F0502020204030204" pitchFamily="34" charset="0"/>
                <a:ea typeface="+mn-ea"/>
                <a:cs typeface="+mn-cs"/>
                <a:sym typeface="+mn-ea"/>
              </a:rPr>
              <a:t>Genesis chapters 42 to 45</a:t>
            </a:r>
            <a:endParaRPr kumimoji="0" lang="en-GB" sz="2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D9F051B8-F0B5-447E-95D2-50D7C5370FB1}"/>
              </a:ext>
            </a:extLst>
          </p:cNvPr>
          <p:cNvSpPr txBox="1">
            <a:spLocks/>
          </p:cNvSpPr>
          <p:nvPr/>
        </p:nvSpPr>
        <p:spPr>
          <a:xfrm>
            <a:off x="486463" y="561942"/>
            <a:ext cx="4044462" cy="1439135"/>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4800" b="1" i="0" u="none" strike="noStrike" kern="1200" cap="none" spc="0" normalizeH="0" baseline="0" noProof="0" dirty="0">
                <a:ln>
                  <a:noFill/>
                </a:ln>
                <a:solidFill>
                  <a:prstClr val="white"/>
                </a:solidFill>
                <a:effectLst/>
                <a:uLnTx/>
                <a:uFillTx/>
                <a:latin typeface="Cambria" charset="0"/>
                <a:ea typeface="+mj-ea"/>
                <a:cs typeface="+mj-cs"/>
              </a:rPr>
              <a:t>STS STUDY FOR NEXT WEEK</a:t>
            </a:r>
            <a:r>
              <a:rPr kumimoji="0" lang="en-US" altLang="en-US" sz="4800" b="1" i="0" u="none" strike="noStrike" kern="1200" cap="none" spc="0" normalizeH="0" baseline="0" noProof="0" dirty="0">
                <a:ln>
                  <a:noFill/>
                </a:ln>
                <a:solidFill>
                  <a:prstClr val="white"/>
                </a:solidFill>
                <a:effectLst/>
                <a:uLnTx/>
                <a:uFillTx/>
                <a:latin typeface="Cambria" charset="0"/>
                <a:ea typeface="+mj-ea"/>
                <a:cs typeface="+mj-cs"/>
              </a:rPr>
              <a:t>:</a:t>
            </a:r>
            <a:endParaRPr kumimoji="0" lang="x-none" sz="48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4235606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3257C-6F0D-80AD-9C40-2D30747FA74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7B30D1C-9529-FDC9-2A92-9664800961D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D09C1B0F-D2B5-03B4-160D-62ADF34DD7B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11619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77599-735A-715B-80C3-DF41A51FA4F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A66A7B6-642A-54E4-5B05-64D414E19715}"/>
              </a:ext>
            </a:extLst>
          </p:cNvPr>
          <p:cNvSpPr>
            <a:spLocks noGrp="1"/>
          </p:cNvSpPr>
          <p:nvPr>
            <p:ph idx="1"/>
          </p:nvPr>
        </p:nvSpPr>
        <p:spPr/>
        <p:txBody>
          <a:bodyPr/>
          <a:lstStyle/>
          <a:p>
            <a:endParaRPr lang="en-GB" dirty="0"/>
          </a:p>
        </p:txBody>
      </p:sp>
      <p:pic>
        <p:nvPicPr>
          <p:cNvPr id="6" name="Picture 5">
            <a:extLst>
              <a:ext uri="{FF2B5EF4-FFF2-40B4-BE49-F238E27FC236}">
                <a16:creationId xmlns:a16="http://schemas.microsoft.com/office/drawing/2014/main" id="{D68E1954-223E-0C90-DEE1-0D7C76F85606}"/>
              </a:ext>
            </a:extLst>
          </p:cNvPr>
          <p:cNvPicPr>
            <a:picLocks noChangeAspect="1"/>
          </p:cNvPicPr>
          <p:nvPr/>
        </p:nvPicPr>
        <p:blipFill>
          <a:blip r:embed="rId3"/>
          <a:stretch>
            <a:fillRect/>
          </a:stretch>
        </p:blipFill>
        <p:spPr>
          <a:xfrm>
            <a:off x="1822860" y="5670217"/>
            <a:ext cx="7380134" cy="317628"/>
          </a:xfrm>
          <a:prstGeom prst="rect">
            <a:avLst/>
          </a:prstGeom>
        </p:spPr>
      </p:pic>
      <p:sp>
        <p:nvSpPr>
          <p:cNvPr id="8" name="TextBox 7">
            <a:extLst>
              <a:ext uri="{FF2B5EF4-FFF2-40B4-BE49-F238E27FC236}">
                <a16:creationId xmlns:a16="http://schemas.microsoft.com/office/drawing/2014/main" id="{38E643DE-57B4-BD9E-83FB-42645AB0AE16}"/>
              </a:ext>
            </a:extLst>
          </p:cNvPr>
          <p:cNvSpPr txBox="1"/>
          <p:nvPr/>
        </p:nvSpPr>
        <p:spPr>
          <a:xfrm>
            <a:off x="2084439" y="5628976"/>
            <a:ext cx="8455742" cy="400110"/>
          </a:xfrm>
          <a:prstGeom prst="rect">
            <a:avLst/>
          </a:prstGeom>
          <a:noFill/>
        </p:spPr>
        <p:txBody>
          <a:bodyPr wrap="square">
            <a:spAutoFit/>
          </a:bodyPr>
          <a:lstStyle/>
          <a:p>
            <a:r>
              <a:rPr kumimoji="0" lang="nl-NL" sz="2000" u="none" strike="noStrike" kern="1200" cap="none" spc="0" normalizeH="0" baseline="0" noProof="0" dirty="0">
                <a:ln>
                  <a:noFill/>
                </a:ln>
                <a:solidFill>
                  <a:schemeClr val="accent2">
                    <a:lumMod val="40000"/>
                    <a:lumOff val="6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NH Conference Centre Koningshof, Locht 113a Veldhoven</a:t>
            </a:r>
            <a:endParaRPr lang="en-GB" sz="1400" dirty="0">
              <a:solidFill>
                <a:schemeClr val="accent2">
                  <a:lumMod val="40000"/>
                  <a:lumOff val="60000"/>
                </a:schemeClr>
              </a:solidFill>
              <a:latin typeface="ADLaM Display" panose="02010000000000000000" pitchFamily="2" charset="0"/>
              <a:ea typeface="ADLaM Display" panose="02010000000000000000" pitchFamily="2" charset="0"/>
              <a:cs typeface="ADLaM Display" panose="02010000000000000000" pitchFamily="2" charset="0"/>
            </a:endParaRPr>
          </a:p>
        </p:txBody>
      </p:sp>
      <p:pic>
        <p:nvPicPr>
          <p:cNvPr id="12" name="Picture 11">
            <a:extLst>
              <a:ext uri="{FF2B5EF4-FFF2-40B4-BE49-F238E27FC236}">
                <a16:creationId xmlns:a16="http://schemas.microsoft.com/office/drawing/2014/main" id="{854ACE16-C56A-6CC8-38DE-34535C7BE77F}"/>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690529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D0B92-BB84-1FAC-BE9D-8F458B3032A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16EB63C-D64C-0E79-384C-754C8CFFC924}"/>
              </a:ext>
            </a:extLst>
          </p:cNvPr>
          <p:cNvSpPr>
            <a:spLocks noGrp="1"/>
          </p:cNvSpPr>
          <p:nvPr>
            <p:ph idx="1"/>
          </p:nvPr>
        </p:nvSpPr>
        <p:spPr/>
        <p:txBody>
          <a:bodyPr/>
          <a:lstStyle/>
          <a:p>
            <a:endParaRPr lang="en-GB"/>
          </a:p>
        </p:txBody>
      </p:sp>
      <p:grpSp>
        <p:nvGrpSpPr>
          <p:cNvPr id="14" name="Group 13">
            <a:extLst>
              <a:ext uri="{FF2B5EF4-FFF2-40B4-BE49-F238E27FC236}">
                <a16:creationId xmlns:a16="http://schemas.microsoft.com/office/drawing/2014/main" id="{11C9B004-732E-41C9-0135-E3343DDE7545}"/>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A0162D21-2EFA-A34B-5F96-38BEC8648BC6}"/>
                </a:ext>
              </a:extLst>
            </p:cNvPr>
            <p:cNvPicPr>
              <a:picLocks noChangeAspect="1"/>
            </p:cNvPicPr>
            <p:nvPr/>
          </p:nvPicPr>
          <p:blipFill>
            <a:blip r:embed="rId3"/>
            <a:stretch>
              <a:fillRect/>
            </a:stretch>
          </p:blipFill>
          <p:spPr>
            <a:xfrm>
              <a:off x="0" y="0"/>
              <a:ext cx="12192000" cy="6858000"/>
            </a:xfrm>
            <a:prstGeom prst="rect">
              <a:avLst/>
            </a:prstGeom>
          </p:spPr>
        </p:pic>
        <p:sp>
          <p:nvSpPr>
            <p:cNvPr id="11" name="Star: 7 Points 10">
              <a:extLst>
                <a:ext uri="{FF2B5EF4-FFF2-40B4-BE49-F238E27FC236}">
                  <a16:creationId xmlns:a16="http://schemas.microsoft.com/office/drawing/2014/main" id="{C062FED6-7F05-328F-0D27-4978A9A603B1}"/>
                </a:ext>
              </a:extLst>
            </p:cNvPr>
            <p:cNvSpPr/>
            <p:nvPr/>
          </p:nvSpPr>
          <p:spPr>
            <a:xfrm>
              <a:off x="23083" y="0"/>
              <a:ext cx="4135962" cy="3487992"/>
            </a:xfrm>
            <a:prstGeom prst="star7">
              <a:avLst/>
            </a:prstGeom>
            <a:solidFill>
              <a:schemeClr val="tx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0E7DBBF2-510C-A561-21C8-066EE77C4D2A}"/>
                </a:ext>
              </a:extLst>
            </p:cNvPr>
            <p:cNvSpPr txBox="1"/>
            <p:nvPr/>
          </p:nvSpPr>
          <p:spPr>
            <a:xfrm>
              <a:off x="714548" y="326996"/>
              <a:ext cx="2753032" cy="2862322"/>
            </a:xfrm>
            <a:prstGeom prst="rect">
              <a:avLst/>
            </a:prstGeom>
            <a:noFill/>
          </p:spPr>
          <p:txBody>
            <a:bodyPr wrap="square">
              <a:spAutoFit/>
            </a:bodyPr>
            <a:lstStyle/>
            <a:p>
              <a:pPr indent="0" algn="ctr"/>
              <a:r>
                <a:rPr lang="en-GB" sz="2000" b="1" i="0" dirty="0">
                  <a:solidFill>
                    <a:srgbClr val="55E978"/>
                  </a:solidFill>
                  <a:effectLst/>
                  <a:latin typeface="Aptos" panose="020B0004020202020204" pitchFamily="34" charset="0"/>
                </a:rPr>
                <a:t>NOTE:</a:t>
              </a:r>
            </a:p>
            <a:p>
              <a:pPr indent="0" algn="ctr"/>
              <a:r>
                <a:rPr lang="en-GB" sz="2000" b="1" i="0" dirty="0">
                  <a:solidFill>
                    <a:srgbClr val="FFFF00"/>
                  </a:solidFill>
                  <a:effectLst/>
                  <a:latin typeface="Aptos" panose="020B0004020202020204" pitchFamily="34" charset="0"/>
                </a:rPr>
                <a:t>Regular registration</a:t>
              </a:r>
            </a:p>
            <a:p>
              <a:pPr indent="0" algn="ctr"/>
              <a:r>
                <a:rPr lang="en-GB" sz="2000" b="1" i="0" dirty="0">
                  <a:solidFill>
                    <a:srgbClr val="FFFF00"/>
                  </a:solidFill>
                  <a:effectLst/>
                  <a:latin typeface="Aptos" panose="020B0004020202020204" pitchFamily="34" charset="0"/>
                </a:rPr>
                <a:t> closes on </a:t>
              </a:r>
              <a:r>
                <a:rPr lang="en-GB" sz="2000" b="1" i="0" u="sng" dirty="0">
                  <a:solidFill>
                    <a:srgbClr val="FF0000"/>
                  </a:solidFill>
                  <a:effectLst/>
                  <a:uFill>
                    <a:solidFill>
                      <a:schemeClr val="bg1"/>
                    </a:solidFill>
                  </a:uFill>
                  <a:latin typeface="Aptos" panose="020B0004020202020204" pitchFamily="34" charset="0"/>
                </a:rPr>
                <a:t>15 September</a:t>
              </a:r>
              <a:r>
                <a:rPr lang="en-GB" sz="2000" b="1" i="0" dirty="0">
                  <a:solidFill>
                    <a:srgbClr val="FFFF00"/>
                  </a:solidFill>
                  <a:effectLst/>
                  <a:latin typeface="Aptos" panose="020B0004020202020204" pitchFamily="34" charset="0"/>
                </a:rPr>
                <a:t>; after this date, a </a:t>
              </a:r>
              <a:r>
                <a:rPr lang="en-GB" sz="2000" b="1" u="sng" dirty="0">
                  <a:solidFill>
                    <a:srgbClr val="FF0000"/>
                  </a:solidFill>
                  <a:uFill>
                    <a:solidFill>
                      <a:schemeClr val="bg1"/>
                    </a:solidFill>
                  </a:uFill>
                  <a:latin typeface="Aptos" panose="020B0004020202020204" pitchFamily="34" charset="0"/>
                </a:rPr>
                <a:t>surcharge of €75 </a:t>
              </a:r>
              <a:r>
                <a:rPr lang="en-GB" sz="2000" b="1" dirty="0">
                  <a:solidFill>
                    <a:srgbClr val="FFFF00"/>
                  </a:solidFill>
                  <a:latin typeface="Aptos" panose="020B0004020202020204" pitchFamily="34" charset="0"/>
                </a:rPr>
                <a:t>per participant </a:t>
              </a:r>
              <a:r>
                <a:rPr lang="en-GB" sz="2000" b="1" i="0" dirty="0">
                  <a:solidFill>
                    <a:srgbClr val="FFFF00"/>
                  </a:solidFill>
                  <a:effectLst/>
                  <a:latin typeface="Aptos" panose="020B0004020202020204" pitchFamily="34" charset="0"/>
                </a:rPr>
                <a:t>from 12 years up </a:t>
              </a:r>
              <a:r>
                <a:rPr lang="en-GB" sz="2000" b="1" dirty="0">
                  <a:solidFill>
                    <a:srgbClr val="FFFF00"/>
                  </a:solidFill>
                  <a:latin typeface="Aptos" panose="020B0004020202020204" pitchFamily="34" charset="0"/>
                </a:rPr>
                <a:t>and</a:t>
              </a:r>
              <a:r>
                <a:rPr lang="en-GB" sz="2000" b="1" i="0" dirty="0">
                  <a:solidFill>
                    <a:srgbClr val="FF0000"/>
                  </a:solidFill>
                  <a:effectLst/>
                  <a:latin typeface="Aptos" panose="020B0004020202020204" pitchFamily="34" charset="0"/>
                </a:rPr>
                <a:t> </a:t>
              </a:r>
              <a:r>
                <a:rPr lang="en-GB" sz="2000" b="1" u="sng" dirty="0">
                  <a:solidFill>
                    <a:srgbClr val="FF0000"/>
                  </a:solidFill>
                  <a:uFill>
                    <a:solidFill>
                      <a:schemeClr val="bg1"/>
                    </a:solidFill>
                  </a:uFill>
                  <a:latin typeface="Aptos" panose="020B0004020202020204" pitchFamily="34" charset="0"/>
                </a:rPr>
                <a:t>€50 per child </a:t>
              </a:r>
              <a:r>
                <a:rPr lang="en-GB" sz="2000" b="1" dirty="0">
                  <a:solidFill>
                    <a:srgbClr val="FFFF00"/>
                  </a:solidFill>
                  <a:latin typeface="Aptos" panose="020B0004020202020204" pitchFamily="34" charset="0"/>
                </a:rPr>
                <a:t>from 3-11 will </a:t>
              </a:r>
              <a:r>
                <a:rPr lang="en-GB" sz="2000" b="1" i="0" dirty="0">
                  <a:solidFill>
                    <a:srgbClr val="FFFF00"/>
                  </a:solidFill>
                  <a:effectLst/>
                  <a:latin typeface="Aptos" panose="020B0004020202020204" pitchFamily="34" charset="0"/>
                </a:rPr>
                <a:t>apply.</a:t>
              </a:r>
            </a:p>
          </p:txBody>
        </p:sp>
      </p:grpSp>
    </p:spTree>
    <p:extLst>
      <p:ext uri="{BB962C8B-B14F-4D97-AF65-F5344CB8AC3E}">
        <p14:creationId xmlns:p14="http://schemas.microsoft.com/office/powerpoint/2010/main" val="852394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Text&#10;&#10;Description automatically generated">
            <a:extLst>
              <a:ext uri="{FF2B5EF4-FFF2-40B4-BE49-F238E27FC236}">
                <a16:creationId xmlns:a16="http://schemas.microsoft.com/office/drawing/2014/main" id="{1F3C75E8-52E0-42C2-9289-537EE1A8DD2D}"/>
              </a:ext>
            </a:extLst>
          </p:cNvPr>
          <p:cNvPicPr>
            <a:picLocks noGrp="1" noChangeAspect="1"/>
          </p:cNvPicPr>
          <p:nvPr>
            <p:ph sz="half" idx="1"/>
          </p:nvPr>
        </p:nvPicPr>
        <p:blipFill rotWithShape="1">
          <a:blip r:embed="rId5">
            <a:extLst>
              <a:ext uri="{28A0092B-C50C-407E-A947-70E740481C1C}">
                <a14:useLocalDpi xmlns:a14="http://schemas.microsoft.com/office/drawing/2010/main" val="0"/>
              </a:ext>
            </a:extLst>
          </a:blip>
          <a:srcRect/>
          <a:stretch/>
        </p:blipFill>
        <p:spPr>
          <a:xfrm>
            <a:off x="20" y="0"/>
            <a:ext cx="12191980" cy="6857990"/>
          </a:xfrm>
          <a:noFill/>
        </p:spPr>
      </p:pic>
      <p:sp>
        <p:nvSpPr>
          <p:cNvPr id="13" name="Content Placeholder 2">
            <a:extLst>
              <a:ext uri="{FF2B5EF4-FFF2-40B4-BE49-F238E27FC236}">
                <a16:creationId xmlns:a16="http://schemas.microsoft.com/office/drawing/2014/main" id="{C25D965D-BAB1-481C-B0DE-A5F4D769BCA1}"/>
              </a:ext>
            </a:extLst>
          </p:cNvPr>
          <p:cNvSpPr txBox="1">
            <a:spLocks/>
          </p:cNvSpPr>
          <p:nvPr/>
        </p:nvSpPr>
        <p:spPr bwMode="auto">
          <a:xfrm>
            <a:off x="2017070" y="2931599"/>
            <a:ext cx="8237913" cy="58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rPr>
              <a:t>2 Peter 3:18</a:t>
            </a:r>
            <a:endParaRPr kumimoji="0" lang="en-US" sz="4800" b="1" i="0" u="none" strike="noStrike" kern="1200" cap="none" spc="0" normalizeH="0" baseline="0" noProof="0" dirty="0">
              <a:ln>
                <a:noFill/>
              </a:ln>
              <a:solidFill>
                <a:prstClr val="black"/>
              </a:solidFill>
              <a:effectLst/>
              <a:uLnTx/>
              <a:uFillTx/>
              <a:latin typeface="Lucida Sans" panose="020B0602030504020204" pitchFamily="34" charset="0"/>
              <a:ea typeface="+mn-ea"/>
              <a:cs typeface="+mn-cs"/>
            </a:endParaRPr>
          </a:p>
        </p:txBody>
      </p:sp>
      <p:pic>
        <p:nvPicPr>
          <p:cNvPr id="2" name="Picture 1" descr="Logo&#10;&#10;Description automatically generated">
            <a:extLst>
              <a:ext uri="{FF2B5EF4-FFF2-40B4-BE49-F238E27FC236}">
                <a16:creationId xmlns:a16="http://schemas.microsoft.com/office/drawing/2014/main" id="{60C5B7D9-B8D5-A84F-79A0-1001A9FFA03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pic>
        <p:nvPicPr>
          <p:cNvPr id="4" name="(61) 2 Peter 003">
            <a:hlinkClick r:id="" action="ppaction://media"/>
            <a:extLst>
              <a:ext uri="{FF2B5EF4-FFF2-40B4-BE49-F238E27FC236}">
                <a16:creationId xmlns:a16="http://schemas.microsoft.com/office/drawing/2014/main" id="{D866FF45-9685-76DA-1D96-B3D89E88EC5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2318" y="3794125"/>
            <a:ext cx="487363" cy="487363"/>
          </a:xfrm>
          <a:prstGeom prst="rect">
            <a:avLst/>
          </a:prstGeom>
        </p:spPr>
      </p:pic>
    </p:spTree>
    <p:extLst>
      <p:ext uri="{BB962C8B-B14F-4D97-AF65-F5344CB8AC3E}">
        <p14:creationId xmlns:p14="http://schemas.microsoft.com/office/powerpoint/2010/main" val="350645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09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dirty="0">
                <a:solidFill>
                  <a:schemeClr val="bg1"/>
                </a:solidFill>
              </a:rPr>
              <a:t>HYMN</a:t>
            </a:r>
          </a:p>
        </p:txBody>
      </p:sp>
      <p:sp>
        <p:nvSpPr>
          <p:cNvPr id="3" name="Content Placeholder 2"/>
          <p:cNvSpPr>
            <a:spLocks noGrp="1"/>
          </p:cNvSpPr>
          <p:nvPr>
            <p:ph idx="1"/>
          </p:nvPr>
        </p:nvSpPr>
        <p:spPr>
          <a:xfrm>
            <a:off x="251927" y="2860772"/>
            <a:ext cx="11451771" cy="1645913"/>
          </a:xfrm>
        </p:spPr>
        <p:txBody>
          <a:bodyPr>
            <a:noAutofit/>
          </a:bodyPr>
          <a:lstStyle/>
          <a:p>
            <a:pPr marL="0" indent="0" algn="ctr">
              <a:buNone/>
              <a:defRPr/>
            </a:pPr>
            <a:r>
              <a:rPr lang="en-US" sz="7200" b="1" u="sng" dirty="0">
                <a:solidFill>
                  <a:srgbClr val="FFC000"/>
                </a:solidFill>
                <a:effectLst>
                  <a:outerShdw blurRad="38100" dist="38100" dir="2700000" algn="tl">
                    <a:srgbClr val="000000">
                      <a:alpha val="43137"/>
                    </a:srgbClr>
                  </a:outerShdw>
                </a:effectLst>
              </a:rPr>
              <a:t>GHS 216:</a:t>
            </a:r>
            <a:r>
              <a:rPr lang="en-US" sz="7200" b="1" dirty="0">
                <a:solidFill>
                  <a:schemeClr val="bg1"/>
                </a:solidFill>
                <a:effectLst>
                  <a:outerShdw blurRad="38100" dist="38100" dir="2700000" algn="tl">
                    <a:srgbClr val="000000">
                      <a:alpha val="43137"/>
                    </a:srgbClr>
                  </a:outerShdw>
                </a:effectLst>
              </a:rPr>
              <a:t> </a:t>
            </a:r>
            <a:r>
              <a:rPr lang="en-GB" sz="7200" b="1" dirty="0">
                <a:solidFill>
                  <a:schemeClr val="bg1"/>
                </a:solidFill>
                <a:effectLst>
                  <a:outerShdw blurRad="38100" dist="38100" dir="2700000" algn="tl">
                    <a:srgbClr val="000000">
                      <a:alpha val="43137"/>
                    </a:srgbClr>
                  </a:outerShdw>
                </a:effectLst>
              </a:rPr>
              <a:t>MORE ABOUT JESUS WOULD I KNOW</a:t>
            </a:r>
            <a:endParaRPr lang="en-US"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13677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sz="3600" b="1" u="sng" dirty="0">
                <a:solidFill>
                  <a:schemeClr val="bg1"/>
                </a:solidFill>
                <a:latin typeface="Arial" panose="020B0604020202020204" pitchFamily="34" charset="0"/>
                <a:cs typeface="Arial" panose="020B0604020202020204" pitchFamily="34" charset="0"/>
              </a:rPr>
              <a:t>MORE ABOUT JESUS WOULD I KNOW</a:t>
            </a:r>
            <a:r>
              <a:rPr lang="en-US" sz="3600" b="1" u="sng" dirty="0">
                <a:solidFill>
                  <a:schemeClr val="bg1"/>
                </a:solidFill>
                <a:latin typeface="Arial" panose="020B0604020202020204" pitchFamily="34" charset="0"/>
                <a:cs typeface="Arial" panose="020B0604020202020204" pitchFamily="34" charset="0"/>
              </a:rPr>
              <a:t> [GHS 216]</a:t>
            </a:r>
          </a:p>
        </p:txBody>
      </p:sp>
      <p:grpSp>
        <p:nvGrpSpPr>
          <p:cNvPr id="3" name="Group 2"/>
          <p:cNvGrpSpPr/>
          <p:nvPr/>
        </p:nvGrpSpPr>
        <p:grpSpPr>
          <a:xfrm>
            <a:off x="243372" y="1656012"/>
            <a:ext cx="11948629" cy="3262432"/>
            <a:chOff x="257130" y="1719391"/>
            <a:chExt cx="10547818" cy="3262432"/>
          </a:xfrm>
        </p:grpSpPr>
        <p:sp>
          <p:nvSpPr>
            <p:cNvPr id="14339" name="TextBox 1"/>
            <p:cNvSpPr txBox="1">
              <a:spLocks noChangeArrowheads="1"/>
            </p:cNvSpPr>
            <p:nvPr/>
          </p:nvSpPr>
          <p:spPr bwMode="auto">
            <a:xfrm>
              <a:off x="907147" y="1719391"/>
              <a:ext cx="9897801"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about Jesus would I know,</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grace to others show;</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saving fulness see,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love who died for me. </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323413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350655"/>
            <a:ext cx="9242488"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more about Jesus,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more about Jesus: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saving fulness see,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love who died for me.</a:t>
            </a:r>
          </a:p>
        </p:txBody>
      </p:sp>
    </p:spTree>
    <p:extLst>
      <p:ext uri="{BB962C8B-B14F-4D97-AF65-F5344CB8AC3E}">
        <p14:creationId xmlns:p14="http://schemas.microsoft.com/office/powerpoint/2010/main" val="2961755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914400" y="1391295"/>
            <a:ext cx="11135360"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lift me up, and let me stand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By faith on heaven’s table land;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 higher plane than I have found,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plant my feet on higher ground.</a:t>
            </a:r>
          </a:p>
        </p:txBody>
      </p:sp>
    </p:spTree>
    <p:extLst>
      <p:ext uri="{BB962C8B-B14F-4D97-AF65-F5344CB8AC3E}">
        <p14:creationId xmlns:p14="http://schemas.microsoft.com/office/powerpoint/2010/main" val="35699575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sz="3600" b="1" u="sng" dirty="0">
                <a:solidFill>
                  <a:schemeClr val="bg1"/>
                </a:solidFill>
                <a:latin typeface="Arial" panose="020B0604020202020204" pitchFamily="34" charset="0"/>
                <a:cs typeface="Arial" panose="020B0604020202020204" pitchFamily="34" charset="0"/>
              </a:rPr>
              <a:t>MORE ABOUT JESUS WOULD I KNOW</a:t>
            </a:r>
            <a:r>
              <a:rPr lang="en-US" sz="3600" b="1" u="sng" dirty="0">
                <a:solidFill>
                  <a:schemeClr val="bg1"/>
                </a:solidFill>
                <a:latin typeface="Arial" panose="020B0604020202020204" pitchFamily="34" charset="0"/>
                <a:cs typeface="Arial" panose="020B0604020202020204" pitchFamily="34" charset="0"/>
              </a:rPr>
              <a:t> [GHS 216]</a:t>
            </a:r>
          </a:p>
        </p:txBody>
      </p:sp>
      <p:grpSp>
        <p:nvGrpSpPr>
          <p:cNvPr id="3" name="Group 2"/>
          <p:cNvGrpSpPr/>
          <p:nvPr/>
        </p:nvGrpSpPr>
        <p:grpSpPr>
          <a:xfrm>
            <a:off x="243372" y="1656012"/>
            <a:ext cx="11948629" cy="3262432"/>
            <a:chOff x="257130" y="1719391"/>
            <a:chExt cx="10547818" cy="3262432"/>
          </a:xfrm>
        </p:grpSpPr>
        <p:sp>
          <p:nvSpPr>
            <p:cNvPr id="14339" name="TextBox 1"/>
            <p:cNvSpPr txBox="1">
              <a:spLocks noChangeArrowheads="1"/>
            </p:cNvSpPr>
            <p:nvPr/>
          </p:nvSpPr>
          <p:spPr bwMode="auto">
            <a:xfrm>
              <a:off x="907147" y="1719391"/>
              <a:ext cx="9897801"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about Jesus let me learn,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holy will discern;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Spirit of God, my Teacher be,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Showing the things of Christ to me. </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5259501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350655"/>
            <a:ext cx="9242488"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more about Jesus,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more about Jesus: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saving fulness see,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love who died for me.</a:t>
            </a:r>
          </a:p>
        </p:txBody>
      </p:sp>
    </p:spTree>
    <p:extLst>
      <p:ext uri="{BB962C8B-B14F-4D97-AF65-F5344CB8AC3E}">
        <p14:creationId xmlns:p14="http://schemas.microsoft.com/office/powerpoint/2010/main" val="24853497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sz="3600" b="1" u="sng" dirty="0">
                <a:solidFill>
                  <a:schemeClr val="bg1"/>
                </a:solidFill>
                <a:latin typeface="Arial" panose="020B0604020202020204" pitchFamily="34" charset="0"/>
                <a:cs typeface="Arial" panose="020B0604020202020204" pitchFamily="34" charset="0"/>
              </a:rPr>
              <a:t>MORE ABOUT JESUS WOULD I KNOW</a:t>
            </a:r>
            <a:r>
              <a:rPr lang="en-US" sz="3600" b="1" u="sng" dirty="0">
                <a:solidFill>
                  <a:schemeClr val="bg1"/>
                </a:solidFill>
                <a:latin typeface="Arial" panose="020B0604020202020204" pitchFamily="34" charset="0"/>
                <a:cs typeface="Arial" panose="020B0604020202020204" pitchFamily="34" charset="0"/>
              </a:rPr>
              <a:t> [GHS 216]</a:t>
            </a:r>
          </a:p>
        </p:txBody>
      </p:sp>
      <p:grpSp>
        <p:nvGrpSpPr>
          <p:cNvPr id="3" name="Group 2"/>
          <p:cNvGrpSpPr/>
          <p:nvPr/>
        </p:nvGrpSpPr>
        <p:grpSpPr>
          <a:xfrm>
            <a:off x="243372" y="1656012"/>
            <a:ext cx="11948629" cy="3262432"/>
            <a:chOff x="257130" y="1719391"/>
            <a:chExt cx="10547818" cy="3262432"/>
          </a:xfrm>
        </p:grpSpPr>
        <p:sp>
          <p:nvSpPr>
            <p:cNvPr id="14339" name="TextBox 1"/>
            <p:cNvSpPr txBox="1">
              <a:spLocks noChangeArrowheads="1"/>
            </p:cNvSpPr>
            <p:nvPr/>
          </p:nvSpPr>
          <p:spPr bwMode="auto">
            <a:xfrm>
              <a:off x="907147" y="1719391"/>
              <a:ext cx="9897801"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about Jesus, in His Word,</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Holding communion with my Lord;</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Hearing His voice in every line,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Making each faithful saying mine.</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635830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350655"/>
            <a:ext cx="9242488"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more about Jesus,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more about Jesus: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saving fulness see,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love who died for me.</a:t>
            </a:r>
          </a:p>
        </p:txBody>
      </p:sp>
    </p:spTree>
    <p:extLst>
      <p:ext uri="{BB962C8B-B14F-4D97-AF65-F5344CB8AC3E}">
        <p14:creationId xmlns:p14="http://schemas.microsoft.com/office/powerpoint/2010/main" val="36812520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GB" sz="3600" b="1" u="sng" dirty="0">
                <a:solidFill>
                  <a:schemeClr val="bg1"/>
                </a:solidFill>
                <a:latin typeface="Arial" panose="020B0604020202020204" pitchFamily="34" charset="0"/>
                <a:cs typeface="Arial" panose="020B0604020202020204" pitchFamily="34" charset="0"/>
              </a:rPr>
              <a:t>MORE ABOUT JESUS WOULD I KNOW</a:t>
            </a:r>
            <a:r>
              <a:rPr lang="en-US" sz="3600" b="1" u="sng" dirty="0">
                <a:solidFill>
                  <a:schemeClr val="bg1"/>
                </a:solidFill>
                <a:latin typeface="Arial" panose="020B0604020202020204" pitchFamily="34" charset="0"/>
                <a:cs typeface="Arial" panose="020B0604020202020204" pitchFamily="34" charset="0"/>
              </a:rPr>
              <a:t> [GHS 216]</a:t>
            </a:r>
          </a:p>
        </p:txBody>
      </p:sp>
      <p:grpSp>
        <p:nvGrpSpPr>
          <p:cNvPr id="3" name="Group 2"/>
          <p:cNvGrpSpPr/>
          <p:nvPr/>
        </p:nvGrpSpPr>
        <p:grpSpPr>
          <a:xfrm>
            <a:off x="243372" y="1656012"/>
            <a:ext cx="11948629" cy="3262432"/>
            <a:chOff x="257130" y="1719391"/>
            <a:chExt cx="10547818" cy="3262432"/>
          </a:xfrm>
        </p:grpSpPr>
        <p:sp>
          <p:nvSpPr>
            <p:cNvPr id="14339" name="TextBox 1"/>
            <p:cNvSpPr txBox="1">
              <a:spLocks noChangeArrowheads="1"/>
            </p:cNvSpPr>
            <p:nvPr/>
          </p:nvSpPr>
          <p:spPr bwMode="auto">
            <a:xfrm>
              <a:off x="907147" y="1719391"/>
              <a:ext cx="9897801"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about Jesus on His throne,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Riches in glory all His own;</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kingdom’s sure increase;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coming, Prince of Peace.</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2751905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350655"/>
            <a:ext cx="9242488"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more about Jesus,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more about Jesus:</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saving fulness see,</a:t>
            </a:r>
          </a:p>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en-GB"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More of His love who died for me.</a:t>
            </a:r>
          </a:p>
        </p:txBody>
      </p:sp>
      <p:sp>
        <p:nvSpPr>
          <p:cNvPr id="2" name="Oval 1">
            <a:extLst>
              <a:ext uri="{FF2B5EF4-FFF2-40B4-BE49-F238E27FC236}">
                <a16:creationId xmlns:a16="http://schemas.microsoft.com/office/drawing/2014/main" id="{4594E7CE-617B-5C3C-C92A-B20061768F15}"/>
              </a:ext>
            </a:extLst>
          </p:cNvPr>
          <p:cNvSpPr/>
          <p:nvPr/>
        </p:nvSpPr>
        <p:spPr>
          <a:xfrm>
            <a:off x="8668139" y="5523722"/>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368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icrophone&#10;&#10;Description automatically generated">
            <a:extLst>
              <a:ext uri="{FF2B5EF4-FFF2-40B4-BE49-F238E27FC236}">
                <a16:creationId xmlns:a16="http://schemas.microsoft.com/office/drawing/2014/main" id="{2EFE78B7-C87A-468F-90AC-26A75A291CE5}"/>
              </a:ext>
            </a:extLst>
          </p:cNvPr>
          <p:cNvPicPr>
            <a:picLocks noChangeAspect="1"/>
          </p:cNvPicPr>
          <p:nvPr/>
        </p:nvPicPr>
        <p:blipFill rotWithShape="1">
          <a:blip r:embed="rId2"/>
          <a:srcRect t="5375" b="9074"/>
          <a:stretch/>
        </p:blipFill>
        <p:spPr>
          <a:xfrm>
            <a:off x="1" y="0"/>
            <a:ext cx="12191999" cy="6857990"/>
          </a:xfrm>
          <a:prstGeom prst="rect">
            <a:avLst/>
          </a:prstGeom>
        </p:spPr>
      </p:pic>
      <p:sp>
        <p:nvSpPr>
          <p:cNvPr id="2" name="Title 1">
            <a:extLst>
              <a:ext uri="{FF2B5EF4-FFF2-40B4-BE49-F238E27FC236}">
                <a16:creationId xmlns:a16="http://schemas.microsoft.com/office/drawing/2014/main" id="{53DF9BBD-46EB-4414-8A00-381669DD3CB8}"/>
              </a:ext>
            </a:extLst>
          </p:cNvPr>
          <p:cNvSpPr>
            <a:spLocks noGrp="1"/>
          </p:cNvSpPr>
          <p:nvPr>
            <p:ph type="title"/>
          </p:nvPr>
        </p:nvSpPr>
        <p:spPr>
          <a:xfrm>
            <a:off x="4176166" y="2591344"/>
            <a:ext cx="5806034" cy="1165649"/>
          </a:xfrm>
        </p:spPr>
        <p:txBody>
          <a:bodyPr vert="horz" lIns="91440" tIns="45720" rIns="91440" bIns="45720" rtlCol="0" anchor="b">
            <a:normAutofit/>
          </a:bodyPr>
          <a:lstStyle/>
          <a:p>
            <a:pPr algn="ctr"/>
            <a:r>
              <a:rPr lang="en-US" sz="6700" b="1" dirty="0">
                <a:solidFill>
                  <a:srgbClr val="FFFFFF"/>
                </a:solidFill>
                <a:effectLst>
                  <a:outerShdw blurRad="38100" dist="38100" dir="2700000" algn="tl">
                    <a:srgbClr val="000000">
                      <a:alpha val="43137"/>
                    </a:srgbClr>
                  </a:outerShdw>
                </a:effectLst>
                <a:latin typeface="+mn-lt"/>
                <a:cs typeface="Cavolini" panose="03000502040302020204" pitchFamily="66" charset="0"/>
              </a:rPr>
              <a:t>CHOIR</a:t>
            </a:r>
            <a:endParaRPr lang="en-US" sz="6000" b="1" dirty="0">
              <a:solidFill>
                <a:srgbClr val="FFFFFF"/>
              </a:solidFill>
              <a:effectLst>
                <a:outerShdw blurRad="38100" dist="38100" dir="2700000" algn="tl">
                  <a:srgbClr val="000000">
                    <a:alpha val="43137"/>
                  </a:srgbClr>
                </a:outerShdw>
              </a:effectLst>
              <a:latin typeface="+mn-lt"/>
              <a:cs typeface="Cavolini" panose="03000502040302020204" pitchFamily="66" charset="0"/>
            </a:endParaRPr>
          </a:p>
        </p:txBody>
      </p:sp>
      <p:pic>
        <p:nvPicPr>
          <p:cNvPr id="6" name="Picture 5" descr="Logo&#10;&#10;Description automatically generated">
            <a:extLst>
              <a:ext uri="{FF2B5EF4-FFF2-40B4-BE49-F238E27FC236}">
                <a16:creationId xmlns:a16="http://schemas.microsoft.com/office/drawing/2014/main" id="{F3C6D33F-7F6D-8AB0-22A8-5AB06950C91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5901459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 name="Rectangle 100">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ABD4DD4-12B0-C028-9915-EA77C9A851C8}"/>
              </a:ext>
            </a:extLst>
          </p:cNvPr>
          <p:cNvSpPr>
            <a:spLocks noGrp="1"/>
          </p:cNvSpPr>
          <p:nvPr>
            <p:ph type="title"/>
          </p:nvPr>
        </p:nvSpPr>
        <p:spPr>
          <a:xfrm>
            <a:off x="731520" y="731520"/>
            <a:ext cx="6089904" cy="1426464"/>
          </a:xfrm>
        </p:spPr>
        <p:txBody>
          <a:bodyPr vert="horz" lIns="91440" tIns="45720" rIns="91440" bIns="45720" rtlCol="0">
            <a:normAutofit/>
          </a:bodyPr>
          <a:lstStyle/>
          <a:p>
            <a:r>
              <a:rPr lang="en-US" sz="4800" b="1" kern="1200" dirty="0">
                <a:solidFill>
                  <a:srgbClr val="FFFFFF"/>
                </a:solidFill>
                <a:latin typeface="+mn-lt"/>
                <a:ea typeface="+mj-ea"/>
                <a:cs typeface="+mj-cs"/>
              </a:rPr>
              <a:t>TODAY’S SERMON</a:t>
            </a:r>
            <a:endParaRPr lang="en-US" sz="4800" b="1" dirty="0">
              <a:solidFill>
                <a:srgbClr val="FFFFFF"/>
              </a:solidFill>
              <a:latin typeface="+mn-lt"/>
            </a:endParaRPr>
          </a:p>
        </p:txBody>
      </p:sp>
      <p:sp>
        <p:nvSpPr>
          <p:cNvPr id="108" name="Rectangle 102">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5" name="Rectangle 104">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7" name="Rectangle 10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11264206"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28F3EA-23B5-21C6-EB72-869EE324945B}"/>
              </a:ext>
            </a:extLst>
          </p:cNvPr>
          <p:cNvSpPr>
            <a:spLocks noGrp="1"/>
          </p:cNvSpPr>
          <p:nvPr>
            <p:ph idx="1"/>
          </p:nvPr>
        </p:nvSpPr>
        <p:spPr>
          <a:xfrm>
            <a:off x="789456" y="2798385"/>
            <a:ext cx="10933670" cy="3283260"/>
          </a:xfrm>
        </p:spPr>
        <p:txBody>
          <a:bodyPr vert="horz" lIns="91440" tIns="45720" rIns="91440" bIns="45720" rtlCol="0" anchor="ctr">
            <a:normAutofit/>
          </a:bodyPr>
          <a:lstStyle/>
          <a:p>
            <a:pPr marL="0" indent="0" algn="ctr">
              <a:buNone/>
            </a:pPr>
            <a:r>
              <a:rPr lang="en-GB" sz="6600" b="1" cap="all" dirty="0"/>
              <a:t>PREPARATION FOR SPIRITUAL GROWTH</a:t>
            </a:r>
            <a:endParaRPr lang="en-GB" sz="1800" b="1" dirty="0"/>
          </a:p>
        </p:txBody>
      </p:sp>
      <p:pic>
        <p:nvPicPr>
          <p:cNvPr id="4" name="Picture 3" descr="Logo&#10;&#10;Description automatically generated">
            <a:extLst>
              <a:ext uri="{FF2B5EF4-FFF2-40B4-BE49-F238E27FC236}">
                <a16:creationId xmlns:a16="http://schemas.microsoft.com/office/drawing/2014/main" id="{EDF8A51F-5370-9130-A290-BA9118B6265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6949997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Hand reaching out to sun">
            <a:extLst>
              <a:ext uri="{FF2B5EF4-FFF2-40B4-BE49-F238E27FC236}">
                <a16:creationId xmlns:a16="http://schemas.microsoft.com/office/drawing/2014/main" id="{26097FE4-2B26-C222-92BA-FCCB2C29F6F9}"/>
              </a:ext>
            </a:extLst>
          </p:cNvPr>
          <p:cNvPicPr>
            <a:picLocks noChangeAspect="1"/>
          </p:cNvPicPr>
          <p:nvPr/>
        </p:nvPicPr>
        <p:blipFill rotWithShape="1">
          <a:blip r:embed="rId2"/>
          <a:srcRect b="16045"/>
          <a:stretch/>
        </p:blipFill>
        <p:spPr>
          <a:xfrm>
            <a:off x="-3047" y="10"/>
            <a:ext cx="12191999" cy="6857990"/>
          </a:xfrm>
          <a:prstGeom prst="rect">
            <a:avLst/>
          </a:prstGeom>
        </p:spPr>
      </p:pic>
      <p:sp>
        <p:nvSpPr>
          <p:cNvPr id="2" name="Title 1">
            <a:extLst>
              <a:ext uri="{FF2B5EF4-FFF2-40B4-BE49-F238E27FC236}">
                <a16:creationId xmlns:a16="http://schemas.microsoft.com/office/drawing/2014/main" id="{429B5823-1150-42AE-9D71-4259F2632019}"/>
              </a:ext>
            </a:extLst>
          </p:cNvPr>
          <p:cNvSpPr>
            <a:spLocks noGrp="1"/>
          </p:cNvSpPr>
          <p:nvPr>
            <p:ph type="title" idx="4294967295"/>
          </p:nvPr>
        </p:nvSpPr>
        <p:spPr>
          <a:xfrm>
            <a:off x="894069" y="2809187"/>
            <a:ext cx="10058400" cy="1430505"/>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8000" b="1" dirty="0">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TIME </a:t>
            </a:r>
            <a:r>
              <a:rPr lang="en-US" sz="8000" b="1">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TO PRAY</a:t>
            </a:r>
            <a:endParaRPr lang="en-US" sz="8000" b="1" dirty="0">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pic>
        <p:nvPicPr>
          <p:cNvPr id="3" name="Picture 2" descr="Logo&#10;&#10;Description automatically generated">
            <a:extLst>
              <a:ext uri="{FF2B5EF4-FFF2-40B4-BE49-F238E27FC236}">
                <a16:creationId xmlns:a16="http://schemas.microsoft.com/office/drawing/2014/main" id="{311FA8E7-B697-2099-8CA6-1368AB939A5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99818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HIGHER GROUND [GHS 179]</a:t>
            </a:r>
          </a:p>
        </p:txBody>
      </p:sp>
      <p:grpSp>
        <p:nvGrpSpPr>
          <p:cNvPr id="3" name="Group 2"/>
          <p:cNvGrpSpPr/>
          <p:nvPr/>
        </p:nvGrpSpPr>
        <p:grpSpPr>
          <a:xfrm>
            <a:off x="243372" y="1656012"/>
            <a:ext cx="11948629" cy="4062651"/>
            <a:chOff x="257130" y="1719391"/>
            <a:chExt cx="10547818" cy="4062651"/>
          </a:xfrm>
        </p:grpSpPr>
        <p:sp>
          <p:nvSpPr>
            <p:cNvPr id="14339" name="TextBox 1"/>
            <p:cNvSpPr txBox="1">
              <a:spLocks noChangeArrowheads="1"/>
            </p:cNvSpPr>
            <p:nvPr/>
          </p:nvSpPr>
          <p:spPr bwMode="auto">
            <a:xfrm>
              <a:off x="907147" y="1719391"/>
              <a:ext cx="9897801"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My heart has no desire to stay</a:t>
              </a:r>
            </a:p>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Where doubts arise, and fears dismay;</a:t>
              </a:r>
            </a:p>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Tho</a:t>
              </a: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some may dwell where these abound,</a:t>
              </a:r>
            </a:p>
            <a:p>
              <a:pPr marL="0" marR="0" lvl="0" indent="0" algn="l" defTabSz="914400" rtl="0" eaLnBrk="1" fontAlgn="base"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My </a:t>
              </a:r>
              <a:r>
                <a:rPr kumimoji="0" lang="en-US" alt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pray’r</a:t>
              </a: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my aim is higher ground.</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312806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914400" y="1391295"/>
            <a:ext cx="11135360"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lift me up, and let me stand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By faith on heaven’s table land;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 higher plane than I have found,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plant my feet on higher ground.</a:t>
            </a:r>
          </a:p>
        </p:txBody>
      </p:sp>
    </p:spTree>
    <p:extLst>
      <p:ext uri="{BB962C8B-B14F-4D97-AF65-F5344CB8AC3E}">
        <p14:creationId xmlns:p14="http://schemas.microsoft.com/office/powerpoint/2010/main" val="817331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HIGHER GROUND [GHS 179]</a:t>
            </a:r>
          </a:p>
        </p:txBody>
      </p:sp>
      <p:grpSp>
        <p:nvGrpSpPr>
          <p:cNvPr id="3" name="Group 2"/>
          <p:cNvGrpSpPr/>
          <p:nvPr/>
        </p:nvGrpSpPr>
        <p:grpSpPr>
          <a:xfrm>
            <a:off x="243372" y="1656012"/>
            <a:ext cx="11948629" cy="3262432"/>
            <a:chOff x="257130" y="1719391"/>
            <a:chExt cx="10547818" cy="3262432"/>
          </a:xfrm>
        </p:grpSpPr>
        <p:sp>
          <p:nvSpPr>
            <p:cNvPr id="14339" name="TextBox 1"/>
            <p:cNvSpPr txBox="1">
              <a:spLocks noChangeArrowheads="1"/>
            </p:cNvSpPr>
            <p:nvPr/>
          </p:nvSpPr>
          <p:spPr bwMode="auto">
            <a:xfrm>
              <a:off x="907147" y="1719391"/>
              <a:ext cx="9897801"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 want to live above the world,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Though Satan’s darts at me are hurled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But still I’ll pray till </a:t>
              </a:r>
              <a:r>
                <a:rPr kumimoji="0" lang="en-US" altLang="en-US" sz="4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heav’n</a:t>
              </a: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I’ve found: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lead me on to higher ground.”</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530353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914400" y="1391295"/>
            <a:ext cx="11135360"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lift me up, and let me stand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By faith on heaven’s table land;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 higher plane than I have found,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Lord, plant my feet on higher ground.</a:t>
            </a:r>
          </a:p>
        </p:txBody>
      </p:sp>
    </p:spTree>
    <p:extLst>
      <p:ext uri="{BB962C8B-B14F-4D97-AF65-F5344CB8AC3E}">
        <p14:creationId xmlns:p14="http://schemas.microsoft.com/office/powerpoint/2010/main" val="256396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dirty="0">
                <a:solidFill>
                  <a:schemeClr val="bg1"/>
                </a:solidFill>
                <a:latin typeface="Arial" panose="020B0604020202020204" pitchFamily="34" charset="0"/>
                <a:cs typeface="Arial" panose="020B0604020202020204" pitchFamily="34" charset="0"/>
              </a:rPr>
              <a:t>HIGHER GROUND [GHS 179]</a:t>
            </a:r>
          </a:p>
        </p:txBody>
      </p:sp>
      <p:grpSp>
        <p:nvGrpSpPr>
          <p:cNvPr id="3" name="Group 2"/>
          <p:cNvGrpSpPr/>
          <p:nvPr/>
        </p:nvGrpSpPr>
        <p:grpSpPr>
          <a:xfrm>
            <a:off x="243372" y="1656012"/>
            <a:ext cx="11948629" cy="3262432"/>
            <a:chOff x="257130" y="1719391"/>
            <a:chExt cx="10547818" cy="3262432"/>
          </a:xfrm>
        </p:grpSpPr>
        <p:sp>
          <p:nvSpPr>
            <p:cNvPr id="14339" name="TextBox 1"/>
            <p:cNvSpPr txBox="1">
              <a:spLocks noChangeArrowheads="1"/>
            </p:cNvSpPr>
            <p:nvPr/>
          </p:nvSpPr>
          <p:spPr bwMode="auto">
            <a:xfrm>
              <a:off x="907147" y="1719391"/>
              <a:ext cx="9897801"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 want to scale the utmost height,</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And catch a gleam of glory bright;</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For faith has caught the joyful sound,</a:t>
              </a:r>
            </a:p>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song of saints on higher ground.</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endParaRPr kumimoji="0" lang="en-US" altLang="en-US" sz="4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865700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6.xml><?xml version="1.0" encoding="utf-8"?>
<a:theme xmlns:a="http://schemas.openxmlformats.org/drawingml/2006/main" name="1_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Retrospect</Template>
  <TotalTime>54453</TotalTime>
  <Words>1586</Words>
  <Application>Microsoft Office PowerPoint</Application>
  <PresentationFormat>Widescreen</PresentationFormat>
  <Paragraphs>229</Paragraphs>
  <Slides>48</Slides>
  <Notes>22</Notes>
  <HiddenSlides>0</HiddenSlides>
  <MMClips>1</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48</vt:i4>
      </vt:variant>
    </vt:vector>
  </HeadingPairs>
  <TitlesOfParts>
    <vt:vector size="66" baseType="lpstr">
      <vt:lpstr>ADLaM Display</vt:lpstr>
      <vt:lpstr>Aptos</vt:lpstr>
      <vt:lpstr>Arial</vt:lpstr>
      <vt:lpstr>Bell MT</vt:lpstr>
      <vt:lpstr>Calibri</vt:lpstr>
      <vt:lpstr>Calibri (Body)</vt:lpstr>
      <vt:lpstr>Calibri Light</vt:lpstr>
      <vt:lpstr>Cambria</vt:lpstr>
      <vt:lpstr>Candara</vt:lpstr>
      <vt:lpstr>Lucida Sans</vt:lpstr>
      <vt:lpstr>Times New Roman</vt:lpstr>
      <vt:lpstr>Office Theme</vt:lpstr>
      <vt:lpstr>1_Office Theme</vt:lpstr>
      <vt:lpstr>2_Office Theme</vt:lpstr>
      <vt:lpstr>3_Office Theme</vt:lpstr>
      <vt:lpstr>Template_Netherlands</vt:lpstr>
      <vt:lpstr>1_Template_Netherlands</vt:lpstr>
      <vt:lpstr>4_Office Theme</vt:lpstr>
      <vt:lpstr>PowerPoint Presentation</vt:lpstr>
      <vt:lpstr>HYMN</vt:lpstr>
      <vt:lpstr>HIGHER GROUND [GHS 179]</vt:lpstr>
      <vt:lpstr>PowerPoint Presentation</vt:lpstr>
      <vt:lpstr>HIGHER GROUND [GHS 179]</vt:lpstr>
      <vt:lpstr>PowerPoint Presentation</vt:lpstr>
      <vt:lpstr>HIGHER GROUND [GHS 179]</vt:lpstr>
      <vt:lpstr>PowerPoint Presentation</vt:lpstr>
      <vt:lpstr>HIGHER GROUND [GHS 179]</vt:lpstr>
      <vt:lpstr>PowerPoint Presentation</vt:lpstr>
      <vt:lpstr>SEARCH THE SCRIPTURES</vt:lpstr>
      <vt:lpstr>REVIEW OF THE ASSIGNMENT FROM LAST STUDY</vt:lpstr>
      <vt:lpstr>REVIEW OF THE ASSIGNMENT FROM LAST STUDY – Option 2</vt:lpstr>
      <vt:lpstr> LESSON 31: Joseph’s Interpretation of Dreams and His Elevation</vt:lpstr>
      <vt:lpstr>INTRODUCTION</vt:lpstr>
      <vt:lpstr>Joseph’s Interpretation of Dreams and His Elevation</vt:lpstr>
      <vt:lpstr>QUESTION 1</vt:lpstr>
      <vt:lpstr>QUESTION 2</vt:lpstr>
      <vt:lpstr>QUESTION 3</vt:lpstr>
      <vt:lpstr>QUESTION 4</vt:lpstr>
      <vt:lpstr>QUESTION 5</vt:lpstr>
      <vt:lpstr>QUESTION 6</vt:lpstr>
      <vt:lpstr>QUESTION 7</vt:lpstr>
      <vt:lpstr>CONCLUSION</vt:lpstr>
      <vt:lpstr>ASSIGNMENT</vt:lpstr>
      <vt:lpstr>SEARCH THE SCRIPTURES SUMMARY</vt:lpstr>
      <vt:lpstr>PowerPoint Presentation</vt:lpstr>
      <vt:lpstr>PowerPoint Presentation</vt:lpstr>
      <vt:lpstr>PowerPoint Presentation</vt:lpstr>
      <vt:lpstr>PowerPoint Presentation</vt:lpstr>
      <vt:lpstr>PowerPoint Presentation</vt:lpstr>
      <vt:lpstr>  LESSON 32:  Joseph’s Encounter with His Brethren</vt:lpstr>
      <vt:lpstr>PowerPoint Presentation</vt:lpstr>
      <vt:lpstr>PowerPoint Presentation</vt:lpstr>
      <vt:lpstr>PowerPoint Presentation</vt:lpstr>
      <vt:lpstr>PowerPoint Presentation</vt:lpstr>
      <vt:lpstr>HYMN</vt:lpstr>
      <vt:lpstr>MORE ABOUT JESUS WOULD I KNOW [GHS 216]</vt:lpstr>
      <vt:lpstr>PowerPoint Presentation</vt:lpstr>
      <vt:lpstr>MORE ABOUT JESUS WOULD I KNOW [GHS 216]</vt:lpstr>
      <vt:lpstr>PowerPoint Presentation</vt:lpstr>
      <vt:lpstr>MORE ABOUT JESUS WOULD I KNOW [GHS 216]</vt:lpstr>
      <vt:lpstr>PowerPoint Presentation</vt:lpstr>
      <vt:lpstr>MORE ABOUT JESUS WOULD I KNOW [GHS 216]</vt:lpstr>
      <vt:lpstr>PowerPoint Presentation</vt:lpstr>
      <vt:lpstr>CHOIR</vt:lpstr>
      <vt:lpstr>TODAY’S SERMON</vt:lpstr>
      <vt:lpstr>TIME TO PRAY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DCLM NL</dc:creator>
  <cp:lastModifiedBy>DCLM NL IT Support</cp:lastModifiedBy>
  <cp:revision>1402</cp:revision>
  <dcterms:created xsi:type="dcterms:W3CDTF">2023-01-06T14:44:39Z</dcterms:created>
  <dcterms:modified xsi:type="dcterms:W3CDTF">2026-08-06T23:17:14Z</dcterms:modified>
</cp:coreProperties>
</file>