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66" r:id="rId5"/>
    <p:sldId id="260" r:id="rId6"/>
    <p:sldId id="259" r:id="rId7"/>
    <p:sldId id="275" r:id="rId8"/>
    <p:sldId id="272" r:id="rId9"/>
    <p:sldId id="261" r:id="rId10"/>
    <p:sldId id="274" r:id="rId11"/>
    <p:sldId id="276" r:id="rId12"/>
    <p:sldId id="277" r:id="rId13"/>
    <p:sldId id="258"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0B4422F-B5F1-45C8-8FA5-66CA47A48205}">
      <dgm:prSet custT="1"/>
      <dgm:spPr/>
      <dgm:t>
        <a:bodyPr/>
        <a:lstStyle/>
        <a:p>
          <a:pPr algn="ctr" rtl="0">
            <a:lnSpc>
              <a:spcPct val="90000"/>
            </a:lnSpc>
          </a:pPr>
          <a:r>
            <a:rPr lang="en-US" sz="3200" b="1" i="0" dirty="0">
              <a:effectLst/>
              <a:latin typeface="Calibri" panose="020F0502020204030204"/>
              <a:ea typeface="+mn-ea"/>
              <a:cs typeface="+mn-cs"/>
            </a:rPr>
            <a:t>From our text, what convinced the disciples about Christ’s deity?</a:t>
          </a:r>
          <a:r>
            <a:rPr lang="en-US" sz="3200" b="1" i="1" dirty="0">
              <a:effectLst/>
              <a:latin typeface="Calibri"/>
              <a:ea typeface="+mn-ea"/>
              <a:cs typeface="+mn-cs"/>
            </a:rPr>
            <a:t> </a:t>
          </a:r>
        </a:p>
        <a:p>
          <a:pPr algn="ctr" rtl="0">
            <a:lnSpc>
              <a:spcPct val="90000"/>
            </a:lnSpc>
          </a:pPr>
          <a:r>
            <a:rPr lang="en-US" sz="3200" b="0" i="1" dirty="0">
              <a:effectLst/>
              <a:latin typeface="Calibri"/>
              <a:ea typeface="+mn-ea"/>
              <a:cs typeface="+mn-cs"/>
            </a:rPr>
            <a:t>Luke 8:24,25; Matt 14:29-33</a:t>
          </a:r>
          <a:endParaRPr lang="en-GB" sz="3200" b="0" i="1" dirty="0">
            <a:effectLst/>
            <a:latin typeface="Calibri"/>
            <a:ea typeface="+mn-ea"/>
            <a:cs typeface="+mn-cs"/>
          </a:endParaRPr>
        </a:p>
      </dgm:t>
    </dgm:pt>
    <dgm:pt modelId="{8B714856-D08B-41FD-BF3A-5E4B3859D26F}" type="sibTrans" cxnId="{9F59A7B3-BF21-4418-908C-1DDE699B7CCC}">
      <dgm:prSet/>
      <dgm:spPr/>
      <dgm:t>
        <a:bodyPr/>
        <a:lstStyle/>
        <a:p>
          <a:endParaRPr lang="en-US"/>
        </a:p>
      </dgm:t>
    </dgm:pt>
    <dgm:pt modelId="{9E84C169-3ED9-436C-BE7D-98EA155ECFDB}" type="parTrans" cxnId="{9F59A7B3-BF21-4418-908C-1DDE699B7CCC}">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537B1940-97D5-4951-A392-F1934EB9ADA6}" type="presOf" srcId="{60B4422F-B5F1-45C8-8FA5-66CA47A48205}" destId="{DDCA46C2-3612-464D-9F92-813CC60D482F}" srcOrd="0" destOrd="0" presId="urn:microsoft.com/office/officeart/2005/8/layout/hierarchy1"/>
    <dgm:cxn modelId="{9F59A7B3-BF21-4418-908C-1DDE699B7CCC}" srcId="{49828610-9B16-48BE-81A5-8175BFC125E8}" destId="{60B4422F-B5F1-45C8-8FA5-66CA47A48205}" srcOrd="0" destOrd="0" parTransId="{9E84C169-3ED9-436C-BE7D-98EA155ECFDB}" sibTransId="{8B714856-D08B-41FD-BF3A-5E4B3859D26F}"/>
    <dgm:cxn modelId="{141E69BA-347D-467A-A14C-47477543C8ED}" type="presOf" srcId="{49828610-9B16-48BE-81A5-8175BFC125E8}" destId="{7BC538D0-47AE-414F-9DE4-F18E62186D5B}" srcOrd="0" destOrd="0" presId="urn:microsoft.com/office/officeart/2005/8/layout/hierarchy1"/>
    <dgm:cxn modelId="{4536B221-6F1B-459B-83C2-3FAAF3CAEB03}" type="presParOf" srcId="{7BC538D0-47AE-414F-9DE4-F18E62186D5B}" destId="{A5087579-C124-49EC-86E7-A232783731D9}" srcOrd="0" destOrd="0" presId="urn:microsoft.com/office/officeart/2005/8/layout/hierarchy1"/>
    <dgm:cxn modelId="{C53FA442-3FE6-4831-A61B-21030A4AC800}" type="presParOf" srcId="{A5087579-C124-49EC-86E7-A232783731D9}" destId="{E432CA65-1FEE-4816-920D-95060379FF5B}" srcOrd="0" destOrd="0" presId="urn:microsoft.com/office/officeart/2005/8/layout/hierarchy1"/>
    <dgm:cxn modelId="{B45BD7ED-5E31-48F8-B617-2A99858F3C30}" type="presParOf" srcId="{E432CA65-1FEE-4816-920D-95060379FF5B}" destId="{A31D16F8-974D-4512-94F2-E4F4716BC42E}" srcOrd="0" destOrd="0" presId="urn:microsoft.com/office/officeart/2005/8/layout/hierarchy1"/>
    <dgm:cxn modelId="{85A86302-54A0-43D1-B62A-3FBFF0A4572B}" type="presParOf" srcId="{E432CA65-1FEE-4816-920D-95060379FF5B}" destId="{DDCA46C2-3612-464D-9F92-813CC60D482F}" srcOrd="1" destOrd="0" presId="urn:microsoft.com/office/officeart/2005/8/layout/hierarchy1"/>
    <dgm:cxn modelId="{8FC034EA-ABA2-4D3E-A24D-550C95A67EBA}" type="presParOf" srcId="{A5087579-C124-49EC-86E7-A232783731D9}" destId="{39243EBB-08C3-40AD-9EBD-DFB2E309673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0B4422F-B5F1-45C8-8FA5-66CA47A48205}">
      <dgm:prSet custT="1"/>
      <dgm:spPr/>
      <dgm:t>
        <a:bodyPr/>
        <a:lstStyle/>
        <a:p>
          <a:pPr algn="ctr" rtl="0">
            <a:lnSpc>
              <a:spcPct val="90000"/>
            </a:lnSpc>
          </a:pPr>
          <a:r>
            <a:rPr lang="en-US" sz="3200" b="1" i="0" dirty="0">
              <a:effectLst/>
              <a:latin typeface="+mn-lt"/>
              <a:ea typeface="+mn-ea"/>
              <a:cs typeface="+mn-cs"/>
            </a:rPr>
            <a:t>List some key lessons from the command of Christ to His disciples to get to the other side.</a:t>
          </a:r>
          <a:endParaRPr lang="en-US" sz="3200" b="1" i="1" dirty="0">
            <a:latin typeface="+mn-lt"/>
            <a:ea typeface="+mn-ea"/>
            <a:cs typeface="+mn-cs"/>
          </a:endParaRPr>
        </a:p>
        <a:p>
          <a:pPr algn="ctr" rtl="0">
            <a:lnSpc>
              <a:spcPct val="90000"/>
            </a:lnSpc>
          </a:pPr>
          <a:r>
            <a:rPr lang="en-US" sz="3200" b="0" i="1" dirty="0">
              <a:latin typeface="+mn-lt"/>
            </a:rPr>
            <a:t>Matt 14:22,23; Luke 4:42,43</a:t>
          </a:r>
          <a:endParaRPr lang="en-US" sz="3200" b="0" i="1" dirty="0">
            <a:latin typeface="+mn-lt"/>
            <a:ea typeface="Calibri Light"/>
            <a:cs typeface="Calibri Light"/>
          </a:endParaRPr>
        </a:p>
      </dgm:t>
    </dgm:pt>
    <dgm:pt modelId="{8B714856-D08B-41FD-BF3A-5E4B3859D26F}" type="sibTrans" cxnId="{9F59A7B3-BF21-4418-908C-1DDE699B7CCC}">
      <dgm:prSet/>
      <dgm:spPr/>
      <dgm:t>
        <a:bodyPr/>
        <a:lstStyle/>
        <a:p>
          <a:endParaRPr lang="en-US"/>
        </a:p>
      </dgm:t>
    </dgm:pt>
    <dgm:pt modelId="{9E84C169-3ED9-436C-BE7D-98EA155ECFDB}" type="parTrans" cxnId="{9F59A7B3-BF21-4418-908C-1DDE699B7CCC}">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F0109243-6948-461E-BD3C-368DEE8D458D}" type="presOf" srcId="{60B4422F-B5F1-45C8-8FA5-66CA47A48205}" destId="{DDCA46C2-3612-464D-9F92-813CC60D482F}" srcOrd="0" destOrd="0" presId="urn:microsoft.com/office/officeart/2005/8/layout/hierarchy1"/>
    <dgm:cxn modelId="{9F59A7B3-BF21-4418-908C-1DDE699B7CCC}" srcId="{49828610-9B16-48BE-81A5-8175BFC125E8}" destId="{60B4422F-B5F1-45C8-8FA5-66CA47A48205}" srcOrd="0" destOrd="0" parTransId="{9E84C169-3ED9-436C-BE7D-98EA155ECFDB}" sibTransId="{8B714856-D08B-41FD-BF3A-5E4B3859D26F}"/>
    <dgm:cxn modelId="{141E69BA-347D-467A-A14C-47477543C8ED}" type="presOf" srcId="{49828610-9B16-48BE-81A5-8175BFC125E8}" destId="{7BC538D0-47AE-414F-9DE4-F18E62186D5B}" srcOrd="0" destOrd="0" presId="urn:microsoft.com/office/officeart/2005/8/layout/hierarchy1"/>
    <dgm:cxn modelId="{A8E3A415-575C-48F7-BEB6-156728944621}" type="presParOf" srcId="{7BC538D0-47AE-414F-9DE4-F18E62186D5B}" destId="{A5087579-C124-49EC-86E7-A232783731D9}" srcOrd="0" destOrd="0" presId="urn:microsoft.com/office/officeart/2005/8/layout/hierarchy1"/>
    <dgm:cxn modelId="{F7CD3EDF-D225-4F4C-B295-F7F03E62D4D8}" type="presParOf" srcId="{A5087579-C124-49EC-86E7-A232783731D9}" destId="{E432CA65-1FEE-4816-920D-95060379FF5B}" srcOrd="0" destOrd="0" presId="urn:microsoft.com/office/officeart/2005/8/layout/hierarchy1"/>
    <dgm:cxn modelId="{67EF37DF-DD27-4D82-9582-0B29851FAFF3}" type="presParOf" srcId="{E432CA65-1FEE-4816-920D-95060379FF5B}" destId="{A31D16F8-974D-4512-94F2-E4F4716BC42E}" srcOrd="0" destOrd="0" presId="urn:microsoft.com/office/officeart/2005/8/layout/hierarchy1"/>
    <dgm:cxn modelId="{E525B7DF-E121-4165-88B6-8C437343F3E5}" type="presParOf" srcId="{E432CA65-1FEE-4816-920D-95060379FF5B}" destId="{DDCA46C2-3612-464D-9F92-813CC60D482F}" srcOrd="1" destOrd="0" presId="urn:microsoft.com/office/officeart/2005/8/layout/hierarchy1"/>
    <dgm:cxn modelId="{9E88FA3F-36E1-450A-B2E1-4F92998DF1E2}" type="presParOf" srcId="{A5087579-C124-49EC-86E7-A232783731D9}" destId="{39243EBB-08C3-40AD-9EBD-DFB2E309673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0B4422F-B5F1-45C8-8FA5-66CA47A48205}">
      <dgm:prSet custT="1"/>
      <dgm:spPr/>
      <dgm:t>
        <a:bodyPr/>
        <a:lstStyle/>
        <a:p>
          <a:pPr algn="ctr" rtl="0">
            <a:lnSpc>
              <a:spcPct val="90000"/>
            </a:lnSpc>
          </a:pPr>
          <a:r>
            <a:rPr lang="en-US" sz="3200" b="1" i="0" dirty="0">
              <a:effectLst/>
              <a:latin typeface="+mn-lt"/>
              <a:ea typeface="+mn-ea"/>
              <a:cs typeface="+mn-cs"/>
            </a:rPr>
            <a:t>Identify the elements believers ought to deploy in the task of reaching sinful souls with the gospel.</a:t>
          </a:r>
          <a:r>
            <a:rPr lang="en-GB" sz="3200" b="1" i="1" dirty="0">
              <a:effectLst/>
              <a:latin typeface="+mn-lt"/>
              <a:ea typeface="+mn-ea"/>
              <a:cs typeface="+mn-cs"/>
            </a:rPr>
            <a:t> </a:t>
          </a:r>
        </a:p>
        <a:p>
          <a:pPr algn="ctr" rtl="0">
            <a:lnSpc>
              <a:spcPct val="90000"/>
            </a:lnSpc>
          </a:pPr>
          <a:r>
            <a:rPr lang="en-GB" sz="3200" b="0" i="1" dirty="0">
              <a:effectLst/>
              <a:latin typeface="+mn-lt"/>
            </a:rPr>
            <a:t>1 Tim 2:1-4; Eph 6:13-18; 1 Cor 9:22</a:t>
          </a:r>
          <a:endParaRPr lang="en-US" sz="3200" b="1" i="1" dirty="0">
            <a:effectLst/>
            <a:latin typeface="+mn-lt"/>
            <a:ea typeface="+mn-ea"/>
            <a:cs typeface="+mn-cs"/>
          </a:endParaRPr>
        </a:p>
      </dgm:t>
    </dgm:pt>
    <dgm:pt modelId="{8B714856-D08B-41FD-BF3A-5E4B3859D26F}" type="sibTrans" cxnId="{9F59A7B3-BF21-4418-908C-1DDE699B7CCC}">
      <dgm:prSet/>
      <dgm:spPr/>
      <dgm:t>
        <a:bodyPr/>
        <a:lstStyle/>
        <a:p>
          <a:endParaRPr lang="en-US"/>
        </a:p>
      </dgm:t>
    </dgm:pt>
    <dgm:pt modelId="{9E84C169-3ED9-436C-BE7D-98EA155ECFDB}" type="parTrans" cxnId="{9F59A7B3-BF21-4418-908C-1DDE699B7CCC}">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dgm:presLayoutVars>
          <dgm:chPref val="3"/>
        </dgm:presLayoutVars>
      </dgm:prSet>
      <dgm:spPr/>
    </dgm:pt>
    <dgm:pt modelId="{39243EBB-08C3-40AD-9EBD-DFB2E309673B}" type="pres">
      <dgm:prSet presAssocID="{60B4422F-B5F1-45C8-8FA5-66CA47A48205}" presName="hierChild2" presStyleCnt="0"/>
      <dgm:spPr/>
    </dgm:pt>
  </dgm:ptLst>
  <dgm:cxnLst>
    <dgm:cxn modelId="{F6D079B2-F320-4487-9E48-EAE452D509A9}" type="presOf" srcId="{60B4422F-B5F1-45C8-8FA5-66CA47A48205}" destId="{DDCA46C2-3612-464D-9F92-813CC60D482F}" srcOrd="0" destOrd="0" presId="urn:microsoft.com/office/officeart/2005/8/layout/hierarchy1"/>
    <dgm:cxn modelId="{9F59A7B3-BF21-4418-908C-1DDE699B7CCC}" srcId="{49828610-9B16-48BE-81A5-8175BFC125E8}" destId="{60B4422F-B5F1-45C8-8FA5-66CA47A48205}" srcOrd="0" destOrd="0" parTransId="{9E84C169-3ED9-436C-BE7D-98EA155ECFDB}" sibTransId="{8B714856-D08B-41FD-BF3A-5E4B3859D26F}"/>
    <dgm:cxn modelId="{141E69BA-347D-467A-A14C-47477543C8ED}" type="presOf" srcId="{49828610-9B16-48BE-81A5-8175BFC125E8}" destId="{7BC538D0-47AE-414F-9DE4-F18E62186D5B}" srcOrd="0" destOrd="0" presId="urn:microsoft.com/office/officeart/2005/8/layout/hierarchy1"/>
    <dgm:cxn modelId="{503D562A-6E05-4AA1-A9AB-A6CE4ED30853}" type="presParOf" srcId="{7BC538D0-47AE-414F-9DE4-F18E62186D5B}" destId="{A5087579-C124-49EC-86E7-A232783731D9}" srcOrd="0" destOrd="0" presId="urn:microsoft.com/office/officeart/2005/8/layout/hierarchy1"/>
    <dgm:cxn modelId="{F09534AA-B643-402B-AEDB-2442D4C1B133}" type="presParOf" srcId="{A5087579-C124-49EC-86E7-A232783731D9}" destId="{E432CA65-1FEE-4816-920D-95060379FF5B}" srcOrd="0" destOrd="0" presId="urn:microsoft.com/office/officeart/2005/8/layout/hierarchy1"/>
    <dgm:cxn modelId="{9230CB9C-3034-4EA0-A47D-12E31ABE2BE5}" type="presParOf" srcId="{E432CA65-1FEE-4816-920D-95060379FF5B}" destId="{A31D16F8-974D-4512-94F2-E4F4716BC42E}" srcOrd="0" destOrd="0" presId="urn:microsoft.com/office/officeart/2005/8/layout/hierarchy1"/>
    <dgm:cxn modelId="{B798B86D-DE67-4D16-B3AE-6ABD3A43D84F}" type="presParOf" srcId="{E432CA65-1FEE-4816-920D-95060379FF5B}" destId="{DDCA46C2-3612-464D-9F92-813CC60D482F}" srcOrd="1" destOrd="0" presId="urn:microsoft.com/office/officeart/2005/8/layout/hierarchy1"/>
    <dgm:cxn modelId="{E00778BD-C197-4C8D-BFF2-F3929184C1ED}" type="presParOf" srcId="{A5087579-C124-49EC-86E7-A232783731D9}" destId="{39243EBB-08C3-40AD-9EBD-DFB2E309673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FB5B416E-8F90-401D-98A6-0FD9C783FA10}">
      <dgm:prSet phldrT="[Text]" phldr="0" custT="1"/>
      <dgm:spPr/>
      <dgm:t>
        <a:bodyPr/>
        <a:lstStyle/>
        <a:p>
          <a:pPr algn="ctr" rtl="0">
            <a:lnSpc>
              <a:spcPct val="90000"/>
            </a:lnSpc>
          </a:pPr>
          <a:r>
            <a:rPr lang="en-US" sz="3200" b="1" i="0" dirty="0">
              <a:latin typeface="+mn-lt"/>
              <a:ea typeface="+mn-ea"/>
              <a:cs typeface="+mn-cs"/>
            </a:rPr>
            <a:t>What is the significance of the presence of Christ in a believer’s life?</a:t>
          </a:r>
        </a:p>
        <a:p>
          <a:pPr algn="ctr" rtl="0">
            <a:lnSpc>
              <a:spcPct val="90000"/>
            </a:lnSpc>
          </a:pPr>
          <a:r>
            <a:rPr lang="en-GB" sz="3200" b="0" i="1" dirty="0">
              <a:latin typeface="+mn-lt"/>
            </a:rPr>
            <a:t>Eph 3:20; 1 John 2:27; 1 John 4:4</a:t>
          </a:r>
          <a:endParaRPr lang="en-GB" sz="3200" b="1" i="1" dirty="0">
            <a:latin typeface="+mn-lt"/>
            <a:ea typeface="+mn-ea"/>
            <a:cs typeface="+mn-cs"/>
          </a:endParaRPr>
        </a:p>
      </dgm:t>
    </dgm:pt>
    <dgm:pt modelId="{2646BFAE-C66C-4E24-B0C0-58A8ACA1FD7E}" type="parTrans" cxnId="{FE37BAF4-2FC8-436C-8E37-3226D8B7CC9B}">
      <dgm:prSet/>
      <dgm:spPr/>
    </dgm:pt>
    <dgm:pt modelId="{20EFEBF1-15E0-4019-97D0-A7A6E65CB182}" type="sibTrans" cxnId="{FE37BAF4-2FC8-436C-8E37-3226D8B7CC9B}">
      <dgm:prSet/>
      <dgm:spPr/>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1C68EB54-9695-46A0-80DD-FB9B5ACEC2DE}" type="pres">
      <dgm:prSet presAssocID="{FB5B416E-8F90-401D-98A6-0FD9C783FA10}" presName="hierRoot1" presStyleCnt="0"/>
      <dgm:spPr/>
    </dgm:pt>
    <dgm:pt modelId="{00CB7F3C-80BF-48BE-B61E-9F6B584A2C04}" type="pres">
      <dgm:prSet presAssocID="{FB5B416E-8F90-401D-98A6-0FD9C783FA10}" presName="composite" presStyleCnt="0"/>
      <dgm:spPr/>
    </dgm:pt>
    <dgm:pt modelId="{6ED7CC9C-E009-45C0-BD11-773E86AEE1A7}" type="pres">
      <dgm:prSet presAssocID="{FB5B416E-8F90-401D-98A6-0FD9C783FA10}" presName="background" presStyleLbl="node0" presStyleIdx="0" presStyleCnt="1"/>
      <dgm:spPr/>
    </dgm:pt>
    <dgm:pt modelId="{BCEC2716-5FE6-4E2A-9097-5A28B6E539CF}" type="pres">
      <dgm:prSet presAssocID="{FB5B416E-8F90-401D-98A6-0FD9C783FA10}" presName="text" presStyleLbl="fgAcc0" presStyleIdx="0" presStyleCnt="1">
        <dgm:presLayoutVars>
          <dgm:chPref val="3"/>
        </dgm:presLayoutVars>
      </dgm:prSet>
      <dgm:spPr/>
    </dgm:pt>
    <dgm:pt modelId="{202F8111-8A45-4F15-8DC9-8CBF5A9ADC18}" type="pres">
      <dgm:prSet presAssocID="{FB5B416E-8F90-401D-98A6-0FD9C783FA10}" presName="hierChild2" presStyleCnt="0"/>
      <dgm:spPr/>
    </dgm:pt>
  </dgm:ptLst>
  <dgm:cxnLst>
    <dgm:cxn modelId="{141E69BA-347D-467A-A14C-47477543C8ED}" type="presOf" srcId="{49828610-9B16-48BE-81A5-8175BFC125E8}" destId="{7BC538D0-47AE-414F-9DE4-F18E62186D5B}" srcOrd="0" destOrd="0" presId="urn:microsoft.com/office/officeart/2005/8/layout/hierarchy1"/>
    <dgm:cxn modelId="{1E812DC7-1DD9-4B35-9796-29296F17A859}" type="presOf" srcId="{FB5B416E-8F90-401D-98A6-0FD9C783FA10}" destId="{BCEC2716-5FE6-4E2A-9097-5A28B6E539CF}" srcOrd="0" destOrd="0" presId="urn:microsoft.com/office/officeart/2005/8/layout/hierarchy1"/>
    <dgm:cxn modelId="{FE37BAF4-2FC8-436C-8E37-3226D8B7CC9B}" srcId="{49828610-9B16-48BE-81A5-8175BFC125E8}" destId="{FB5B416E-8F90-401D-98A6-0FD9C783FA10}" srcOrd="0" destOrd="0" parTransId="{2646BFAE-C66C-4E24-B0C0-58A8ACA1FD7E}" sibTransId="{20EFEBF1-15E0-4019-97D0-A7A6E65CB182}"/>
    <dgm:cxn modelId="{77336F6E-11F5-4024-B57D-7728C1D37CE1}" type="presParOf" srcId="{7BC538D0-47AE-414F-9DE4-F18E62186D5B}" destId="{1C68EB54-9695-46A0-80DD-FB9B5ACEC2DE}" srcOrd="0" destOrd="0" presId="urn:microsoft.com/office/officeart/2005/8/layout/hierarchy1"/>
    <dgm:cxn modelId="{89A07A1A-4020-4D2B-A635-DAD283D8D425}" type="presParOf" srcId="{1C68EB54-9695-46A0-80DD-FB9B5ACEC2DE}" destId="{00CB7F3C-80BF-48BE-B61E-9F6B584A2C04}" srcOrd="0" destOrd="0" presId="urn:microsoft.com/office/officeart/2005/8/layout/hierarchy1"/>
    <dgm:cxn modelId="{F1B25905-FFDB-4E06-84DD-B13418D9707A}" type="presParOf" srcId="{00CB7F3C-80BF-48BE-B61E-9F6B584A2C04}" destId="{6ED7CC9C-E009-45C0-BD11-773E86AEE1A7}" srcOrd="0" destOrd="0" presId="urn:microsoft.com/office/officeart/2005/8/layout/hierarchy1"/>
    <dgm:cxn modelId="{6DE58E19-0D18-4D1B-8B27-2D443341E5E6}" type="presParOf" srcId="{00CB7F3C-80BF-48BE-B61E-9F6B584A2C04}" destId="{BCEC2716-5FE6-4E2A-9097-5A28B6E539CF}" srcOrd="1" destOrd="0" presId="urn:microsoft.com/office/officeart/2005/8/layout/hierarchy1"/>
    <dgm:cxn modelId="{F77872BF-7133-4D13-A1E6-BFC5AF1EFAD8}" type="presParOf" srcId="{1C68EB54-9695-46A0-80DD-FB9B5ACEC2DE}" destId="{202F8111-8A45-4F15-8DC9-8CBF5A9ADC1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0B4422F-B5F1-45C8-8FA5-66CA47A48205}">
      <dgm:prSet custT="1"/>
      <dgm:spPr/>
      <dgm:t>
        <a:bodyPr/>
        <a:lstStyle/>
        <a:p>
          <a:pPr algn="ctr" rtl="0">
            <a:lnSpc>
              <a:spcPct val="90000"/>
            </a:lnSpc>
          </a:pPr>
          <a:r>
            <a:rPr lang="en-US" sz="3200" b="1" i="0" dirty="0">
              <a:latin typeface="+mn-lt"/>
              <a:ea typeface="+mn-ea"/>
              <a:cs typeface="+mn-cs"/>
            </a:rPr>
            <a:t>How can contemporary Christians do exploits for the Lord?</a:t>
          </a:r>
          <a:r>
            <a:rPr lang="en-US" sz="3200" b="1" i="1" dirty="0">
              <a:latin typeface="+mn-lt"/>
              <a:ea typeface="+mn-ea"/>
              <a:cs typeface="+mn-cs"/>
            </a:rPr>
            <a:t> </a:t>
          </a:r>
        </a:p>
        <a:p>
          <a:pPr algn="ctr" rtl="0">
            <a:lnSpc>
              <a:spcPct val="90000"/>
            </a:lnSpc>
          </a:pPr>
          <a:r>
            <a:rPr lang="en-US" sz="3200" b="0" i="1" dirty="0">
              <a:latin typeface="+mn-lt"/>
            </a:rPr>
            <a:t>Mark 16:15-18,20; Luke 10:17; Acts 1:8</a:t>
          </a:r>
          <a:endParaRPr lang="en-GB" sz="3200" b="0" i="1" dirty="0">
            <a:latin typeface="+mn-lt"/>
            <a:ea typeface="+mn-ea"/>
            <a:cs typeface="+mn-cs"/>
          </a:endParaRPr>
        </a:p>
      </dgm:t>
    </dgm:pt>
    <dgm:pt modelId="{9E84C169-3ED9-436C-BE7D-98EA155ECFDB}" type="parTrans" cxnId="{9F59A7B3-BF21-4418-908C-1DDE699B7CCC}">
      <dgm:prSet/>
      <dgm:spPr/>
      <dgm:t>
        <a:bodyPr/>
        <a:lstStyle/>
        <a:p>
          <a:endParaRPr lang="en-US"/>
        </a:p>
      </dgm:t>
    </dgm:pt>
    <dgm:pt modelId="{8B714856-D08B-41FD-BF3A-5E4B3859D26F}" type="sibTrans" cxnId="{9F59A7B3-BF21-4418-908C-1DDE699B7CCC}">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dgm:presLayoutVars>
          <dgm:chPref val="3"/>
        </dgm:presLayoutVars>
      </dgm:prSet>
      <dgm:spPr/>
    </dgm:pt>
    <dgm:pt modelId="{39243EBB-08C3-40AD-9EBD-DFB2E309673B}" type="pres">
      <dgm:prSet presAssocID="{60B4422F-B5F1-45C8-8FA5-66CA47A48205}" presName="hierChild2" presStyleCnt="0"/>
      <dgm:spPr/>
    </dgm:pt>
  </dgm:ptLst>
  <dgm:cxnLst>
    <dgm:cxn modelId="{9B640116-B46D-4B6D-901A-BD0740AD1D30}" type="presOf" srcId="{60B4422F-B5F1-45C8-8FA5-66CA47A48205}" destId="{DDCA46C2-3612-464D-9F92-813CC60D482F}" srcOrd="0" destOrd="0" presId="urn:microsoft.com/office/officeart/2005/8/layout/hierarchy1"/>
    <dgm:cxn modelId="{9F59A7B3-BF21-4418-908C-1DDE699B7CCC}" srcId="{49828610-9B16-48BE-81A5-8175BFC125E8}" destId="{60B4422F-B5F1-45C8-8FA5-66CA47A48205}" srcOrd="0" destOrd="0" parTransId="{9E84C169-3ED9-436C-BE7D-98EA155ECFDB}" sibTransId="{8B714856-D08B-41FD-BF3A-5E4B3859D26F}"/>
    <dgm:cxn modelId="{141E69BA-347D-467A-A14C-47477543C8ED}" type="presOf" srcId="{49828610-9B16-48BE-81A5-8175BFC125E8}" destId="{7BC538D0-47AE-414F-9DE4-F18E62186D5B}" srcOrd="0" destOrd="0" presId="urn:microsoft.com/office/officeart/2005/8/layout/hierarchy1"/>
    <dgm:cxn modelId="{C93DEC2C-4475-4174-A183-CD165BFAFBC0}" type="presParOf" srcId="{7BC538D0-47AE-414F-9DE4-F18E62186D5B}" destId="{A5087579-C124-49EC-86E7-A232783731D9}" srcOrd="0" destOrd="0" presId="urn:microsoft.com/office/officeart/2005/8/layout/hierarchy1"/>
    <dgm:cxn modelId="{22E084C9-DCA2-4370-B38C-95F819960D34}" type="presParOf" srcId="{A5087579-C124-49EC-86E7-A232783731D9}" destId="{E432CA65-1FEE-4816-920D-95060379FF5B}" srcOrd="0" destOrd="0" presId="urn:microsoft.com/office/officeart/2005/8/layout/hierarchy1"/>
    <dgm:cxn modelId="{FAD5BC57-AAFC-4BBE-AAF5-E2AEF29CB06E}" type="presParOf" srcId="{E432CA65-1FEE-4816-920D-95060379FF5B}" destId="{A31D16F8-974D-4512-94F2-E4F4716BC42E}" srcOrd="0" destOrd="0" presId="urn:microsoft.com/office/officeart/2005/8/layout/hierarchy1"/>
    <dgm:cxn modelId="{09A96FD5-4BAE-41B7-988B-35FF031FE85F}" type="presParOf" srcId="{E432CA65-1FEE-4816-920D-95060379FF5B}" destId="{DDCA46C2-3612-464D-9F92-813CC60D482F}" srcOrd="1" destOrd="0" presId="urn:microsoft.com/office/officeart/2005/8/layout/hierarchy1"/>
    <dgm:cxn modelId="{1405788D-8DFA-41BD-A120-627C89197D47}" type="presParOf" srcId="{A5087579-C124-49EC-86E7-A232783731D9}" destId="{39243EBB-08C3-40AD-9EBD-DFB2E309673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0B4422F-B5F1-45C8-8FA5-66CA47A48205}">
      <dgm:prSet custT="1"/>
      <dgm:spPr/>
      <dgm:t>
        <a:bodyPr/>
        <a:lstStyle/>
        <a:p>
          <a:pPr algn="ctr" rtl="0">
            <a:lnSpc>
              <a:spcPct val="90000"/>
            </a:lnSpc>
          </a:pPr>
          <a:r>
            <a:rPr lang="en-US" sz="3200" b="1" i="0" dirty="0">
              <a:latin typeface="+mn-lt"/>
              <a:ea typeface="+mn-ea"/>
              <a:cs typeface="+mn-cs"/>
            </a:rPr>
            <a:t>Give examples of storms in a believer’s life.</a:t>
          </a:r>
          <a:r>
            <a:rPr lang="en-GB" sz="3200" i="1" dirty="0">
              <a:latin typeface="+mn-lt"/>
              <a:ea typeface="+mn-ea"/>
              <a:cs typeface="+mn-cs"/>
            </a:rPr>
            <a:t> </a:t>
          </a:r>
        </a:p>
      </dgm:t>
    </dgm:pt>
    <dgm:pt modelId="{9E84C169-3ED9-436C-BE7D-98EA155ECFDB}" type="parTrans" cxnId="{9F59A7B3-BF21-4418-908C-1DDE699B7CCC}">
      <dgm:prSet/>
      <dgm:spPr/>
      <dgm:t>
        <a:bodyPr/>
        <a:lstStyle/>
        <a:p>
          <a:endParaRPr lang="en-US"/>
        </a:p>
      </dgm:t>
    </dgm:pt>
    <dgm:pt modelId="{8B714856-D08B-41FD-BF3A-5E4B3859D26F}" type="sibTrans" cxnId="{9F59A7B3-BF21-4418-908C-1DDE699B7CCC}">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dgm:presLayoutVars>
          <dgm:chPref val="3"/>
        </dgm:presLayoutVars>
      </dgm:prSet>
      <dgm:spPr/>
    </dgm:pt>
    <dgm:pt modelId="{39243EBB-08C3-40AD-9EBD-DFB2E309673B}" type="pres">
      <dgm:prSet presAssocID="{60B4422F-B5F1-45C8-8FA5-66CA47A48205}" presName="hierChild2" presStyleCnt="0"/>
      <dgm:spPr/>
    </dgm:pt>
  </dgm:ptLst>
  <dgm:cxnLst>
    <dgm:cxn modelId="{F0109243-6948-461E-BD3C-368DEE8D458D}" type="presOf" srcId="{60B4422F-B5F1-45C8-8FA5-66CA47A48205}" destId="{DDCA46C2-3612-464D-9F92-813CC60D482F}" srcOrd="0" destOrd="0" presId="urn:microsoft.com/office/officeart/2005/8/layout/hierarchy1"/>
    <dgm:cxn modelId="{9F59A7B3-BF21-4418-908C-1DDE699B7CCC}" srcId="{49828610-9B16-48BE-81A5-8175BFC125E8}" destId="{60B4422F-B5F1-45C8-8FA5-66CA47A48205}" srcOrd="0" destOrd="0" parTransId="{9E84C169-3ED9-436C-BE7D-98EA155ECFDB}" sibTransId="{8B714856-D08B-41FD-BF3A-5E4B3859D26F}"/>
    <dgm:cxn modelId="{141E69BA-347D-467A-A14C-47477543C8ED}" type="presOf" srcId="{49828610-9B16-48BE-81A5-8175BFC125E8}" destId="{7BC538D0-47AE-414F-9DE4-F18E62186D5B}" srcOrd="0" destOrd="0" presId="urn:microsoft.com/office/officeart/2005/8/layout/hierarchy1"/>
    <dgm:cxn modelId="{A8E3A415-575C-48F7-BEB6-156728944621}" type="presParOf" srcId="{7BC538D0-47AE-414F-9DE4-F18E62186D5B}" destId="{A5087579-C124-49EC-86E7-A232783731D9}" srcOrd="0" destOrd="0" presId="urn:microsoft.com/office/officeart/2005/8/layout/hierarchy1"/>
    <dgm:cxn modelId="{F7CD3EDF-D225-4F4C-B295-F7F03E62D4D8}" type="presParOf" srcId="{A5087579-C124-49EC-86E7-A232783731D9}" destId="{E432CA65-1FEE-4816-920D-95060379FF5B}" srcOrd="0" destOrd="0" presId="urn:microsoft.com/office/officeart/2005/8/layout/hierarchy1"/>
    <dgm:cxn modelId="{67EF37DF-DD27-4D82-9582-0B29851FAFF3}" type="presParOf" srcId="{E432CA65-1FEE-4816-920D-95060379FF5B}" destId="{A31D16F8-974D-4512-94F2-E4F4716BC42E}" srcOrd="0" destOrd="0" presId="urn:microsoft.com/office/officeart/2005/8/layout/hierarchy1"/>
    <dgm:cxn modelId="{E525B7DF-E121-4165-88B6-8C437343F3E5}" type="presParOf" srcId="{E432CA65-1FEE-4816-920D-95060379FF5B}" destId="{DDCA46C2-3612-464D-9F92-813CC60D482F}" srcOrd="1" destOrd="0" presId="urn:microsoft.com/office/officeart/2005/8/layout/hierarchy1"/>
    <dgm:cxn modelId="{9E88FA3F-36E1-450A-B2E1-4F92998DF1E2}" type="presParOf" srcId="{A5087579-C124-49EC-86E7-A232783731D9}" destId="{39243EBB-08C3-40AD-9EBD-DFB2E309673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0B4422F-B5F1-45C8-8FA5-66CA47A48205}">
      <dgm:prSet custT="1"/>
      <dgm:spPr/>
      <dgm:t>
        <a:bodyPr/>
        <a:lstStyle/>
        <a:p>
          <a:pPr algn="ctr" rtl="0">
            <a:lnSpc>
              <a:spcPct val="90000"/>
            </a:lnSpc>
          </a:pPr>
          <a:r>
            <a:rPr lang="en-US" sz="3200" b="1" i="0" dirty="0">
              <a:latin typeface="+mn-lt"/>
              <a:ea typeface="+mn-ea"/>
              <a:cs typeface="+mn-cs"/>
            </a:rPr>
            <a:t>How should believers handle storms?</a:t>
          </a:r>
          <a:endParaRPr lang="en-US" sz="3200" b="1" i="1" dirty="0">
            <a:latin typeface="+mn-lt"/>
            <a:ea typeface="+mn-ea"/>
            <a:cs typeface="+mn-cs"/>
          </a:endParaRPr>
        </a:p>
        <a:p>
          <a:pPr algn="ctr" rtl="0">
            <a:lnSpc>
              <a:spcPct val="90000"/>
            </a:lnSpc>
          </a:pPr>
          <a:r>
            <a:rPr lang="en-GB" sz="3200" i="1" dirty="0">
              <a:latin typeface="+mn-lt"/>
              <a:ea typeface="+mn-ea"/>
              <a:cs typeface="+mn-cs"/>
            </a:rPr>
            <a:t> Isa. 26:3; 35:4; Psa. 61:2; 46:1-4; James 5:11</a:t>
          </a:r>
          <a:endParaRPr lang="en-US" sz="3200" b="0" i="0" dirty="0">
            <a:latin typeface="+mn-lt"/>
            <a:ea typeface="+mn-ea"/>
            <a:cs typeface="+mn-cs"/>
          </a:endParaRPr>
        </a:p>
      </dgm:t>
    </dgm:pt>
    <dgm:pt modelId="{9E84C169-3ED9-436C-BE7D-98EA155ECFDB}" type="parTrans" cxnId="{9F59A7B3-BF21-4418-908C-1DDE699B7CCC}">
      <dgm:prSet/>
      <dgm:spPr/>
      <dgm:t>
        <a:bodyPr/>
        <a:lstStyle/>
        <a:p>
          <a:endParaRPr lang="en-US"/>
        </a:p>
      </dgm:t>
    </dgm:pt>
    <dgm:pt modelId="{8B714856-D08B-41FD-BF3A-5E4B3859D26F}" type="sibTrans" cxnId="{9F59A7B3-BF21-4418-908C-1DDE699B7CCC}">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dgm:presLayoutVars>
          <dgm:chPref val="3"/>
        </dgm:presLayoutVars>
      </dgm:prSet>
      <dgm:spPr/>
    </dgm:pt>
    <dgm:pt modelId="{39243EBB-08C3-40AD-9EBD-DFB2E309673B}" type="pres">
      <dgm:prSet presAssocID="{60B4422F-B5F1-45C8-8FA5-66CA47A48205}" presName="hierChild2" presStyleCnt="0"/>
      <dgm:spPr/>
    </dgm:pt>
  </dgm:ptLst>
  <dgm:cxnLst>
    <dgm:cxn modelId="{9F59A7B3-BF21-4418-908C-1DDE699B7CCC}" srcId="{49828610-9B16-48BE-81A5-8175BFC125E8}" destId="{60B4422F-B5F1-45C8-8FA5-66CA47A48205}" srcOrd="0" destOrd="0" parTransId="{9E84C169-3ED9-436C-BE7D-98EA155ECFDB}" sibTransId="{8B714856-D08B-41FD-BF3A-5E4B3859D26F}"/>
    <dgm:cxn modelId="{141E69BA-347D-467A-A14C-47477543C8ED}" type="presOf" srcId="{49828610-9B16-48BE-81A5-8175BFC125E8}" destId="{7BC538D0-47AE-414F-9DE4-F18E62186D5B}" srcOrd="0" destOrd="0" presId="urn:microsoft.com/office/officeart/2005/8/layout/hierarchy1"/>
    <dgm:cxn modelId="{49D42DC4-8F56-473A-82B3-0E93610EF889}" type="presOf" srcId="{60B4422F-B5F1-45C8-8FA5-66CA47A48205}" destId="{DDCA46C2-3612-464D-9F92-813CC60D482F}" srcOrd="0" destOrd="0" presId="urn:microsoft.com/office/officeart/2005/8/layout/hierarchy1"/>
    <dgm:cxn modelId="{CF588619-AE01-4853-9DC7-4EE13E2DC8A4}" type="presParOf" srcId="{7BC538D0-47AE-414F-9DE4-F18E62186D5B}" destId="{A5087579-C124-49EC-86E7-A232783731D9}" srcOrd="0" destOrd="0" presId="urn:microsoft.com/office/officeart/2005/8/layout/hierarchy1"/>
    <dgm:cxn modelId="{48FBD89A-F0EE-4FD1-9800-1335D69160C5}" type="presParOf" srcId="{A5087579-C124-49EC-86E7-A232783731D9}" destId="{E432CA65-1FEE-4816-920D-95060379FF5B}" srcOrd="0" destOrd="0" presId="urn:microsoft.com/office/officeart/2005/8/layout/hierarchy1"/>
    <dgm:cxn modelId="{1FA5F87A-3705-495F-9747-DD78DCDEA477}" type="presParOf" srcId="{E432CA65-1FEE-4816-920D-95060379FF5B}" destId="{A31D16F8-974D-4512-94F2-E4F4716BC42E}" srcOrd="0" destOrd="0" presId="urn:microsoft.com/office/officeart/2005/8/layout/hierarchy1"/>
    <dgm:cxn modelId="{E03520E2-FE06-4023-B7B8-85169AA97665}" type="presParOf" srcId="{E432CA65-1FEE-4816-920D-95060379FF5B}" destId="{DDCA46C2-3612-464D-9F92-813CC60D482F}" srcOrd="1" destOrd="0" presId="urn:microsoft.com/office/officeart/2005/8/layout/hierarchy1"/>
    <dgm:cxn modelId="{CCE03F98-2D16-475D-8D8A-85A42863A222}" type="presParOf" srcId="{A5087579-C124-49EC-86E7-A232783731D9}" destId="{39243EBB-08C3-40AD-9EBD-DFB2E309673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1" i="0" kern="1200" dirty="0">
              <a:effectLst/>
              <a:latin typeface="Calibri" panose="020F0502020204030204"/>
              <a:ea typeface="+mn-ea"/>
              <a:cs typeface="+mn-cs"/>
            </a:rPr>
            <a:t>From our text, what convinced the disciples about Christ’s deity?</a:t>
          </a:r>
          <a:r>
            <a:rPr lang="en-US" sz="3200" b="1" i="1" kern="1200" dirty="0">
              <a:effectLst/>
              <a:latin typeface="Calibri"/>
              <a:ea typeface="+mn-ea"/>
              <a:cs typeface="+mn-cs"/>
            </a:rPr>
            <a:t> </a:t>
          </a:r>
        </a:p>
        <a:p>
          <a:pPr marL="0" lvl="0" indent="0" algn="ctr" defTabSz="1422400" rtl="0">
            <a:lnSpc>
              <a:spcPct val="90000"/>
            </a:lnSpc>
            <a:spcBef>
              <a:spcPct val="0"/>
            </a:spcBef>
            <a:spcAft>
              <a:spcPct val="35000"/>
            </a:spcAft>
            <a:buNone/>
          </a:pPr>
          <a:r>
            <a:rPr lang="en-US" sz="3200" b="0" i="1" kern="1200" dirty="0">
              <a:effectLst/>
              <a:latin typeface="Calibri"/>
              <a:ea typeface="+mn-ea"/>
              <a:cs typeface="+mn-cs"/>
            </a:rPr>
            <a:t>Luke 8:24,25; Matt 14:29-33</a:t>
          </a:r>
          <a:endParaRPr lang="en-GB" sz="3200" b="0" i="1" kern="1200" dirty="0">
            <a:effectLst/>
            <a:latin typeface="Calibri"/>
            <a:ea typeface="+mn-ea"/>
            <a:cs typeface="+mn-cs"/>
          </a:endParaRPr>
        </a:p>
      </dsp:txBody>
      <dsp:txXfrm>
        <a:off x="3089044" y="596011"/>
        <a:ext cx="5277456" cy="29987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1" i="0" kern="1200" dirty="0">
              <a:effectLst/>
              <a:latin typeface="+mn-lt"/>
              <a:ea typeface="+mn-ea"/>
              <a:cs typeface="+mn-cs"/>
            </a:rPr>
            <a:t>List some key lessons from the command of Christ to His disciples to get to the other side.</a:t>
          </a:r>
          <a:endParaRPr lang="en-US" sz="3200" b="1" i="1" kern="1200" dirty="0">
            <a:latin typeface="+mn-lt"/>
            <a:ea typeface="+mn-ea"/>
            <a:cs typeface="+mn-cs"/>
          </a:endParaRPr>
        </a:p>
        <a:p>
          <a:pPr marL="0" lvl="0" indent="0" algn="ctr" defTabSz="1422400" rtl="0">
            <a:lnSpc>
              <a:spcPct val="90000"/>
            </a:lnSpc>
            <a:spcBef>
              <a:spcPct val="0"/>
            </a:spcBef>
            <a:spcAft>
              <a:spcPct val="35000"/>
            </a:spcAft>
            <a:buNone/>
          </a:pPr>
          <a:r>
            <a:rPr lang="en-US" sz="3200" b="0" i="1" kern="1200" dirty="0">
              <a:latin typeface="+mn-lt"/>
            </a:rPr>
            <a:t>Matt 14:22,23; Luke 4:42,43</a:t>
          </a:r>
          <a:endParaRPr lang="en-US" sz="3200" b="0" i="1" kern="1200" dirty="0">
            <a:latin typeface="+mn-lt"/>
            <a:ea typeface="Calibri Light"/>
            <a:cs typeface="Calibri Light"/>
          </a:endParaRPr>
        </a:p>
      </dsp:txBody>
      <dsp:txXfrm>
        <a:off x="3089044" y="596011"/>
        <a:ext cx="5277456" cy="29987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699942" y="2514"/>
          <a:ext cx="4975150" cy="31592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a:xfrm>
          <a:off x="3252736" y="527669"/>
          <a:ext cx="4975150" cy="31592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1" i="0" kern="1200" dirty="0">
              <a:effectLst/>
              <a:latin typeface="+mn-lt"/>
              <a:ea typeface="+mn-ea"/>
              <a:cs typeface="+mn-cs"/>
            </a:rPr>
            <a:t>Identify the elements believers ought to deploy in the task of reaching sinful souls with the gospel.</a:t>
          </a:r>
          <a:r>
            <a:rPr lang="en-GB" sz="3200" b="1" i="1" kern="1200" dirty="0">
              <a:effectLst/>
              <a:latin typeface="+mn-lt"/>
              <a:ea typeface="+mn-ea"/>
              <a:cs typeface="+mn-cs"/>
            </a:rPr>
            <a:t> </a:t>
          </a:r>
        </a:p>
        <a:p>
          <a:pPr marL="0" lvl="0" indent="0" algn="ctr" defTabSz="1422400" rtl="0">
            <a:lnSpc>
              <a:spcPct val="90000"/>
            </a:lnSpc>
            <a:spcBef>
              <a:spcPct val="0"/>
            </a:spcBef>
            <a:spcAft>
              <a:spcPct val="35000"/>
            </a:spcAft>
            <a:buNone/>
          </a:pPr>
          <a:r>
            <a:rPr lang="en-GB" sz="3200" b="0" i="1" kern="1200" dirty="0">
              <a:effectLst/>
              <a:latin typeface="+mn-lt"/>
            </a:rPr>
            <a:t>1 Tim 2:1-4; Eph 6:13-18; 1 Cor 9:22</a:t>
          </a:r>
          <a:endParaRPr lang="en-US" sz="3200" b="1" i="1" kern="1200" dirty="0">
            <a:effectLst/>
            <a:latin typeface="+mn-lt"/>
            <a:ea typeface="+mn-ea"/>
            <a:cs typeface="+mn-cs"/>
          </a:endParaRPr>
        </a:p>
      </dsp:txBody>
      <dsp:txXfrm>
        <a:off x="3345266" y="620199"/>
        <a:ext cx="4790090" cy="2974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7CC9C-E009-45C0-BD11-773E86AEE1A7}">
      <dsp:nvSpPr>
        <dsp:cNvPr id="0" name=""/>
        <dsp:cNvSpPr/>
      </dsp:nvSpPr>
      <dsp:spPr>
        <a:xfrm>
          <a:off x="2699942" y="2514"/>
          <a:ext cx="4975150" cy="31592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EC2716-5FE6-4E2A-9097-5A28B6E539CF}">
      <dsp:nvSpPr>
        <dsp:cNvPr id="0" name=""/>
        <dsp:cNvSpPr/>
      </dsp:nvSpPr>
      <dsp:spPr>
        <a:xfrm>
          <a:off x="3252736" y="527669"/>
          <a:ext cx="4975150" cy="31592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1" i="0" kern="1200" dirty="0">
              <a:latin typeface="+mn-lt"/>
              <a:ea typeface="+mn-ea"/>
              <a:cs typeface="+mn-cs"/>
            </a:rPr>
            <a:t>What is the significance of the presence of Christ in a believer’s life?</a:t>
          </a:r>
        </a:p>
        <a:p>
          <a:pPr marL="0" lvl="0" indent="0" algn="ctr" defTabSz="1422400" rtl="0">
            <a:lnSpc>
              <a:spcPct val="90000"/>
            </a:lnSpc>
            <a:spcBef>
              <a:spcPct val="0"/>
            </a:spcBef>
            <a:spcAft>
              <a:spcPct val="35000"/>
            </a:spcAft>
            <a:buNone/>
          </a:pPr>
          <a:r>
            <a:rPr lang="en-GB" sz="3200" b="0" i="1" kern="1200" dirty="0">
              <a:latin typeface="+mn-lt"/>
            </a:rPr>
            <a:t>Eph 3:20; 1 John 2:27; 1 John 4:4</a:t>
          </a:r>
          <a:endParaRPr lang="en-GB" sz="3200" b="1" i="1" kern="1200" dirty="0">
            <a:latin typeface="+mn-lt"/>
            <a:ea typeface="+mn-ea"/>
            <a:cs typeface="+mn-cs"/>
          </a:endParaRPr>
        </a:p>
      </dsp:txBody>
      <dsp:txXfrm>
        <a:off x="3345266" y="620199"/>
        <a:ext cx="4790090" cy="29741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699942" y="2514"/>
          <a:ext cx="4975150" cy="31592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a:xfrm>
          <a:off x="3252736" y="527669"/>
          <a:ext cx="4975150" cy="31592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1" i="0" kern="1200" dirty="0">
              <a:latin typeface="+mn-lt"/>
              <a:ea typeface="+mn-ea"/>
              <a:cs typeface="+mn-cs"/>
            </a:rPr>
            <a:t>How can contemporary Christians do exploits for the Lord?</a:t>
          </a:r>
          <a:r>
            <a:rPr lang="en-US" sz="3200" b="1" i="1" kern="1200" dirty="0">
              <a:latin typeface="+mn-lt"/>
              <a:ea typeface="+mn-ea"/>
              <a:cs typeface="+mn-cs"/>
            </a:rPr>
            <a:t> </a:t>
          </a:r>
        </a:p>
        <a:p>
          <a:pPr marL="0" lvl="0" indent="0" algn="ctr" defTabSz="1422400" rtl="0">
            <a:lnSpc>
              <a:spcPct val="90000"/>
            </a:lnSpc>
            <a:spcBef>
              <a:spcPct val="0"/>
            </a:spcBef>
            <a:spcAft>
              <a:spcPct val="35000"/>
            </a:spcAft>
            <a:buNone/>
          </a:pPr>
          <a:r>
            <a:rPr lang="en-US" sz="3200" b="0" i="1" kern="1200" dirty="0">
              <a:latin typeface="+mn-lt"/>
            </a:rPr>
            <a:t>Mark 16:15-18,20; Luke 10:17; Acts 1:8</a:t>
          </a:r>
          <a:endParaRPr lang="en-GB" sz="3200" b="0" i="1" kern="1200" dirty="0">
            <a:latin typeface="+mn-lt"/>
            <a:ea typeface="+mn-ea"/>
            <a:cs typeface="+mn-cs"/>
          </a:endParaRPr>
        </a:p>
      </dsp:txBody>
      <dsp:txXfrm>
        <a:off x="3345266" y="620199"/>
        <a:ext cx="4790090" cy="29741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699942" y="2514"/>
          <a:ext cx="4975150" cy="31592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a:xfrm>
          <a:off x="3252736" y="527669"/>
          <a:ext cx="4975150" cy="31592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1" i="0" kern="1200" dirty="0">
              <a:latin typeface="+mn-lt"/>
              <a:ea typeface="+mn-ea"/>
              <a:cs typeface="+mn-cs"/>
            </a:rPr>
            <a:t>Give examples of storms in a believer’s life.</a:t>
          </a:r>
          <a:r>
            <a:rPr lang="en-GB" sz="3200" i="1" kern="1200" dirty="0">
              <a:latin typeface="+mn-lt"/>
              <a:ea typeface="+mn-ea"/>
              <a:cs typeface="+mn-cs"/>
            </a:rPr>
            <a:t> </a:t>
          </a:r>
        </a:p>
      </dsp:txBody>
      <dsp:txXfrm>
        <a:off x="3345266" y="620199"/>
        <a:ext cx="4790090" cy="29741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699942" y="2514"/>
          <a:ext cx="4975150" cy="31592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a:xfrm>
          <a:off x="3252736" y="527669"/>
          <a:ext cx="4975150" cy="31592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90000"/>
            </a:lnSpc>
            <a:spcBef>
              <a:spcPct val="0"/>
            </a:spcBef>
            <a:spcAft>
              <a:spcPct val="35000"/>
            </a:spcAft>
            <a:buNone/>
          </a:pPr>
          <a:r>
            <a:rPr lang="en-US" sz="3200" b="1" i="0" kern="1200" dirty="0">
              <a:latin typeface="+mn-lt"/>
              <a:ea typeface="+mn-ea"/>
              <a:cs typeface="+mn-cs"/>
            </a:rPr>
            <a:t>How should believers handle storms?</a:t>
          </a:r>
          <a:endParaRPr lang="en-US" sz="3200" b="1" i="1" kern="1200" dirty="0">
            <a:latin typeface="+mn-lt"/>
            <a:ea typeface="+mn-ea"/>
            <a:cs typeface="+mn-cs"/>
          </a:endParaRPr>
        </a:p>
        <a:p>
          <a:pPr marL="0" lvl="0" indent="0" algn="ctr" defTabSz="1422400" rtl="0">
            <a:lnSpc>
              <a:spcPct val="90000"/>
            </a:lnSpc>
            <a:spcBef>
              <a:spcPct val="0"/>
            </a:spcBef>
            <a:spcAft>
              <a:spcPct val="35000"/>
            </a:spcAft>
            <a:buNone/>
          </a:pPr>
          <a:r>
            <a:rPr lang="en-GB" sz="3200" i="1" kern="1200" dirty="0">
              <a:latin typeface="+mn-lt"/>
              <a:ea typeface="+mn-ea"/>
              <a:cs typeface="+mn-cs"/>
            </a:rPr>
            <a:t> Isa. 26:3; 35:4; Psa. 61:2; 46:1-4; James 5:11</a:t>
          </a:r>
          <a:endParaRPr lang="en-US" sz="3200" b="0" i="0" kern="1200" dirty="0">
            <a:latin typeface="+mn-lt"/>
            <a:ea typeface="+mn-ea"/>
            <a:cs typeface="+mn-cs"/>
          </a:endParaRPr>
        </a:p>
      </dsp:txBody>
      <dsp:txXfrm>
        <a:off x="3345266" y="620199"/>
        <a:ext cx="4790090" cy="297416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6CF9-FD8E-13E8-6E37-B715CB89E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798B40-E51F-97A5-D2C1-CF7D35921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A82FE6-9B67-E3A8-28C1-D38BF4EEFC16}"/>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a:extLst>
              <a:ext uri="{FF2B5EF4-FFF2-40B4-BE49-F238E27FC236}">
                <a16:creationId xmlns:a16="http://schemas.microsoft.com/office/drawing/2014/main" id="{7F8F352E-9DB5-B41B-D70C-AFA24B3C5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6E6BB-A871-5D39-25D7-F0D3F7C348A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3392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2B31E-2809-03A2-CD1B-41AB093E5B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F6AE40-4D41-BFD9-20C8-F89DA8676F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8E6884-1F00-E3BE-62E3-FE11A0E9E965}"/>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a:extLst>
              <a:ext uri="{FF2B5EF4-FFF2-40B4-BE49-F238E27FC236}">
                <a16:creationId xmlns:a16="http://schemas.microsoft.com/office/drawing/2014/main" id="{19E1D565-39EB-C7D9-327B-3F30189AB5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D6FC14-4BEF-D6EB-5512-E04A00201B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425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CD45D-5617-587B-ABF3-06AA8141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498F0F-8B00-4D17-7125-BF467DC575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89007-9A7A-731C-33D4-54C22F6C6171}"/>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a:extLst>
              <a:ext uri="{FF2B5EF4-FFF2-40B4-BE49-F238E27FC236}">
                <a16:creationId xmlns:a16="http://schemas.microsoft.com/office/drawing/2014/main" id="{F5388808-C173-D077-432D-3C591B324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07F778-C7F4-4734-53D7-8F8E4B01037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0524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01E8-5D8E-418B-D79A-8BB7EB1555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F58700-9249-DD44-A5B2-52CE11C7E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CEFC24-86AA-C05F-8427-1B528128EB3B}"/>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a:extLst>
              <a:ext uri="{FF2B5EF4-FFF2-40B4-BE49-F238E27FC236}">
                <a16:creationId xmlns:a16="http://schemas.microsoft.com/office/drawing/2014/main" id="{9CBF3729-29ED-C549-6AA8-4A354B182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4C4DB-6977-10A1-B45A-2527508E123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5536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32D2-F1F5-D578-D7C6-037954DC97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8C507-0F56-2503-7BDF-1D0C4B7297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32E0A-B681-153D-8B11-2EE6A8738593}"/>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5" name="Footer Placeholder 4">
            <a:extLst>
              <a:ext uri="{FF2B5EF4-FFF2-40B4-BE49-F238E27FC236}">
                <a16:creationId xmlns:a16="http://schemas.microsoft.com/office/drawing/2014/main" id="{0CE4ACA1-3540-3577-826E-118D5B6F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AC0D8-9BDE-0EBF-1A84-6896436ACD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6759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D84-3F59-2F57-21E2-F71C6FC227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14678-FAE6-87C6-F782-C7DE56D5D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DE93DE-4D20-AF4A-D3D1-71F8EEC1A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95C38-A92A-DBA3-9C72-02617556A674}"/>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a:extLst>
              <a:ext uri="{FF2B5EF4-FFF2-40B4-BE49-F238E27FC236}">
                <a16:creationId xmlns:a16="http://schemas.microsoft.com/office/drawing/2014/main" id="{C6DD5909-1FE6-F27D-950B-25AD183869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C7C95-9AE0-D20A-FCCE-15C729C9650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64801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ED65-0E5F-9FA1-9475-81EECE92B86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525618-3FD1-67E6-9167-43845B2AC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11D347-BE4B-894F-AA39-248DB079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E91402-18CC-F1F2-6E0C-9DA76F34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2B3BE-A17A-4715-BD75-0E57D609F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273D7D-B49A-379F-BED1-727DFFBCAD69}"/>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8" name="Footer Placeholder 7">
            <a:extLst>
              <a:ext uri="{FF2B5EF4-FFF2-40B4-BE49-F238E27FC236}">
                <a16:creationId xmlns:a16="http://schemas.microsoft.com/office/drawing/2014/main" id="{16019867-607E-90C5-2CA6-A3D1C19B9E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A0D5E-565E-4236-3A2A-568B993E832F}"/>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0146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4ED1-792C-A2E4-622F-0FF3AADDD7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522B98-63D5-5F24-E41F-24EB2BC33EBE}"/>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4" name="Footer Placeholder 3">
            <a:extLst>
              <a:ext uri="{FF2B5EF4-FFF2-40B4-BE49-F238E27FC236}">
                <a16:creationId xmlns:a16="http://schemas.microsoft.com/office/drawing/2014/main" id="{CA7672BE-7B36-A9DC-E3D4-149452A726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5E6D9F-5249-2E06-559E-E04289724A2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11198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8C5E5-2368-98F4-6A8B-39BDC22E2D8E}"/>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3" name="Footer Placeholder 2">
            <a:extLst>
              <a:ext uri="{FF2B5EF4-FFF2-40B4-BE49-F238E27FC236}">
                <a16:creationId xmlns:a16="http://schemas.microsoft.com/office/drawing/2014/main" id="{7721B6E1-B7CA-8660-2681-FBF1A08D1A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3520A-ADCD-C264-1E3D-43DD8719A49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1554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6D6E-31DE-BDE9-002E-EBC66630F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41F46E-9EA4-4156-31C6-9049490A2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99F3D2-5869-55B2-D0B3-9EC9D2B8A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0CA3-164E-66AC-78A6-4FC4491E40A8}"/>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a:extLst>
              <a:ext uri="{FF2B5EF4-FFF2-40B4-BE49-F238E27FC236}">
                <a16:creationId xmlns:a16="http://schemas.microsoft.com/office/drawing/2014/main" id="{AE2AA41C-574B-0185-FFB7-91CFF6AD6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DF925-061B-6713-3A12-1DBF2FA7E56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67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967E-34B8-6942-FF9C-5515B02D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585840-B2CA-8754-966F-B44B27FD2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E3FA47-7E12-E9A8-C9D7-BC3B224C5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8569D-CC41-A6CD-9359-CE8004DC5946}"/>
              </a:ext>
            </a:extLst>
          </p:cNvPr>
          <p:cNvSpPr>
            <a:spLocks noGrp="1"/>
          </p:cNvSpPr>
          <p:nvPr>
            <p:ph type="dt" sz="half" idx="10"/>
          </p:nvPr>
        </p:nvSpPr>
        <p:spPr/>
        <p:txBody>
          <a:bodyPr/>
          <a:lstStyle/>
          <a:p>
            <a:fld id="{7D166AC9-700C-4134-802B-28E218B176A1}" type="datetimeFigureOut">
              <a:rPr lang="en-GB" smtClean="0"/>
              <a:t>04/08/2026</a:t>
            </a:fld>
            <a:endParaRPr lang="en-GB"/>
          </a:p>
        </p:txBody>
      </p:sp>
      <p:sp>
        <p:nvSpPr>
          <p:cNvPr id="6" name="Footer Placeholder 5">
            <a:extLst>
              <a:ext uri="{FF2B5EF4-FFF2-40B4-BE49-F238E27FC236}">
                <a16:creationId xmlns:a16="http://schemas.microsoft.com/office/drawing/2014/main" id="{B6687B3B-3DF7-0204-EFA9-7E3A3BB67F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BCF78-C3AB-B94D-CAB0-6945C528C583}"/>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9363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AA8B3-41F2-D214-9BB4-40394F301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46E8D1-AF22-B895-2E34-123C4595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A5D030-457B-1ABB-75B9-0015CD044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04/08/2026</a:t>
            </a:fld>
            <a:endParaRPr lang="en-GB"/>
          </a:p>
        </p:txBody>
      </p:sp>
      <p:sp>
        <p:nvSpPr>
          <p:cNvPr id="5" name="Footer Placeholder 4">
            <a:extLst>
              <a:ext uri="{FF2B5EF4-FFF2-40B4-BE49-F238E27FC236}">
                <a16:creationId xmlns:a16="http://schemas.microsoft.com/office/drawing/2014/main" id="{C73B6003-8A87-E758-DCEB-413B5A4B7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28D8A7-5D56-33D1-605B-60003202E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26477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a:extLst>
              <a:ext uri="{FF2B5EF4-FFF2-40B4-BE49-F238E27FC236}">
                <a16:creationId xmlns:a16="http://schemas.microsoft.com/office/drawing/2014/main" id="{D8386171-E87D-46AB-8718-4CE2A8874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26">
            <a:extLst>
              <a:ext uri="{FF2B5EF4-FFF2-40B4-BE49-F238E27FC236}">
                <a16:creationId xmlns:a16="http://schemas.microsoft.com/office/drawing/2014/main" id="{207CB456-8849-413C-8210-B663779A3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513936D-D1EB-4E42-A97F-942BA1F3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344A01-CC7D-010B-136A-89B8C2FFF40B}"/>
              </a:ext>
            </a:extLst>
          </p:cNvPr>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a:ln>
                  <a:noFill/>
                </a:ln>
                <a:effectLst/>
                <a:uLnTx/>
                <a:uFillTx/>
                <a:latin typeface="Cambria" panose="02040503050406030204" pitchFamily="18" charset="0"/>
                <a:ea typeface="+mj-ea"/>
                <a:cs typeface="+mj-cs"/>
              </a:rPr>
              <a:t>SEARCH THE SCRIPTURES</a:t>
            </a:r>
            <a:endParaRPr lang="en-GB" sz="7000"/>
          </a:p>
        </p:txBody>
      </p:sp>
      <p:sp>
        <p:nvSpPr>
          <p:cNvPr id="3" name="Subtitle 2">
            <a:extLst>
              <a:ext uri="{FF2B5EF4-FFF2-40B4-BE49-F238E27FC236}">
                <a16:creationId xmlns:a16="http://schemas.microsoft.com/office/drawing/2014/main" id="{91A6468F-998E-8A8A-705F-0FECFAC70FF2}"/>
              </a:ext>
            </a:extLst>
          </p:cNvPr>
          <p:cNvSpPr>
            <a:spLocks noGrp="1"/>
          </p:cNvSpPr>
          <p:nvPr>
            <p:ph type="subTitle" idx="1"/>
          </p:nvPr>
        </p:nvSpPr>
        <p:spPr>
          <a:xfrm>
            <a:off x="1524000" y="4617728"/>
            <a:ext cx="9144000" cy="944339"/>
          </a:xfrm>
        </p:spPr>
        <p:txBody>
          <a:bodyPr vert="horz" lIns="91440" tIns="45720" rIns="91440" bIns="45720" rtlCol="0" anchor="t">
            <a:normAutofit/>
          </a:bodyPr>
          <a:lstStyle/>
          <a:p>
            <a:r>
              <a:rPr lang="en-GB" b="1" dirty="0"/>
              <a:t>06-09-2026</a:t>
            </a:r>
          </a:p>
        </p:txBody>
      </p:sp>
      <p:cxnSp>
        <p:nvCxnSpPr>
          <p:cNvPr id="15" name="Straight Connector 14">
            <a:extLst>
              <a:ext uri="{FF2B5EF4-FFF2-40B4-BE49-F238E27FC236}">
                <a16:creationId xmlns:a16="http://schemas.microsoft.com/office/drawing/2014/main" id="{AFA75EE9-0DE4-4982-A870-290AD61EAA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F51C0967-AC64-C648-19E8-E5A1F1B31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115697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79D9C0-8AD2-F222-4DF6-FCC211D042D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C05B9FB7-FABE-EEFC-88E8-4A51BB821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5FD28507-8D2D-068E-D369-8F696F9CF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F534DD-5405-ED5F-73FA-856F24C30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0B22EC-F0A9-4465-E18F-8447EC27A8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BD4152-DAD9-1769-8AE2-12D660A35A4C}"/>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charset="0"/>
                <a:ea typeface="+mj-ea"/>
                <a:cs typeface="+mj-cs"/>
              </a:rPr>
              <a:t>QUESTION 5</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D1E00C29-A7E8-1EFC-3CE5-60C882AD1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C90EF1B9-C75A-3337-D242-C8AD54B12D7C}"/>
              </a:ext>
            </a:extLst>
          </p:cNvPr>
          <p:cNvGraphicFramePr>
            <a:graphicFrameLocks noGrp="1"/>
          </p:cNvGraphicFramePr>
          <p:nvPr>
            <p:ph idx="1"/>
            <p:extLst>
              <p:ext uri="{D42A27DB-BD31-4B8C-83A1-F6EECF244321}">
                <p14:modId xmlns:p14="http://schemas.microsoft.com/office/powerpoint/2010/main" val="143879141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2677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BFD79F-1C77-E681-D992-9E2AE3F8FCE4}"/>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D9C33B7-974F-68D4-7B67-2CBA4940A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6019F408-9DC0-F0EA-6D25-41A91F439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3E200E3-1D39-E014-0724-43D83ACF6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5A01371-C420-D300-F941-9F53DD39F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ABCEFB-BA0B-520C-5B4E-A7305F4BD9CC}"/>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a:ea typeface="Cambria"/>
              </a:rPr>
              <a:t>QUESTION </a:t>
            </a:r>
            <a:r>
              <a:rPr lang="en-GB" altLang="en-US" sz="4000" b="1">
                <a:solidFill>
                  <a:srgbClr val="FFFFFF"/>
                </a:solidFill>
                <a:latin typeface="Cambria"/>
                <a:ea typeface="Cambria"/>
              </a:rPr>
              <a:t>6</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815639FD-408E-0F4A-4C1D-0520893CF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CAC70E6-D72F-C2C7-BD55-649BB20C92BB}"/>
              </a:ext>
            </a:extLst>
          </p:cNvPr>
          <p:cNvGraphicFramePr>
            <a:graphicFrameLocks noGrp="1"/>
          </p:cNvGraphicFramePr>
          <p:nvPr>
            <p:ph idx="1"/>
            <p:extLst>
              <p:ext uri="{D42A27DB-BD31-4B8C-83A1-F6EECF244321}">
                <p14:modId xmlns:p14="http://schemas.microsoft.com/office/powerpoint/2010/main" val="67344046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884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0C8370-E2DD-8BDF-8F3D-559E44ABC6F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3DA44F3E-D6CD-6BAD-37A0-9C2AA59255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DE717B9A-F39E-05AD-94F1-548809510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F03968-51E7-065E-E14A-69DDE5BED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A5EE91-9208-C057-4259-C1CCF83A9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1D35DC-89D6-38F6-2FD5-D7BD83641947}"/>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a:ea typeface="Cambria"/>
              </a:rPr>
              <a:t>QUESTION </a:t>
            </a:r>
            <a:r>
              <a:rPr lang="en-GB" altLang="en-US" sz="4000" b="1">
                <a:solidFill>
                  <a:srgbClr val="FFFFFF"/>
                </a:solidFill>
                <a:latin typeface="Cambria"/>
                <a:ea typeface="Cambria"/>
              </a:rPr>
              <a:t>7</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1C14FDA3-FBE9-F413-7531-CF9405EFAD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9B017108-B815-04DF-3B05-9760ED723149}"/>
              </a:ext>
            </a:extLst>
          </p:cNvPr>
          <p:cNvGraphicFramePr>
            <a:graphicFrameLocks noGrp="1"/>
          </p:cNvGraphicFramePr>
          <p:nvPr>
            <p:ph idx="1"/>
            <p:extLst>
              <p:ext uri="{D42A27DB-BD31-4B8C-83A1-F6EECF244321}">
                <p14:modId xmlns:p14="http://schemas.microsoft.com/office/powerpoint/2010/main" val="380167767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3301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ABD4DD4-12B0-C028-9915-EA77C9A851C8}"/>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charset="0"/>
                <a:ea typeface="+mj-ea"/>
                <a:cs typeface="+mj-cs"/>
              </a:rPr>
              <a:t>CONCLUSION</a:t>
            </a:r>
            <a:endParaRPr lang="en-GB" sz="2800">
              <a:solidFill>
                <a:srgbClr val="FFFFFF"/>
              </a:solidFill>
            </a:endParaRPr>
          </a:p>
        </p:txBody>
      </p:sp>
      <p:sp>
        <p:nvSpPr>
          <p:cNvPr id="11" name="Rectangle 10">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4379709" y="686862"/>
            <a:ext cx="7037591" cy="5475129"/>
          </a:xfrm>
        </p:spPr>
        <p:txBody>
          <a:bodyPr anchor="ctr">
            <a:normAutofit/>
          </a:bodyPr>
          <a:lstStyle/>
          <a:p>
            <a:pPr marL="0" indent="0" algn="ctr">
              <a:lnSpc>
                <a:spcPct val="100000"/>
              </a:lnSpc>
              <a:buNone/>
            </a:pPr>
            <a:r>
              <a:rPr lang="en-US" b="1" dirty="0">
                <a:ea typeface="+mn-lt"/>
                <a:cs typeface="+mn-lt"/>
              </a:rPr>
              <a:t>Hardships and storms will either cause us to doubt God’s faithfulness, or give us some of the sweetest moments of our lives as we learn to grow in relationship with our Savior. </a:t>
            </a:r>
          </a:p>
          <a:p>
            <a:pPr marL="0" indent="0" algn="ctr">
              <a:lnSpc>
                <a:spcPct val="100000"/>
              </a:lnSpc>
              <a:buNone/>
            </a:pPr>
            <a:r>
              <a:rPr lang="en-US" b="1" dirty="0">
                <a:ea typeface="+mn-lt"/>
                <a:cs typeface="+mn-lt"/>
              </a:rPr>
              <a:t>There are lessons to be learned and wisdom to be gained in the midst of every storm. Therefore, we must not lose heart, but rather reach out to Him in faith through prayer.</a:t>
            </a:r>
          </a:p>
          <a:p>
            <a:pPr marL="0" indent="0" algn="ctr">
              <a:lnSpc>
                <a:spcPct val="100000"/>
              </a:lnSpc>
              <a:buNone/>
            </a:pPr>
            <a:r>
              <a:rPr lang="en-US" b="1" dirty="0">
                <a:ea typeface="+mn-lt"/>
                <a:cs typeface="+mn-lt"/>
              </a:rPr>
              <a:t>God is in control of our lives. He’s sovereign, ever-present, all-knowing and all-powerful.</a:t>
            </a:r>
            <a:endParaRPr lang="en-US" dirty="0"/>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941853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65288E-584A-1CCA-F6C2-EE785F2E0DEA}"/>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ABFE4366-BEC1-C588-F810-FC7D0309A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B05F313-F18E-04B9-9884-42A93839ADEF}"/>
              </a:ext>
            </a:extLst>
          </p:cNvPr>
          <p:cNvSpPr>
            <a:spLocks noGrp="1"/>
          </p:cNvSpPr>
          <p:nvPr>
            <p:ph type="title"/>
          </p:nvPr>
        </p:nvSpPr>
        <p:spPr>
          <a:xfrm>
            <a:off x="777240" y="731519"/>
            <a:ext cx="2845191" cy="3237579"/>
          </a:xfrm>
        </p:spPr>
        <p:txBody>
          <a:bodyPr>
            <a:normAutofit/>
          </a:bodyPr>
          <a:lstStyle/>
          <a:p>
            <a:pPr algn="ctr"/>
            <a:r>
              <a:rPr lang="en-GB" altLang="en-US" sz="2800" b="1">
                <a:solidFill>
                  <a:srgbClr val="FFFFFF"/>
                </a:solidFill>
                <a:latin typeface="Cambria"/>
                <a:ea typeface="Cambria"/>
              </a:rPr>
              <a:t>ASSIGNMENT</a:t>
            </a:r>
            <a:endParaRPr lang="en-US"/>
          </a:p>
        </p:txBody>
      </p:sp>
      <p:sp>
        <p:nvSpPr>
          <p:cNvPr id="11" name="Rectangle 10">
            <a:extLst>
              <a:ext uri="{FF2B5EF4-FFF2-40B4-BE49-F238E27FC236}">
                <a16:creationId xmlns:a16="http://schemas.microsoft.com/office/drawing/2014/main" id="{814FC228-52CC-6A26-87E4-645F38342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78393BE0-0EEA-3B38-F1A5-096C2C3E9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4E138A-A4F0-40C5-C87B-83C39CD9ABED}"/>
              </a:ext>
            </a:extLst>
          </p:cNvPr>
          <p:cNvSpPr>
            <a:spLocks noGrp="1"/>
          </p:cNvSpPr>
          <p:nvPr>
            <p:ph idx="1"/>
          </p:nvPr>
        </p:nvSpPr>
        <p:spPr>
          <a:xfrm>
            <a:off x="4379709" y="686862"/>
            <a:ext cx="7037591" cy="5475129"/>
          </a:xfrm>
        </p:spPr>
        <p:txBody>
          <a:bodyPr anchor="ctr">
            <a:normAutofit/>
          </a:bodyPr>
          <a:lstStyle/>
          <a:p>
            <a:pPr marL="0" indent="0" algn="ctr">
              <a:lnSpc>
                <a:spcPct val="100000"/>
              </a:lnSpc>
              <a:buNone/>
            </a:pPr>
            <a:r>
              <a:rPr lang="en-US" b="1" dirty="0">
                <a:ea typeface="+mn-lt"/>
                <a:cs typeface="+mn-lt"/>
              </a:rPr>
              <a:t>In what ways can you help a fellow Christian who is currently going through a storm (it could be a sudden health crisis, broken relationship or financial challenge)? Use the Scriptures and Scriptural principles to support </a:t>
            </a:r>
            <a:r>
              <a:rPr lang="en-US" b="1">
                <a:ea typeface="+mn-lt"/>
                <a:cs typeface="+mn-lt"/>
              </a:rPr>
              <a:t>your answer.</a:t>
            </a:r>
            <a:endParaRPr lang="en-US" dirty="0"/>
          </a:p>
        </p:txBody>
      </p:sp>
      <p:pic>
        <p:nvPicPr>
          <p:cNvPr id="4" name="Picture 3" descr="Logo&#10;&#10;Description automatically generated">
            <a:extLst>
              <a:ext uri="{FF2B5EF4-FFF2-40B4-BE49-F238E27FC236}">
                <a16:creationId xmlns:a16="http://schemas.microsoft.com/office/drawing/2014/main" id="{879CB66F-1989-2691-B71F-8D30D14209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055043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ABD4DD4-12B0-C028-9915-EA77C9A851C8}"/>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charset="0"/>
                <a:ea typeface="+mj-ea"/>
                <a:cs typeface="+mj-cs"/>
              </a:rPr>
              <a:t>CONCLUSION OF OUR LAST STUDY</a:t>
            </a:r>
            <a:endParaRPr lang="en-GB" sz="2800">
              <a:solidFill>
                <a:srgbClr val="FFFFFF"/>
              </a:solidFill>
            </a:endParaRPr>
          </a:p>
        </p:txBody>
      </p:sp>
      <p:sp>
        <p:nvSpPr>
          <p:cNvPr id="11" name="Rectangle 10">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4379709" y="686862"/>
            <a:ext cx="7037591" cy="5475129"/>
          </a:xfrm>
        </p:spPr>
        <p:txBody>
          <a:bodyPr anchor="ctr">
            <a:normAutofit/>
          </a:bodyPr>
          <a:lstStyle/>
          <a:p>
            <a:pPr marL="0" indent="0" algn="ctr">
              <a:buNone/>
            </a:pPr>
            <a:r>
              <a:rPr lang="en-US" b="1" dirty="0"/>
              <a:t>A. Look around your home, church or workplace. </a:t>
            </a:r>
            <a:r>
              <a:rPr lang="en-NL" b="1" dirty="0"/>
              <a:t>Identify one situation this week where you can demonstrate Christlike compassion, and describe the action you will take.</a:t>
            </a:r>
            <a:endParaRPr lang="en-US" b="1" dirty="0"/>
          </a:p>
          <a:p>
            <a:pPr marL="0" indent="0" algn="ctr">
              <a:buNone/>
            </a:pPr>
            <a:r>
              <a:rPr lang="en-US" b="1" dirty="0"/>
              <a:t>B. </a:t>
            </a:r>
            <a:r>
              <a:rPr lang="en-NL" b="1" dirty="0"/>
              <a:t>Identify an area of your life where you need to place greater trust in God's provision, and commit to praying earnestly about it this week.</a:t>
            </a:r>
            <a:r>
              <a:rPr lang="en-US" b="1" dirty="0"/>
              <a:t> </a:t>
            </a:r>
          </a:p>
          <a:p>
            <a:pPr marL="0" indent="0" algn="ctr">
              <a:buNone/>
            </a:pPr>
            <a:r>
              <a:rPr lang="en-GB" b="1" dirty="0"/>
              <a:t>Prepare to share your answers next week.</a:t>
            </a:r>
            <a:endParaRPr lang="en-US" b="1" dirty="0"/>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Title 1">
            <a:extLst>
              <a:ext uri="{FF2B5EF4-FFF2-40B4-BE49-F238E27FC236}">
                <a16:creationId xmlns:a16="http://schemas.microsoft.com/office/drawing/2014/main" id="{9021403F-E2A3-1057-FC08-A5BE879B4C6F}"/>
              </a:ext>
            </a:extLst>
          </p:cNvPr>
          <p:cNvSpPr txBox="1">
            <a:spLocks/>
          </p:cNvSpPr>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2800" b="1" i="1" dirty="0">
                <a:solidFill>
                  <a:srgbClr val="FFFFFF"/>
                </a:solidFill>
                <a:latin typeface="Cambria" panose="02040503050406030204" pitchFamily="18" charset="0"/>
                <a:ea typeface="Cambria" panose="02040503050406030204" pitchFamily="18" charset="0"/>
              </a:rPr>
              <a:t>Christ Feeds the Multitudes</a:t>
            </a:r>
            <a:endParaRPr lang="en-GB" sz="2800" b="1" i="1" dirty="0">
              <a:solidFill>
                <a:srgbClr val="FFFFF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9847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66EEFF-EB9C-6B0D-62CC-26C94F04F300}"/>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a:t>
            </a:r>
            <a:r>
              <a:rPr lang="en-US" altLang="en-US" sz="4800" b="1" u="sng" dirty="0">
                <a:solidFill>
                  <a:srgbClr val="FFFFFF"/>
                </a:solidFill>
              </a:rPr>
              <a:t>35</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altLang="en-US" sz="4800" b="1" dirty="0">
                <a:solidFill>
                  <a:srgbClr val="FFFFFF"/>
                </a:solidFill>
              </a:rPr>
              <a:t>Christ’s Power over Nature</a:t>
            </a:r>
            <a:endParaRPr lang="en-US" sz="4800" kern="1200" dirty="0">
              <a:solidFill>
                <a:srgbClr val="FFFFFF"/>
              </a:solidFill>
              <a:latin typeface="+mj-lt"/>
              <a:ea typeface="+mj-ea"/>
              <a:cs typeface="+mj-cs"/>
            </a:endParaRPr>
          </a:p>
        </p:txBody>
      </p:sp>
      <p:pic>
        <p:nvPicPr>
          <p:cNvPr id="4" name="Picture 3" descr="Logo&#10;&#10;Description automatically generated">
            <a:extLst>
              <a:ext uri="{FF2B5EF4-FFF2-40B4-BE49-F238E27FC236}">
                <a16:creationId xmlns:a16="http://schemas.microsoft.com/office/drawing/2014/main" id="{C83A4C62-3563-565C-53CE-19189B8CE0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a:extLst>
              <a:ext uri="{FF2B5EF4-FFF2-40B4-BE49-F238E27FC236}">
                <a16:creationId xmlns:a16="http://schemas.microsoft.com/office/drawing/2014/main" id="{1FEE93BE-C40A-32D0-1C64-76B5626BF3A5}"/>
              </a:ext>
            </a:extLst>
          </p:cNvPr>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a:t>MEMORY VERSE: ……</a:t>
            </a:r>
            <a:endParaRPr lang="en-US" sz="3200" kern="1200"/>
          </a:p>
        </p:txBody>
      </p:sp>
      <p:sp>
        <p:nvSpPr>
          <p:cNvPr id="8" name="Freeform: Shape 7">
            <a:extLst>
              <a:ext uri="{FF2B5EF4-FFF2-40B4-BE49-F238E27FC236}">
                <a16:creationId xmlns:a16="http://schemas.microsoft.com/office/drawing/2014/main" id="{66077BFE-7956-2161-471E-9C75FED31DBA}"/>
              </a:ext>
            </a:extLst>
          </p:cNvPr>
          <p:cNvSpPr/>
          <p:nvPr/>
        </p:nvSpPr>
        <p:spPr>
          <a:xfrm>
            <a:off x="5468389"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285750" lvl="1" indent="-285750" algn="ctr" defTabSz="1289050">
              <a:lnSpc>
                <a:spcPct val="90000"/>
              </a:lnSpc>
              <a:spcBef>
                <a:spcPct val="0"/>
              </a:spcBef>
              <a:spcAft>
                <a:spcPct val="20000"/>
              </a:spcAft>
            </a:pPr>
            <a:r>
              <a:rPr lang="en-US" sz="2800" dirty="0"/>
              <a:t>“And they came to him, and awoke him, saying, Master, master, we perish. Then he arose, and rebuked the wind and the raging of the water: and they ceased, and there was a calm”</a:t>
            </a:r>
            <a:r>
              <a:rPr lang="en-GB" sz="2800" dirty="0"/>
              <a:t> </a:t>
            </a:r>
          </a:p>
          <a:p>
            <a:pPr marL="285750" lvl="1" indent="-285750" algn="ctr" defTabSz="1289050">
              <a:lnSpc>
                <a:spcPct val="90000"/>
              </a:lnSpc>
              <a:spcBef>
                <a:spcPct val="0"/>
              </a:spcBef>
              <a:spcAft>
                <a:spcPct val="20000"/>
              </a:spcAft>
            </a:pPr>
            <a:r>
              <a:rPr lang="en-GB" sz="2800" dirty="0"/>
              <a:t>(Luke 8:24).</a:t>
            </a:r>
            <a:endParaRPr lang="en-US" sz="2800" kern="1200" dirty="0"/>
          </a:p>
        </p:txBody>
      </p:sp>
      <p:sp>
        <p:nvSpPr>
          <p:cNvPr id="3" name="Freeform: Shape 2">
            <a:extLst>
              <a:ext uri="{FF2B5EF4-FFF2-40B4-BE49-F238E27FC236}">
                <a16:creationId xmlns:a16="http://schemas.microsoft.com/office/drawing/2014/main" id="{6F2D7EF5-2447-9E83-B07F-A3F30C43F2C4}"/>
              </a:ext>
            </a:extLst>
          </p:cNvPr>
          <p:cNvSpPr/>
          <p:nvPr/>
        </p:nvSpPr>
        <p:spPr>
          <a:xfrm>
            <a:off x="5468389" y="5313872"/>
            <a:ext cx="6263640" cy="781242"/>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41151" tIns="241151" rIns="241151" bIns="241151" numCol="1" spcCol="1270" anchor="ctr" anchorCtr="0">
            <a:noAutofit/>
          </a:bodyPr>
          <a:lstStyle/>
          <a:p>
            <a:pPr defTabSz="1644650">
              <a:lnSpc>
                <a:spcPct val="90000"/>
              </a:lnSpc>
              <a:spcBef>
                <a:spcPct val="0"/>
              </a:spcBef>
              <a:spcAft>
                <a:spcPct val="35000"/>
              </a:spcAft>
            </a:pPr>
            <a:r>
              <a:rPr lang="en-GB" sz="2800" b="1" i="0" kern="1200" baseline="0" dirty="0"/>
              <a:t>TEXT:</a:t>
            </a:r>
            <a:r>
              <a:rPr lang="en-GB" sz="2800" b="1" i="1" kern="1200" baseline="0" dirty="0"/>
              <a:t>  </a:t>
            </a:r>
            <a:r>
              <a:rPr lang="en-US" sz="2800" b="1" i="1" dirty="0"/>
              <a:t>Matthew 14:22-36; Luke 8:22-25</a:t>
            </a:r>
          </a:p>
        </p:txBody>
      </p:sp>
    </p:spTree>
    <p:extLst>
      <p:ext uri="{BB962C8B-B14F-4D97-AF65-F5344CB8AC3E}">
        <p14:creationId xmlns:p14="http://schemas.microsoft.com/office/powerpoint/2010/main" val="75522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ABD4DD4-12B0-C028-9915-EA77C9A851C8}"/>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charset="0"/>
                <a:ea typeface="+mj-ea"/>
                <a:cs typeface="+mj-cs"/>
              </a:rPr>
              <a:t>INTRODUCTION</a:t>
            </a:r>
            <a:endParaRPr lang="en-GB" sz="2800">
              <a:solidFill>
                <a:srgbClr val="FFFFFF"/>
              </a:solidFill>
            </a:endParaRPr>
          </a:p>
        </p:txBody>
      </p:sp>
      <p:sp>
        <p:nvSpPr>
          <p:cNvPr id="11" name="Rectangle 10">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4379709" y="686862"/>
            <a:ext cx="7037591" cy="5475129"/>
          </a:xfrm>
        </p:spPr>
        <p:txBody>
          <a:bodyPr anchor="ctr">
            <a:normAutofit/>
          </a:bodyPr>
          <a:lstStyle/>
          <a:p>
            <a:pPr marL="0" indent="0" algn="just">
              <a:spcAft>
                <a:spcPts val="600"/>
              </a:spcAft>
              <a:buNone/>
              <a:defRPr/>
            </a:pPr>
            <a:r>
              <a:rPr lang="en-US" dirty="0">
                <a:latin typeface="Calibri"/>
                <a:ea typeface="Calibri"/>
                <a:cs typeface="Calibri"/>
              </a:rPr>
              <a:t>The text shows Christ’s authority in calming the storm. It shows us that God is able to bring peace in difficult times. Christ also manifested His authority over all sicknesses at several instances and contexts. Challenges of life can make believers to be full of doubts, replacing faith with fear. We should not be discouraged or afraid when confronted with unpleasant situations because His power over all circumstances remain the same today. We should trust in His presence with us, His possession of us, His programme for us, His purpose for us, His protection for us, His promise for us, and His power over us.</a:t>
            </a:r>
            <a:endParaRPr lang="en-US" dirty="0">
              <a:ea typeface="Calibri"/>
              <a:cs typeface="Calibri"/>
            </a:endParaRPr>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extBox 4">
            <a:extLst>
              <a:ext uri="{FF2B5EF4-FFF2-40B4-BE49-F238E27FC236}">
                <a16:creationId xmlns:a16="http://schemas.microsoft.com/office/drawing/2014/main" id="{F800859F-24F7-D91F-0D3C-CAF240F77A6D}"/>
              </a:ext>
            </a:extLst>
          </p:cNvPr>
          <p:cNvSpPr txBox="1"/>
          <p:nvPr/>
        </p:nvSpPr>
        <p:spPr>
          <a:xfrm>
            <a:off x="1869440" y="4978400"/>
            <a:ext cx="184731" cy="369332"/>
          </a:xfrm>
          <a:prstGeom prst="rect">
            <a:avLst/>
          </a:prstGeom>
          <a:noFill/>
        </p:spPr>
        <p:txBody>
          <a:bodyPr wrap="none" rtlCol="0">
            <a:spAutoFit/>
          </a:bodyPr>
          <a:lstStyle/>
          <a:p>
            <a:endParaRPr lang="LID4096" dirty="0"/>
          </a:p>
        </p:txBody>
      </p:sp>
      <p:sp>
        <p:nvSpPr>
          <p:cNvPr id="6" name="Title 1">
            <a:extLst>
              <a:ext uri="{FF2B5EF4-FFF2-40B4-BE49-F238E27FC236}">
                <a16:creationId xmlns:a16="http://schemas.microsoft.com/office/drawing/2014/main" id="{0AF49A54-8B7F-57FE-F04B-C6655A524AE7}"/>
              </a:ext>
            </a:extLst>
          </p:cNvPr>
          <p:cNvSpPr txBox="1">
            <a:spLocks/>
          </p:cNvSpPr>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i="1">
                <a:solidFill>
                  <a:srgbClr val="FFFFFF"/>
                </a:solidFill>
                <a:latin typeface="Cambria" charset="0"/>
              </a:rPr>
              <a:t>Matthew 14:22-36; Luke 8:22-25</a:t>
            </a:r>
            <a:endParaRPr lang="en-GB" sz="2800" i="1" dirty="0">
              <a:solidFill>
                <a:srgbClr val="FFFFFF"/>
              </a:solidFill>
            </a:endParaRPr>
          </a:p>
        </p:txBody>
      </p:sp>
    </p:spTree>
    <p:extLst>
      <p:ext uri="{BB962C8B-B14F-4D97-AF65-F5344CB8AC3E}">
        <p14:creationId xmlns:p14="http://schemas.microsoft.com/office/powerpoint/2010/main" val="721666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4215866" y="686862"/>
            <a:ext cx="7345947" cy="5475129"/>
          </a:xfrm>
        </p:spPr>
        <p:txBody>
          <a:bodyPr anchor="ctr">
            <a:normAutofit/>
          </a:bodyPr>
          <a:lstStyle/>
          <a:p>
            <a:pPr marL="514350" indent="-514350" algn="just">
              <a:spcBef>
                <a:spcPct val="0"/>
              </a:spcBef>
              <a:spcAft>
                <a:spcPts val="600"/>
              </a:spcAft>
              <a:buAutoNum type="arabicPeriod"/>
              <a:defRPr/>
            </a:pPr>
            <a:r>
              <a:rPr lang="en-US" dirty="0">
                <a:ea typeface="+mn-lt"/>
                <a:cs typeface="+mn-lt"/>
              </a:rPr>
              <a:t>Every believer should be assured of Christ’s abiding presence and deliverance in times of trouble.</a:t>
            </a:r>
          </a:p>
          <a:p>
            <a:pPr marL="514350" indent="-514350" algn="just">
              <a:spcBef>
                <a:spcPct val="0"/>
              </a:spcBef>
              <a:spcAft>
                <a:spcPts val="600"/>
              </a:spcAft>
              <a:buAutoNum type="arabicPeriod"/>
              <a:defRPr/>
            </a:pPr>
            <a:r>
              <a:rPr lang="en-US" dirty="0">
                <a:ea typeface="+mn-lt"/>
                <a:cs typeface="+mn-lt"/>
              </a:rPr>
              <a:t>God has promised through Christ to heal and keep us healthy. His promise cannot fail.</a:t>
            </a:r>
          </a:p>
          <a:p>
            <a:pPr marL="514350" indent="-514350" algn="just">
              <a:spcBef>
                <a:spcPct val="0"/>
              </a:spcBef>
              <a:spcAft>
                <a:spcPts val="600"/>
              </a:spcAft>
              <a:buAutoNum type="arabicPeriod"/>
              <a:defRPr/>
            </a:pPr>
            <a:r>
              <a:rPr lang="en-US" dirty="0">
                <a:ea typeface="+mn-lt"/>
                <a:cs typeface="+mn-lt"/>
              </a:rPr>
              <a:t>We need faith to appropriate His promises in our lives.</a:t>
            </a:r>
          </a:p>
          <a:p>
            <a:pPr marL="514350" indent="-514350" algn="just">
              <a:spcBef>
                <a:spcPct val="0"/>
              </a:spcBef>
              <a:spcAft>
                <a:spcPts val="600"/>
              </a:spcAft>
              <a:buAutoNum type="arabicPeriod"/>
              <a:defRPr/>
            </a:pPr>
            <a:r>
              <a:rPr lang="en-US" dirty="0">
                <a:ea typeface="+mn-lt"/>
                <a:cs typeface="+mn-lt"/>
              </a:rPr>
              <a:t>Prayer is a means appointed by God in drawing and moving the divine hands for all-round blessings and breakthroughs.</a:t>
            </a:r>
          </a:p>
          <a:p>
            <a:pPr marL="514350" indent="-514350" algn="just">
              <a:spcBef>
                <a:spcPct val="0"/>
              </a:spcBef>
              <a:spcAft>
                <a:spcPts val="600"/>
              </a:spcAft>
              <a:buAutoNum type="arabicPeriod"/>
              <a:defRPr/>
            </a:pPr>
            <a:r>
              <a:rPr lang="en-US" dirty="0">
                <a:ea typeface="+mn-lt"/>
                <a:cs typeface="+mn-lt"/>
              </a:rPr>
              <a:t>Every believer must recognize that the Lord has given him power to heal the sick.</a:t>
            </a:r>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a:extLst>
              <a:ext uri="{FF2B5EF4-FFF2-40B4-BE49-F238E27FC236}">
                <a16:creationId xmlns:a16="http://schemas.microsoft.com/office/drawing/2014/main" id="{898EAFF5-537E-AD5C-23D9-EBE879C35C24}"/>
              </a:ext>
            </a:extLst>
          </p:cNvPr>
          <p:cNvSpPr txBox="1">
            <a:spLocks/>
          </p:cNvSpPr>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US" sz="2800" b="1" dirty="0">
                <a:solidFill>
                  <a:srgbClr val="FFFFFF"/>
                </a:solidFill>
                <a:latin typeface="Cambria"/>
                <a:ea typeface="Cambria"/>
              </a:rPr>
              <a:t>Christ’s Power over Nature</a:t>
            </a:r>
          </a:p>
        </p:txBody>
      </p:sp>
      <p:sp>
        <p:nvSpPr>
          <p:cNvPr id="2" name="Title 1">
            <a:extLst>
              <a:ext uri="{FF2B5EF4-FFF2-40B4-BE49-F238E27FC236}">
                <a16:creationId xmlns:a16="http://schemas.microsoft.com/office/drawing/2014/main" id="{AABD4DD4-12B0-C028-9915-EA77C9A851C8}"/>
              </a:ext>
            </a:extLst>
          </p:cNvPr>
          <p:cNvSpPr>
            <a:spLocks noGrp="1"/>
          </p:cNvSpPr>
          <p:nvPr>
            <p:ph type="title"/>
          </p:nvPr>
        </p:nvSpPr>
        <p:spPr>
          <a:xfrm>
            <a:off x="466344" y="4485736"/>
            <a:ext cx="3414368" cy="1818229"/>
          </a:xfrm>
        </p:spPr>
        <p:txBody>
          <a:bodyPr>
            <a:normAutofit/>
          </a:bodyPr>
          <a:lstStyle/>
          <a:p>
            <a:pPr algn="ctr"/>
            <a:r>
              <a:rPr lang="en-GB" sz="2800" b="1" i="1" dirty="0">
                <a:solidFill>
                  <a:srgbClr val="FFFFFF"/>
                </a:solidFill>
                <a:latin typeface="Cambria" charset="0"/>
              </a:rPr>
              <a:t>Matthew 14:22-36; Luke 8:22-25</a:t>
            </a:r>
            <a:endParaRPr lang="en-GB" sz="2800" i="1" dirty="0">
              <a:solidFill>
                <a:srgbClr val="FFFFFF"/>
              </a:solidFill>
            </a:endParaRPr>
          </a:p>
        </p:txBody>
      </p:sp>
    </p:spTree>
    <p:extLst>
      <p:ext uri="{BB962C8B-B14F-4D97-AF65-F5344CB8AC3E}">
        <p14:creationId xmlns:p14="http://schemas.microsoft.com/office/powerpoint/2010/main" val="1569041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charset="0"/>
                <a:ea typeface="+mj-ea"/>
                <a:cs typeface="+mj-cs"/>
              </a:rPr>
              <a:t>QUESTION 1</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62B56263-3028-02FC-C71C-CEF55948D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DCA7032-6470-07F0-002B-32C1685860A5}"/>
              </a:ext>
            </a:extLst>
          </p:cNvPr>
          <p:cNvGraphicFramePr>
            <a:graphicFrameLocks noGrp="1"/>
          </p:cNvGraphicFramePr>
          <p:nvPr>
            <p:ph idx="1"/>
            <p:extLst>
              <p:ext uri="{D42A27DB-BD31-4B8C-83A1-F6EECF244321}">
                <p14:modId xmlns:p14="http://schemas.microsoft.com/office/powerpoint/2010/main" val="411111205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0381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FD2DD6-C110-F03A-1A44-FC920081F42E}"/>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3C5BD27E-AE86-6E48-D92B-4D72AECCF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46A15085-FE25-6302-5026-D7EBA06F9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9DCFD9C-D354-6B70-7200-A65411187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D060AA-92BF-6A00-2D9B-87D3CF31F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C1D922-5D05-8078-1F77-66A2D706AB4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charset="0"/>
                <a:ea typeface="+mj-ea"/>
                <a:cs typeface="+mj-cs"/>
              </a:rPr>
              <a:t>QUESTION 2</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260FD2EC-4ABC-42B0-5A52-7967C24055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9CFD7CA2-F5CE-CDB9-64E1-6881DEE02505}"/>
              </a:ext>
            </a:extLst>
          </p:cNvPr>
          <p:cNvGraphicFramePr>
            <a:graphicFrameLocks noGrp="1"/>
          </p:cNvGraphicFramePr>
          <p:nvPr>
            <p:ph idx="1"/>
            <p:extLst>
              <p:ext uri="{D42A27DB-BD31-4B8C-83A1-F6EECF244321}">
                <p14:modId xmlns:p14="http://schemas.microsoft.com/office/powerpoint/2010/main" val="11019822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9270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charset="0"/>
                <a:ea typeface="+mj-ea"/>
                <a:cs typeface="+mj-cs"/>
              </a:rPr>
              <a:t>QUESTION 3</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62B56263-3028-02FC-C71C-CEF55948D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DCA7032-6470-07F0-002B-32C1685860A5}"/>
              </a:ext>
            </a:extLst>
          </p:cNvPr>
          <p:cNvGraphicFramePr>
            <a:graphicFrameLocks noGrp="1"/>
          </p:cNvGraphicFramePr>
          <p:nvPr>
            <p:ph idx="1"/>
            <p:extLst>
              <p:ext uri="{D42A27DB-BD31-4B8C-83A1-F6EECF244321}">
                <p14:modId xmlns:p14="http://schemas.microsoft.com/office/powerpoint/2010/main" val="360667264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0459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charset="0"/>
                <a:ea typeface="+mj-ea"/>
                <a:cs typeface="+mj-cs"/>
              </a:rPr>
              <a:t>QUESTION </a:t>
            </a:r>
            <a:r>
              <a:rPr lang="en-GB" altLang="en-US" sz="4000" b="1">
                <a:solidFill>
                  <a:srgbClr val="FFFFFF"/>
                </a:solidFill>
                <a:latin typeface="Cambria" charset="0"/>
              </a:rPr>
              <a:t>4</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62B56263-3028-02FC-C71C-CEF55948D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DCA7032-6470-07F0-002B-32C1685860A5}"/>
              </a:ext>
            </a:extLst>
          </p:cNvPr>
          <p:cNvGraphicFramePr>
            <a:graphicFrameLocks noGrp="1"/>
          </p:cNvGraphicFramePr>
          <p:nvPr>
            <p:ph idx="1"/>
            <p:extLst>
              <p:ext uri="{D42A27DB-BD31-4B8C-83A1-F6EECF244321}">
                <p14:modId xmlns:p14="http://schemas.microsoft.com/office/powerpoint/2010/main" val="333685370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7389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648</Words>
  <Application>Microsoft Office PowerPoint</Application>
  <PresentationFormat>Widescreen</PresentationFormat>
  <Paragraphs>48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Cambria</vt:lpstr>
      <vt:lpstr>Office Theme</vt:lpstr>
      <vt:lpstr>SEARCH THE SCRIPTURES</vt:lpstr>
      <vt:lpstr>CONCLUSION OF OUR LAST STUDY</vt:lpstr>
      <vt:lpstr>LESSON 35: Christ’s Power over Nature</vt:lpstr>
      <vt:lpstr>INTRODUCTION</vt:lpstr>
      <vt:lpstr>Matthew 14:22-36; Luke 8:22-25</vt:lpstr>
      <vt:lpstr>QUESTION 1</vt:lpstr>
      <vt:lpstr>QUESTION 2</vt:lpstr>
      <vt:lpstr>QUESTION 3</vt:lpstr>
      <vt:lpstr>QUESTION 4</vt:lpstr>
      <vt:lpstr>QUESTION 5</vt:lpstr>
      <vt:lpstr>QUESTION 6</vt:lpstr>
      <vt:lpstr>QUESTION 7</vt:lpstr>
      <vt:lpstr>CONCLUSION</vt:lpstr>
      <vt:lpstr>ASSIGNMENT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DCLM NL</dc:creator>
  <cp:lastModifiedBy>AMS Pastor Imole Kayode</cp:lastModifiedBy>
  <cp:revision>207</cp:revision>
  <dcterms:created xsi:type="dcterms:W3CDTF">2023-01-06T14:44:39Z</dcterms:created>
  <dcterms:modified xsi:type="dcterms:W3CDTF">2026-08-04T12:33:53Z</dcterms:modified>
</cp:coreProperties>
</file>