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58"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BE378-5305-4ED9-B17B-D2AD9031F61F}"/>
              </a:ext>
            </a:extLst>
          </p:cNvPr>
          <p:cNvSpPr>
            <a:spLocks noGrp="1"/>
          </p:cNvSpPr>
          <p:nvPr>
            <p:ph type="ctrTitle"/>
          </p:nvPr>
        </p:nvSpPr>
        <p:spPr>
          <a:xfrm>
            <a:off x="1524000" y="1122363"/>
            <a:ext cx="9144000" cy="2387600"/>
          </a:xfrm>
        </p:spPr>
        <p:txBody>
          <a:bodyPr anchor="b"/>
          <a:lstStyle>
            <a:lvl1pPr algn="ctr">
              <a:buNone/>
              <a:defRPr sz="6000"/>
            </a:lvl1pPr>
          </a:lstStyle>
          <a:p>
            <a:r>
              <a:t>Click to edit Master title style</a:t>
            </a:r>
          </a:p>
        </p:txBody>
      </p:sp>
      <p:sp>
        <p:nvSpPr>
          <p:cNvPr id="3" name="Subtitle 2">
            <a:extLst>
              <a:ext uri="{FF2B5EF4-FFF2-40B4-BE49-F238E27FC236}">
                <a16:creationId xmlns:a16="http://schemas.microsoft.com/office/drawing/2014/main" id="{CC0729C2-C5CF-4BFD-8F27-8150578012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1F9B2ADD-41C7-41AB-B906-5B8A3F534464}"/>
              </a:ext>
            </a:extLst>
          </p:cNvPr>
          <p:cNvSpPr>
            <a:spLocks noGrp="1"/>
          </p:cNvSpPr>
          <p:nvPr>
            <p:ph type="dt" idx="10"/>
          </p:nvPr>
        </p:nvSpPr>
        <p:spPr/>
        <p:txBody>
          <a:bodyPr/>
          <a:lstStyle/>
          <a:p>
            <a:fld id="{7D166AC9-700C-4134-802B-28E218B176A1}" type="datetimeFigureOut">
              <a:t>10/14/2026</a:t>
            </a:fld>
            <a:endParaRPr/>
          </a:p>
        </p:txBody>
      </p:sp>
      <p:sp>
        <p:nvSpPr>
          <p:cNvPr id="5" name="Footer Placeholder 4">
            <a:extLst>
              <a:ext uri="{FF2B5EF4-FFF2-40B4-BE49-F238E27FC236}">
                <a16:creationId xmlns:a16="http://schemas.microsoft.com/office/drawing/2014/main" id="{476A59F6-0925-47AA-AD53-6153CF5EFD39}"/>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133CA8B-49E0-4F83-ABFC-C23F153C04C7}"/>
              </a:ext>
            </a:extLst>
          </p:cNvPr>
          <p:cNvSpPr>
            <a:spLocks noGrp="1"/>
          </p:cNvSpPr>
          <p:nvPr>
            <p:ph type="sldNum" idx="12"/>
          </p:nvPr>
        </p:nvSpPr>
        <p:spPr/>
        <p:txBody>
          <a:bodyPr/>
          <a:lstStyle/>
          <a:p>
            <a:fld id="{433BE4F6-01EF-4B45-B3AC-86A1FD6F9850}"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62677-A79C-4918-9BEB-4EC81E38BE26}"/>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BF9FCE1-B1C3-4B75-B690-3516CACBBE36}"/>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09C8C17-A76E-4AC4-B4EC-EF14264EEB17}"/>
              </a:ext>
            </a:extLst>
          </p:cNvPr>
          <p:cNvSpPr>
            <a:spLocks noGrp="1"/>
          </p:cNvSpPr>
          <p:nvPr>
            <p:ph type="dt" idx="10"/>
          </p:nvPr>
        </p:nvSpPr>
        <p:spPr/>
        <p:txBody>
          <a:bodyPr/>
          <a:lstStyle/>
          <a:p>
            <a:fld id="{7D166AC9-700C-4134-802B-28E218B176A1}" type="datetimeFigureOut">
              <a:t>10/14/2026</a:t>
            </a:fld>
            <a:endParaRPr/>
          </a:p>
        </p:txBody>
      </p:sp>
      <p:sp>
        <p:nvSpPr>
          <p:cNvPr id="5" name="Footer Placeholder 4">
            <a:extLst>
              <a:ext uri="{FF2B5EF4-FFF2-40B4-BE49-F238E27FC236}">
                <a16:creationId xmlns:a16="http://schemas.microsoft.com/office/drawing/2014/main" id="{15D3EBBA-4B01-4357-BF3A-45C5D455224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A67501F-D179-4797-9577-F73672BE2F05}"/>
              </a:ext>
            </a:extLst>
          </p:cNvPr>
          <p:cNvSpPr>
            <a:spLocks noGrp="1"/>
          </p:cNvSpPr>
          <p:nvPr>
            <p:ph type="sldNum" idx="12"/>
          </p:nvPr>
        </p:nvSpPr>
        <p:spPr/>
        <p:txBody>
          <a:bodyPr/>
          <a:lstStyle/>
          <a:p>
            <a:fld id="{433BE4F6-01EF-4B45-B3AC-86A1FD6F9850}"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33197-BAAD-44FA-999A-427F91653B27}"/>
              </a:ext>
            </a:extLst>
          </p:cNvPr>
          <p:cNvSpPr>
            <a:spLocks noGrp="1"/>
          </p:cNvSpPr>
          <p:nvPr>
            <p:ph type="title"/>
          </p:nvPr>
        </p:nvSpPr>
        <p:spPr>
          <a:xfrm>
            <a:off x="831850" y="1709738"/>
            <a:ext cx="10515600" cy="2852737"/>
          </a:xfrm>
        </p:spPr>
        <p:txBody>
          <a:bodyPr anchor="b"/>
          <a:lstStyle>
            <a:lvl1pPr>
              <a:buNone/>
              <a:defRPr sz="6000"/>
            </a:lvl1pPr>
          </a:lstStyle>
          <a:p>
            <a:r>
              <a:t>Click to edit Master title style</a:t>
            </a:r>
          </a:p>
        </p:txBody>
      </p:sp>
      <p:sp>
        <p:nvSpPr>
          <p:cNvPr id="3" name="Text Placeholder 2">
            <a:extLst>
              <a:ext uri="{FF2B5EF4-FFF2-40B4-BE49-F238E27FC236}">
                <a16:creationId xmlns:a16="http://schemas.microsoft.com/office/drawing/2014/main" id="{4004B54B-ED84-42A2-BAD4-7120B303AE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B2D7200F-C502-4EE3-A440-DDC6B83DC6CB}"/>
              </a:ext>
            </a:extLst>
          </p:cNvPr>
          <p:cNvSpPr>
            <a:spLocks noGrp="1"/>
          </p:cNvSpPr>
          <p:nvPr>
            <p:ph type="dt" idx="10"/>
          </p:nvPr>
        </p:nvSpPr>
        <p:spPr/>
        <p:txBody>
          <a:bodyPr/>
          <a:lstStyle/>
          <a:p>
            <a:fld id="{7D166AC9-700C-4134-802B-28E218B176A1}" type="datetimeFigureOut">
              <a:t>10/14/2026</a:t>
            </a:fld>
            <a:endParaRPr/>
          </a:p>
        </p:txBody>
      </p:sp>
      <p:sp>
        <p:nvSpPr>
          <p:cNvPr id="5" name="Footer Placeholder 4">
            <a:extLst>
              <a:ext uri="{FF2B5EF4-FFF2-40B4-BE49-F238E27FC236}">
                <a16:creationId xmlns:a16="http://schemas.microsoft.com/office/drawing/2014/main" id="{B12FA2E5-8B5C-4D43-B50F-993B862DBF50}"/>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1FFB6BCF-B7C8-4D15-827E-7BB9B18303D3}"/>
              </a:ext>
            </a:extLst>
          </p:cNvPr>
          <p:cNvSpPr>
            <a:spLocks noGrp="1"/>
          </p:cNvSpPr>
          <p:nvPr>
            <p:ph type="sldNum" idx="12"/>
          </p:nvPr>
        </p:nvSpPr>
        <p:spPr/>
        <p:txBody>
          <a:bodyPr/>
          <a:lstStyle/>
          <a:p>
            <a:fld id="{433BE4F6-01EF-4B45-B3AC-86A1FD6F9850}"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ACA6-2535-48F4-8483-AA33DF245C8C}"/>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94DE04D1-A89D-48E5-A8E5-E44B6EFA77FB}"/>
              </a:ext>
            </a:extLst>
          </p:cNvPr>
          <p:cNvSpPr>
            <a:spLocks noGrp="1"/>
          </p:cNvSpPr>
          <p:nvPr>
            <p:ph idx="1"/>
          </p:nvPr>
        </p:nvSpPr>
        <p:spPr>
          <a:xfrm>
            <a:off x="838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94943E30-F5D2-4F46-A738-E22CFF7ACB56}"/>
              </a:ext>
            </a:extLst>
          </p:cNvPr>
          <p:cNvSpPr>
            <a:spLocks noGrp="1"/>
          </p:cNvSpPr>
          <p:nvPr>
            <p:ph idx="2"/>
          </p:nvPr>
        </p:nvSpPr>
        <p:spPr>
          <a:xfrm>
            <a:off x="6172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116BC045-8B3E-4528-9ADC-E035EA0AE34B}"/>
              </a:ext>
            </a:extLst>
          </p:cNvPr>
          <p:cNvSpPr>
            <a:spLocks noGrp="1"/>
          </p:cNvSpPr>
          <p:nvPr>
            <p:ph type="dt" idx="10"/>
          </p:nvPr>
        </p:nvSpPr>
        <p:spPr/>
        <p:txBody>
          <a:bodyPr/>
          <a:lstStyle/>
          <a:p>
            <a:fld id="{7D166AC9-700C-4134-802B-28E218B176A1}" type="datetimeFigureOut">
              <a:t>10/14/2026</a:t>
            </a:fld>
            <a:endParaRPr/>
          </a:p>
        </p:txBody>
      </p:sp>
      <p:sp>
        <p:nvSpPr>
          <p:cNvPr id="6" name="Footer Placeholder 5">
            <a:extLst>
              <a:ext uri="{FF2B5EF4-FFF2-40B4-BE49-F238E27FC236}">
                <a16:creationId xmlns:a16="http://schemas.microsoft.com/office/drawing/2014/main" id="{468935E3-1873-4ECC-B43F-5CF5AC828362}"/>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04B599C1-043F-4ED1-9BC8-2049393EB4DC}"/>
              </a:ext>
            </a:extLst>
          </p:cNvPr>
          <p:cNvSpPr>
            <a:spLocks noGrp="1"/>
          </p:cNvSpPr>
          <p:nvPr>
            <p:ph type="sldNum" idx="12"/>
          </p:nvPr>
        </p:nvSpPr>
        <p:spPr/>
        <p:txBody>
          <a:bodyPr/>
          <a:lstStyle/>
          <a:p>
            <a:fld id="{433BE4F6-01EF-4B45-B3AC-86A1FD6F9850}"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F0B5D-88B3-4C3D-8FC4-3854E64EB3BC}"/>
              </a:ext>
            </a:extLst>
          </p:cNvPr>
          <p:cNvSpPr>
            <a:spLocks noGrp="1"/>
          </p:cNvSpPr>
          <p:nvPr>
            <p:ph type="title"/>
          </p:nvPr>
        </p:nvSpPr>
        <p:spPr>
          <a:xfrm>
            <a:off x="839788" y="365125"/>
            <a:ext cx="10515600" cy="1325563"/>
          </a:xfrm>
        </p:spPr>
        <p:txBody>
          <a:bodyPr/>
          <a:lstStyle/>
          <a:p>
            <a:r>
              <a:t>Click to edit Master title style</a:t>
            </a:r>
          </a:p>
        </p:txBody>
      </p:sp>
      <p:sp>
        <p:nvSpPr>
          <p:cNvPr id="3" name="Text Placeholder 2">
            <a:extLst>
              <a:ext uri="{FF2B5EF4-FFF2-40B4-BE49-F238E27FC236}">
                <a16:creationId xmlns:a16="http://schemas.microsoft.com/office/drawing/2014/main" id="{A276668E-34E7-4B60-8B0C-9BCE2D6100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7ACF18EA-CE65-4979-B0EC-C5D0A12D0F57}"/>
              </a:ext>
            </a:extLst>
          </p:cNvPr>
          <p:cNvSpPr>
            <a:spLocks noGrp="1"/>
          </p:cNvSpPr>
          <p:nvPr>
            <p:ph idx="2"/>
          </p:nvPr>
        </p:nvSpPr>
        <p:spPr>
          <a:xfrm>
            <a:off x="839788" y="2505075"/>
            <a:ext cx="5157787"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D724795E-7351-46FB-95CE-706D37582F08}"/>
              </a:ext>
            </a:extLst>
          </p:cNvPr>
          <p:cNvSpPr>
            <a:spLocks noGrp="1"/>
          </p:cNvSpPr>
          <p:nvPr>
            <p:ph type="body"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B8223708-3443-4D01-B521-11A49965D62D}"/>
              </a:ext>
            </a:extLst>
          </p:cNvPr>
          <p:cNvSpPr>
            <a:spLocks noGrp="1"/>
          </p:cNvSpPr>
          <p:nvPr>
            <p:ph idx="4"/>
          </p:nvPr>
        </p:nvSpPr>
        <p:spPr>
          <a:xfrm>
            <a:off x="6172200" y="2505075"/>
            <a:ext cx="5183188"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C0DDAF3C-B635-4360-BFEF-97E227BB291D}"/>
              </a:ext>
            </a:extLst>
          </p:cNvPr>
          <p:cNvSpPr>
            <a:spLocks noGrp="1"/>
          </p:cNvSpPr>
          <p:nvPr>
            <p:ph type="dt" idx="10"/>
          </p:nvPr>
        </p:nvSpPr>
        <p:spPr/>
        <p:txBody>
          <a:bodyPr/>
          <a:lstStyle/>
          <a:p>
            <a:fld id="{7D166AC9-700C-4134-802B-28E218B176A1}" type="datetimeFigureOut">
              <a:t>10/14/2026</a:t>
            </a:fld>
            <a:endParaRPr/>
          </a:p>
        </p:txBody>
      </p:sp>
      <p:sp>
        <p:nvSpPr>
          <p:cNvPr id="8" name="Footer Placeholder 7">
            <a:extLst>
              <a:ext uri="{FF2B5EF4-FFF2-40B4-BE49-F238E27FC236}">
                <a16:creationId xmlns:a16="http://schemas.microsoft.com/office/drawing/2014/main" id="{9ABDA0B0-8D04-45FA-A64F-DA87F18ED763}"/>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54124A4F-F971-474D-9D9D-8C1896684668}"/>
              </a:ext>
            </a:extLst>
          </p:cNvPr>
          <p:cNvSpPr>
            <a:spLocks noGrp="1"/>
          </p:cNvSpPr>
          <p:nvPr>
            <p:ph type="sldNum" idx="12"/>
          </p:nvPr>
        </p:nvSpPr>
        <p:spPr/>
        <p:txBody>
          <a:bodyPr/>
          <a:lstStyle/>
          <a:p>
            <a:fld id="{433BE4F6-01EF-4B45-B3AC-86A1FD6F9850}"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D4134-641D-44DE-B674-C44E923512EA}"/>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132DAAA7-2712-4ADE-A1F5-EC06BD403565}"/>
              </a:ext>
            </a:extLst>
          </p:cNvPr>
          <p:cNvSpPr>
            <a:spLocks noGrp="1"/>
          </p:cNvSpPr>
          <p:nvPr>
            <p:ph type="dt" idx="10"/>
          </p:nvPr>
        </p:nvSpPr>
        <p:spPr/>
        <p:txBody>
          <a:bodyPr/>
          <a:lstStyle/>
          <a:p>
            <a:fld id="{7D166AC9-700C-4134-802B-28E218B176A1}" type="datetimeFigureOut">
              <a:t>10/14/2026</a:t>
            </a:fld>
            <a:endParaRPr/>
          </a:p>
        </p:txBody>
      </p:sp>
      <p:sp>
        <p:nvSpPr>
          <p:cNvPr id="4" name="Footer Placeholder 3">
            <a:extLst>
              <a:ext uri="{FF2B5EF4-FFF2-40B4-BE49-F238E27FC236}">
                <a16:creationId xmlns:a16="http://schemas.microsoft.com/office/drawing/2014/main" id="{E7E2638E-A7C6-43C9-A5CE-47324C803894}"/>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DD4867FD-44D7-41A3-8569-31E7326A8E1E}"/>
              </a:ext>
            </a:extLst>
          </p:cNvPr>
          <p:cNvSpPr>
            <a:spLocks noGrp="1"/>
          </p:cNvSpPr>
          <p:nvPr>
            <p:ph type="sldNum" idx="12"/>
          </p:nvPr>
        </p:nvSpPr>
        <p:spPr/>
        <p:txBody>
          <a:bodyPr/>
          <a:lstStyle/>
          <a:p>
            <a:fld id="{433BE4F6-01EF-4B45-B3AC-86A1FD6F9850}"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0CF26B-A7D9-471A-B609-388F4FED84E2}"/>
              </a:ext>
            </a:extLst>
          </p:cNvPr>
          <p:cNvSpPr>
            <a:spLocks noGrp="1"/>
          </p:cNvSpPr>
          <p:nvPr>
            <p:ph type="dt" idx="10"/>
          </p:nvPr>
        </p:nvSpPr>
        <p:spPr/>
        <p:txBody>
          <a:bodyPr/>
          <a:lstStyle/>
          <a:p>
            <a:fld id="{7D166AC9-700C-4134-802B-28E218B176A1}" type="datetimeFigureOut">
              <a:t>10/14/2026</a:t>
            </a:fld>
            <a:endParaRPr/>
          </a:p>
        </p:txBody>
      </p:sp>
      <p:sp>
        <p:nvSpPr>
          <p:cNvPr id="3" name="Footer Placeholder 2">
            <a:extLst>
              <a:ext uri="{FF2B5EF4-FFF2-40B4-BE49-F238E27FC236}">
                <a16:creationId xmlns:a16="http://schemas.microsoft.com/office/drawing/2014/main" id="{92D4A18D-BB63-4B47-8CBF-29171C98CEB6}"/>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F92B7F1B-88AD-4A26-BD0D-879223A9F886}"/>
              </a:ext>
            </a:extLst>
          </p:cNvPr>
          <p:cNvSpPr>
            <a:spLocks noGrp="1"/>
          </p:cNvSpPr>
          <p:nvPr>
            <p:ph type="sldNum" idx="12"/>
          </p:nvPr>
        </p:nvSpPr>
        <p:spPr/>
        <p:txBody>
          <a:bodyPr/>
          <a:lstStyle/>
          <a:p>
            <a:fld id="{433BE4F6-01EF-4B45-B3AC-86A1FD6F9850}"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97D9C-FEAD-46C3-BF2C-6F98C76296F8}"/>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Content Placeholder 2">
            <a:extLst>
              <a:ext uri="{FF2B5EF4-FFF2-40B4-BE49-F238E27FC236}">
                <a16:creationId xmlns:a16="http://schemas.microsoft.com/office/drawing/2014/main" id="{3468FFEC-E447-4AF6-A3D5-0551EECA2C66}"/>
              </a:ext>
            </a:extLst>
          </p:cNvPr>
          <p:cNvSpPr>
            <a:spLocks noGrp="1"/>
          </p:cNvSpPr>
          <p:nvPr>
            <p:ph idx="1"/>
          </p:nvPr>
        </p:nvSpPr>
        <p:spPr>
          <a:xfrm>
            <a:off x="5183188" y="987425"/>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E95A9EBC-F483-4294-A0D5-718DE4FB097A}"/>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77FC0085-526E-41AF-8321-487790D1F1C5}"/>
              </a:ext>
            </a:extLst>
          </p:cNvPr>
          <p:cNvSpPr>
            <a:spLocks noGrp="1"/>
          </p:cNvSpPr>
          <p:nvPr>
            <p:ph type="dt" idx="10"/>
          </p:nvPr>
        </p:nvSpPr>
        <p:spPr/>
        <p:txBody>
          <a:bodyPr/>
          <a:lstStyle/>
          <a:p>
            <a:fld id="{7D166AC9-700C-4134-802B-28E218B176A1}" type="datetimeFigureOut">
              <a:t>10/14/2026</a:t>
            </a:fld>
            <a:endParaRPr/>
          </a:p>
        </p:txBody>
      </p:sp>
      <p:sp>
        <p:nvSpPr>
          <p:cNvPr id="6" name="Footer Placeholder 5">
            <a:extLst>
              <a:ext uri="{FF2B5EF4-FFF2-40B4-BE49-F238E27FC236}">
                <a16:creationId xmlns:a16="http://schemas.microsoft.com/office/drawing/2014/main" id="{A293EAC8-C93A-401C-92B9-54FA0B8CE4E3}"/>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002D5E31-3CD2-457A-BC5C-CB5584A42FF8}"/>
              </a:ext>
            </a:extLst>
          </p:cNvPr>
          <p:cNvSpPr>
            <a:spLocks noGrp="1"/>
          </p:cNvSpPr>
          <p:nvPr>
            <p:ph type="sldNum" idx="12"/>
          </p:nvPr>
        </p:nvSpPr>
        <p:spPr/>
        <p:txBody>
          <a:bodyPr/>
          <a:lstStyle/>
          <a:p>
            <a:fld id="{433BE4F6-01EF-4B45-B3AC-86A1FD6F9850}"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7963B-69AE-40CA-BA2E-0633F6D63C83}"/>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Picture Placeholder 2">
            <a:extLst>
              <a:ext uri="{FF2B5EF4-FFF2-40B4-BE49-F238E27FC236}">
                <a16:creationId xmlns:a16="http://schemas.microsoft.com/office/drawing/2014/main" id="{7444E751-4318-4F87-8500-A776B38BA3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C41C8383-48EC-41FE-9902-A2A2B2DA47E2}"/>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DA28E839-5D42-49B7-96E6-593CE39848EA}"/>
              </a:ext>
            </a:extLst>
          </p:cNvPr>
          <p:cNvSpPr>
            <a:spLocks noGrp="1"/>
          </p:cNvSpPr>
          <p:nvPr>
            <p:ph type="dt" idx="10"/>
          </p:nvPr>
        </p:nvSpPr>
        <p:spPr/>
        <p:txBody>
          <a:bodyPr/>
          <a:lstStyle/>
          <a:p>
            <a:fld id="{7D166AC9-700C-4134-802B-28E218B176A1}" type="datetimeFigureOut">
              <a:t>10/14/2026</a:t>
            </a:fld>
            <a:endParaRPr/>
          </a:p>
        </p:txBody>
      </p:sp>
      <p:sp>
        <p:nvSpPr>
          <p:cNvPr id="6" name="Footer Placeholder 5">
            <a:extLst>
              <a:ext uri="{FF2B5EF4-FFF2-40B4-BE49-F238E27FC236}">
                <a16:creationId xmlns:a16="http://schemas.microsoft.com/office/drawing/2014/main" id="{F27C1A14-F849-4F74-B1D3-CFC7E791592A}"/>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3407DF0D-6046-4C75-AB9D-EC943080BD24}"/>
              </a:ext>
            </a:extLst>
          </p:cNvPr>
          <p:cNvSpPr>
            <a:spLocks noGrp="1"/>
          </p:cNvSpPr>
          <p:nvPr>
            <p:ph type="sldNum" idx="12"/>
          </p:nvPr>
        </p:nvSpPr>
        <p:spPr/>
        <p:txBody>
          <a:bodyPr/>
          <a:lstStyle/>
          <a:p>
            <a:fld id="{433BE4F6-01EF-4B45-B3AC-86A1FD6F9850}"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CF504-1410-45CA-9947-D58AF39528FF}"/>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B6A0BA4D-3AF7-4206-B21E-5A2502E3D896}"/>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38FF816-39E7-40A5-A8EB-D0BD8DF9B7FB}"/>
              </a:ext>
            </a:extLst>
          </p:cNvPr>
          <p:cNvSpPr>
            <a:spLocks noGrp="1"/>
          </p:cNvSpPr>
          <p:nvPr>
            <p:ph type="dt" idx="10"/>
          </p:nvPr>
        </p:nvSpPr>
        <p:spPr/>
        <p:txBody>
          <a:bodyPr/>
          <a:lstStyle/>
          <a:p>
            <a:fld id="{7D166AC9-700C-4134-802B-28E218B176A1}" type="datetimeFigureOut">
              <a:t>10/14/2026</a:t>
            </a:fld>
            <a:endParaRPr/>
          </a:p>
        </p:txBody>
      </p:sp>
      <p:sp>
        <p:nvSpPr>
          <p:cNvPr id="5" name="Footer Placeholder 4">
            <a:extLst>
              <a:ext uri="{FF2B5EF4-FFF2-40B4-BE49-F238E27FC236}">
                <a16:creationId xmlns:a16="http://schemas.microsoft.com/office/drawing/2014/main" id="{84BC2CB3-04C4-438A-8A9D-1710E5A1C5A7}"/>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9AA8747E-2374-459A-847D-20092563327A}"/>
              </a:ext>
            </a:extLst>
          </p:cNvPr>
          <p:cNvSpPr>
            <a:spLocks noGrp="1"/>
          </p:cNvSpPr>
          <p:nvPr>
            <p:ph type="sldNum" idx="12"/>
          </p:nvPr>
        </p:nvSpPr>
        <p:spPr/>
        <p:txBody>
          <a:bodyPr/>
          <a:lstStyle/>
          <a:p>
            <a:fld id="{433BE4F6-01EF-4B45-B3AC-86A1FD6F9850}"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470DC9-CCC2-4134-8A7E-F23A62516715}"/>
              </a:ext>
            </a:extLst>
          </p:cNvPr>
          <p:cNvSpPr>
            <a:spLocks noGrp="1"/>
          </p:cNvSpPr>
          <p:nvPr>
            <p:ph type="title"/>
          </p:nvPr>
        </p:nvSpPr>
        <p:spPr>
          <a:xfrm>
            <a:off x="8724900" y="365125"/>
            <a:ext cx="2628900" cy="5811838"/>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4859DB7C-AFE5-4494-BB82-ACABCC0BAA5D}"/>
              </a:ext>
            </a:extLst>
          </p:cNvPr>
          <p:cNvSpPr>
            <a:spLocks noGrp="1"/>
          </p:cNvSpPr>
          <p:nvPr>
            <p:ph type="body" idx="1"/>
          </p:nvPr>
        </p:nvSpPr>
        <p:spPr>
          <a:xfrm>
            <a:off x="838200" y="365125"/>
            <a:ext cx="7734300" cy="5811838"/>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B8EC4647-4859-4BA7-95C8-2A4E59925FA0}"/>
              </a:ext>
            </a:extLst>
          </p:cNvPr>
          <p:cNvSpPr>
            <a:spLocks noGrp="1"/>
          </p:cNvSpPr>
          <p:nvPr>
            <p:ph type="dt" idx="10"/>
          </p:nvPr>
        </p:nvSpPr>
        <p:spPr/>
        <p:txBody>
          <a:bodyPr/>
          <a:lstStyle/>
          <a:p>
            <a:fld id="{7D166AC9-700C-4134-802B-28E218B176A1}" type="datetimeFigureOut">
              <a:t>10/14/2026</a:t>
            </a:fld>
            <a:endParaRPr/>
          </a:p>
        </p:txBody>
      </p:sp>
      <p:sp>
        <p:nvSpPr>
          <p:cNvPr id="5" name="Footer Placeholder 4">
            <a:extLst>
              <a:ext uri="{FF2B5EF4-FFF2-40B4-BE49-F238E27FC236}">
                <a16:creationId xmlns:a16="http://schemas.microsoft.com/office/drawing/2014/main" id="{871E2C2F-A3FC-4F38-96BB-75B9C396BE96}"/>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DC3651D-2524-4579-80C8-60E095307391}"/>
              </a:ext>
            </a:extLst>
          </p:cNvPr>
          <p:cNvSpPr>
            <a:spLocks noGrp="1"/>
          </p:cNvSpPr>
          <p:nvPr>
            <p:ph type="sldNum" idx="12"/>
          </p:nvPr>
        </p:nvSpPr>
        <p:spPr/>
        <p:txBody>
          <a:bodyPr/>
          <a:lstStyle/>
          <a:p>
            <a:fld id="{433BE4F6-01EF-4B45-B3AC-86A1FD6F9850}"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4EE90B-5648-4A6B-B655-24FA09960E5F}"/>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16A2B428-1F8C-4225-883E-BA3E0774DEE5}"/>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D1CD1384-B710-4E8D-B531-1756E111B171}"/>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7D166AC9-700C-4134-802B-28E218B176A1}" type="datetimeFigureOut">
              <a:t>10/14/2026</a:t>
            </a:fld>
            <a:endParaRPr/>
          </a:p>
        </p:txBody>
      </p:sp>
      <p:sp>
        <p:nvSpPr>
          <p:cNvPr id="5" name="Footer Placeholder 4">
            <a:extLst>
              <a:ext uri="{FF2B5EF4-FFF2-40B4-BE49-F238E27FC236}">
                <a16:creationId xmlns:a16="http://schemas.microsoft.com/office/drawing/2014/main" id="{9185B94F-4D8D-421C-BF57-7677DD29E52E}"/>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1A820216-133E-4A3A-85D4-7E56F2174A5F}"/>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433BE4F6-01EF-4B45-B3AC-86A1FD6F9850}"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a:extLst>
              <a:ext uri="{FF2B5EF4-FFF2-40B4-BE49-F238E27FC236}">
                <a16:creationId xmlns:a16="http://schemas.microsoft.com/office/drawing/2014/main" id="{3DE1F7D0-0863-440F-9293-2A816F0A928A}"/>
              </a:ext>
            </a:extLst>
          </p:cNvPr>
          <p:cNvSpPr>
            <a:spLocks noGrp="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1" name="Rounded Rectangle 26">
            <a:extLst>
              <a:ext uri="{FF2B5EF4-FFF2-40B4-BE49-F238E27FC236}">
                <a16:creationId xmlns:a16="http://schemas.microsoft.com/office/drawing/2014/main" id="{8FD60C96-F8E7-4A06-9C89-BE4E9F950B38}"/>
              </a:ext>
            </a:extLst>
          </p:cNvPr>
          <p:cNvSpPr>
            <a:spLocks noGrp="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3" name="Rectangle 12">
            <a:extLst>
              <a:ext uri="{FF2B5EF4-FFF2-40B4-BE49-F238E27FC236}">
                <a16:creationId xmlns:a16="http://schemas.microsoft.com/office/drawing/2014/main" id="{2F9D8B75-E417-4530-8653-0BA901B3A299}"/>
              </a:ext>
            </a:extLst>
          </p:cNvPr>
          <p:cNvSpPr>
            <a:spLocks noGrp="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26E7D889-FC6E-444E-B6F8-9BE924939502}"/>
              </a:ext>
            </a:extLst>
          </p:cNvPr>
          <p:cNvSpPr>
            <a:spLocks noGrp="1"/>
          </p:cNvSpPr>
          <p:nvPr>
            <p:ph type="ctrTitle"/>
          </p:nvPr>
        </p:nvSpPr>
        <p:spPr>
          <a:xfrm>
            <a:off x="1524000" y="1376363"/>
            <a:ext cx="9144000" cy="2521594"/>
          </a:xfrm>
        </p:spPr>
        <p:txBody>
          <a:bodyPr>
            <a:normAutofit/>
          </a:bodyPr>
          <a:lstStyle/>
          <a:p>
            <a:r>
              <a:rPr sz="7000" b="1" i="0" u="none" cap="none" spc="0">
                <a:ln>
                  <a:noFill/>
                </a:ln>
                <a:latin typeface="Cambria"/>
                <a:ea typeface="Cambria"/>
                <a:cs typeface="Cambria"/>
              </a:rPr>
              <a:t>SEARCH THE SCRIPTURES</a:t>
            </a:r>
            <a:endParaRPr sz="7000"/>
          </a:p>
        </p:txBody>
      </p:sp>
      <p:sp>
        <p:nvSpPr>
          <p:cNvPr id="3" name="Subtitle 2">
            <a:extLst>
              <a:ext uri="{FF2B5EF4-FFF2-40B4-BE49-F238E27FC236}">
                <a16:creationId xmlns:a16="http://schemas.microsoft.com/office/drawing/2014/main" id="{BA92689F-D1EF-46AD-869E-2E129B31E4A7}"/>
              </a:ext>
            </a:extLst>
          </p:cNvPr>
          <p:cNvSpPr>
            <a:spLocks noGrp="1"/>
          </p:cNvSpPr>
          <p:nvPr>
            <p:ph type="subTitle" idx="1"/>
          </p:nvPr>
        </p:nvSpPr>
        <p:spPr>
          <a:xfrm>
            <a:off x="1524000" y="4617728"/>
            <a:ext cx="9144000" cy="944339"/>
          </a:xfrm>
        </p:spPr>
        <p:txBody>
          <a:bodyPr>
            <a:normAutofit/>
          </a:bodyPr>
          <a:lstStyle/>
          <a:p>
            <a:r>
              <a:rPr sz="2400" b="1">
                <a:latin typeface="Calibri"/>
                <a:ea typeface="Calibri"/>
                <a:cs typeface="Calibri"/>
              </a:rPr>
              <a:t>18-10-2026</a:t>
            </a:r>
          </a:p>
        </p:txBody>
      </p:sp>
      <p:sp>
        <p:nvSpPr>
          <p:cNvPr id="15" name="Straight Connector 14">
            <a:extLst>
              <a:ext uri="{FF2B5EF4-FFF2-40B4-BE49-F238E27FC236}">
                <a16:creationId xmlns:a16="http://schemas.microsoft.com/office/drawing/2014/main" id="{2D64D504-AD87-406F-91AF-08B21E3AF38D}"/>
              </a:ext>
            </a:extLst>
          </p:cNvPr>
          <p:cNvSpPr>
            <a:spLocks noGrp="1"/>
          </p:cNvSpPr>
          <p:nvPr/>
        </p:nv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lstStyle/>
          <a:p>
            <a:endParaRPr lang="en-US"/>
          </a:p>
        </p:txBody>
      </p:sp>
      <p:pic>
        <p:nvPicPr>
          <p:cNvPr id="32" name="Picture 3"/>
          <p:cNvPicPr>
            <a:picLocks noChangeAspect="1"/>
          </p:cNvPicPr>
          <p:nvPr/>
        </p:nvPicPr>
        <p:blipFill>
          <a:blip r:embed="rId2"/>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18335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AA2B9B60-04E4-4818-AC59-4291629AF736}"/>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rgbClr val="FFFFFF"/>
              </a:solidFill>
              <a:latin typeface="Calibri"/>
              <a:ea typeface="Calibri"/>
              <a:cs typeface="Calibri"/>
            </a:endParaRPr>
          </a:p>
        </p:txBody>
      </p:sp>
      <p:sp>
        <p:nvSpPr>
          <p:cNvPr id="2" name="Title 1">
            <a:extLst>
              <a:ext uri="{FF2B5EF4-FFF2-40B4-BE49-F238E27FC236}">
                <a16:creationId xmlns:a16="http://schemas.microsoft.com/office/drawing/2014/main" id="{6929276C-00E5-4DA9-9A9A-ECBDEC94BFD1}"/>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REVIEW OF THE ASSIGNMENT FROM LAST STUDY</a:t>
            </a:r>
            <a:endParaRPr sz="2800">
              <a:solidFill>
                <a:srgbClr val="FFFFFF"/>
              </a:solidFill>
            </a:endParaRPr>
          </a:p>
        </p:txBody>
      </p:sp>
      <p:sp>
        <p:nvSpPr>
          <p:cNvPr id="11" name="Rectangle 10">
            <a:extLst>
              <a:ext uri="{FF2B5EF4-FFF2-40B4-BE49-F238E27FC236}">
                <a16:creationId xmlns:a16="http://schemas.microsoft.com/office/drawing/2014/main" id="{337A0728-A0BA-4B6B-8D25-BC2C1FDD4E6D}"/>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rgbClr val="FFFFFF"/>
              </a:solidFill>
              <a:latin typeface="Calibri"/>
              <a:ea typeface="Calibri"/>
              <a:cs typeface="Calibri"/>
            </a:endParaRPr>
          </a:p>
        </p:txBody>
      </p:sp>
      <p:sp>
        <p:nvSpPr>
          <p:cNvPr id="13" name="Rectangle 12">
            <a:extLst>
              <a:ext uri="{FF2B5EF4-FFF2-40B4-BE49-F238E27FC236}">
                <a16:creationId xmlns:a16="http://schemas.microsoft.com/office/drawing/2014/main" id="{7C9D7A3F-9EAE-4F60-A819-E92DFDD5D481}"/>
              </a:ext>
            </a:extLst>
          </p:cNvPr>
          <p:cNvSpPr>
            <a:spLocks noGrp="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white"/>
              </a:solidFill>
              <a:latin typeface="Calibri"/>
              <a:ea typeface="Calibri"/>
              <a:cs typeface="Calibri"/>
            </a:endParaRPr>
          </a:p>
        </p:txBody>
      </p:sp>
      <p:sp>
        <p:nvSpPr>
          <p:cNvPr id="3" name="Content Placeholder 2">
            <a:extLst>
              <a:ext uri="{FF2B5EF4-FFF2-40B4-BE49-F238E27FC236}">
                <a16:creationId xmlns:a16="http://schemas.microsoft.com/office/drawing/2014/main" id="{36A72A1D-24AC-4561-BC9F-6ADE7ECE472D}"/>
              </a:ext>
            </a:extLst>
          </p:cNvPr>
          <p:cNvSpPr>
            <a:spLocks noGrp="1"/>
          </p:cNvSpPr>
          <p:nvPr>
            <p:ph idx="1"/>
          </p:nvPr>
        </p:nvSpPr>
        <p:spPr>
          <a:xfrm>
            <a:off x="4044603" y="448056"/>
            <a:ext cx="7688475" cy="5961890"/>
          </a:xfrm>
        </p:spPr>
        <p:txBody>
          <a:bodyPr anchor="ctr">
            <a:noAutofit/>
          </a:bodyPr>
          <a:lstStyle/>
          <a:p>
            <a:pPr marL="0" indent="0" algn="ctr">
              <a:buNone/>
            </a:pPr>
            <a:r>
              <a:rPr sz="2800" b="1" i="0">
                <a:solidFill>
                  <a:srgbClr val="000000"/>
                </a:solidFill>
                <a:latin typeface="Calibri"/>
                <a:ea typeface="Calibri"/>
                <a:cs typeface="Calibri"/>
              </a:rPr>
              <a:t>While sharing the gospel, you meet someone who is afraid because his father cursed him after he disobeyed. Search the Scriptures for three passages you would use to guide and encourage him. Explain how each passage applies to his situation and what steps he should take. Be ready to share your findings next week.</a:t>
            </a:r>
          </a:p>
          <a:p>
            <a:pPr marL="0" indent="0" algn="ctr">
              <a:buNone/>
            </a:pPr>
            <a:endParaRPr sz="2800" b="1" i="0">
              <a:solidFill>
                <a:srgbClr val="000000"/>
              </a:solidFill>
              <a:latin typeface="Calibri"/>
              <a:ea typeface="Calibri"/>
              <a:cs typeface="Calibri"/>
            </a:endParaRPr>
          </a:p>
          <a:p>
            <a:pPr marL="0" indent="0" algn="ctr">
              <a:buNone/>
            </a:pPr>
            <a:r>
              <a:rPr sz="2800" b="1" i="0">
                <a:solidFill>
                  <a:srgbClr val="000000"/>
                </a:solidFill>
                <a:latin typeface="Calibri"/>
                <a:ea typeface="Calibri"/>
                <a:cs typeface="Calibri"/>
              </a:rPr>
              <a:t>Volunteer please!</a:t>
            </a:r>
          </a:p>
        </p:txBody>
      </p:sp>
      <p:pic>
        <p:nvPicPr>
          <p:cNvPr id="27" name="Picture 3"/>
          <p:cNvPicPr>
            <a:picLocks noChangeAspect="1"/>
          </p:cNvPicPr>
          <p:nvPr/>
        </p:nvPicPr>
        <p:blipFill>
          <a:blip r:embed="rId2"/>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9B5F058E-7051-41F4-9CE1-6EB26DFC8BEA}"/>
              </a:ext>
            </a:extLst>
          </p:cNvPr>
          <p:cNvSpPr>
            <a:spLocks noGrp="1"/>
          </p:cNvSpPr>
          <p:nvPr/>
        </p:nvSpPr>
        <p:spPr>
          <a:xfrm>
            <a:off x="466344" y="4485736"/>
            <a:ext cx="3414368" cy="1818229"/>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Jacob’s Last Days on Earth</a:t>
            </a:r>
            <a:endParaRPr sz="2500" b="1" i="1" u="none" kern="1200" cap="none" spc="0" baseline="0">
              <a:ln>
                <a:noFill/>
              </a:ln>
              <a:solidFill>
                <a:srgbClr val="FFFFFF"/>
              </a:solidFill>
              <a:latin typeface="Cambria"/>
              <a:ea typeface="Cambria"/>
              <a:cs typeface="Cambria"/>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BEB0A398-C9CE-4BCF-9A8B-CE50AF9A9836}"/>
              </a:ext>
            </a:extLst>
          </p:cNvPr>
          <p:cNvSpPr>
            <a:spLocks noGrp="1"/>
          </p:cNvSpPr>
          <p:nvPr/>
        </p:nvSpPr>
        <p:spPr>
          <a:xfrm>
            <a:off x="336884" y="311449"/>
            <a:ext cx="4332307" cy="6179552"/>
          </a:xfrm>
          <a:prstGeom prst="rect">
            <a:avLst/>
          </a:prstGeom>
          <a:solidFill>
            <a:srgbClr val="404040"/>
          </a:solidFill>
          <a:ln w="127000"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4ACF7A1A-C267-4A78-B243-0F10E9C9219D}"/>
              </a:ext>
            </a:extLst>
          </p:cNvPr>
          <p:cNvSpPr>
            <a:spLocks noGrp="1"/>
          </p:cNvSpPr>
          <p:nvPr>
            <p:ph type="title"/>
          </p:nvPr>
        </p:nvSpPr>
        <p:spPr>
          <a:xfrm>
            <a:off x="698049" y="742951"/>
            <a:ext cx="3609975" cy="4962524"/>
          </a:xfrm>
        </p:spPr>
        <p:txBody>
          <a:bodyPr vert="horz" lIns="91440" tIns="45720" rIns="91440" bIns="45720" anchor="ctr">
            <a:noAutofit/>
          </a:bodyPr>
          <a:lstStyle/>
          <a:p>
            <a:pPr algn="ctr">
              <a:lnSpc>
                <a:spcPct val="100000"/>
              </a:lnSpc>
              <a:spcBef>
                <a:spcPts val="0"/>
              </a:spcBef>
              <a:spcAft>
                <a:spcPts val="1800"/>
              </a:spcAft>
              <a:buNone/>
            </a:pPr>
            <a:r>
              <a:rPr sz="4400" b="1" i="0" u="sng" cap="none" spc="0">
                <a:ln>
                  <a:noFill/>
                </a:ln>
                <a:solidFill>
                  <a:srgbClr val="FFFFFF"/>
                </a:solidFill>
                <a:latin typeface="Calibri"/>
                <a:ea typeface="Calibri"/>
                <a:cs typeface="Calibri"/>
              </a:rPr>
              <a:t>LESSON 41:</a:t>
            </a:r>
            <a:endParaRPr sz="4400" b="1" i="0" u="sng" kern="1200">
              <a:solidFill>
                <a:srgbClr val="FFFFFF"/>
              </a:solidFill>
              <a:latin typeface="Calibri"/>
              <a:ea typeface="Calibri"/>
              <a:cs typeface="Calibri"/>
            </a:endParaRPr>
          </a:p>
          <a:p>
            <a:pPr algn="ctr">
              <a:lnSpc>
                <a:spcPct val="100000"/>
              </a:lnSpc>
              <a:spcBef>
                <a:spcPts val="0"/>
              </a:spcBef>
              <a:spcAft>
                <a:spcPts val="0"/>
              </a:spcAft>
              <a:buNone/>
            </a:pPr>
            <a:r>
              <a:rPr sz="3400" b="1" i="0" u="none" cap="none" spc="0">
                <a:ln>
                  <a:noFill/>
                </a:ln>
                <a:solidFill>
                  <a:srgbClr val="FFFFFF"/>
                </a:solidFill>
                <a:latin typeface="Calibri"/>
                <a:ea typeface="Calibri"/>
                <a:cs typeface="Calibri"/>
              </a:rPr>
              <a:t>Israel’s</a:t>
            </a:r>
            <a:endParaRPr sz="3400" b="1" i="0" u="none" kern="1200">
              <a:solidFill>
                <a:srgbClr val="FFFFFF"/>
              </a:solidFill>
              <a:latin typeface="Calibri"/>
              <a:ea typeface="Calibri"/>
              <a:cs typeface="Calibri"/>
            </a:endParaRPr>
          </a:p>
          <a:p>
            <a:pPr algn="ctr">
              <a:lnSpc>
                <a:spcPct val="100000"/>
              </a:lnSpc>
              <a:spcBef>
                <a:spcPts val="0"/>
              </a:spcBef>
              <a:spcAft>
                <a:spcPts val="0"/>
              </a:spcAft>
              <a:buNone/>
            </a:pPr>
            <a:r>
              <a:rPr sz="3400" b="1" i="0" u="none" cap="none" spc="0">
                <a:ln>
                  <a:noFill/>
                </a:ln>
                <a:solidFill>
                  <a:srgbClr val="FFFFFF"/>
                </a:solidFill>
                <a:latin typeface="Calibri"/>
                <a:ea typeface="Calibri"/>
                <a:cs typeface="Calibri"/>
              </a:rPr>
              <a:t>Multiplication</a:t>
            </a:r>
            <a:endParaRPr sz="3400" b="1" i="0" u="none" kern="1200">
              <a:solidFill>
                <a:srgbClr val="FFFFFF"/>
              </a:solidFill>
              <a:latin typeface="Calibri"/>
              <a:ea typeface="Calibri"/>
              <a:cs typeface="Calibri"/>
            </a:endParaRPr>
          </a:p>
          <a:p>
            <a:pPr algn="ctr">
              <a:lnSpc>
                <a:spcPct val="100000"/>
              </a:lnSpc>
              <a:spcBef>
                <a:spcPts val="0"/>
              </a:spcBef>
              <a:spcAft>
                <a:spcPts val="0"/>
              </a:spcAft>
              <a:buNone/>
            </a:pPr>
            <a:r>
              <a:rPr sz="3400" b="1" i="0" u="none" cap="none" spc="0">
                <a:ln>
                  <a:noFill/>
                </a:ln>
                <a:solidFill>
                  <a:srgbClr val="FFFFFF"/>
                </a:solidFill>
                <a:latin typeface="Calibri"/>
                <a:ea typeface="Calibri"/>
                <a:cs typeface="Calibri"/>
              </a:rPr>
              <a:t>and Oppression</a:t>
            </a:r>
            <a:endParaRPr sz="3400" b="1" i="0" u="none" kern="1200">
              <a:solidFill>
                <a:srgbClr val="FFFFFF"/>
              </a:solidFill>
              <a:latin typeface="Calibri"/>
              <a:ea typeface="Calibri"/>
              <a:cs typeface="Calibri"/>
            </a:endParaRPr>
          </a:p>
          <a:p>
            <a:pPr algn="ctr">
              <a:lnSpc>
                <a:spcPct val="100000"/>
              </a:lnSpc>
              <a:spcBef>
                <a:spcPts val="0"/>
              </a:spcBef>
              <a:spcAft>
                <a:spcPts val="0"/>
              </a:spcAft>
              <a:buNone/>
            </a:pPr>
            <a:r>
              <a:rPr sz="3400" b="1" i="0" u="none" cap="none" spc="0">
                <a:ln>
                  <a:noFill/>
                </a:ln>
                <a:solidFill>
                  <a:srgbClr val="FFFFFF"/>
                </a:solidFill>
                <a:latin typeface="Calibri"/>
                <a:ea typeface="Calibri"/>
                <a:cs typeface="Calibri"/>
              </a:rPr>
              <a:t>in Egypt</a:t>
            </a:r>
            <a:endParaRPr sz="3400" b="1" i="0" u="none" kern="1200">
              <a:solidFill>
                <a:srgbClr val="FFFFFF"/>
              </a:solidFill>
              <a:latin typeface="Calibri"/>
              <a:ea typeface="Calibri"/>
              <a:cs typeface="Calibri"/>
            </a:endParaRPr>
          </a:p>
        </p:txBody>
      </p:sp>
      <p:pic>
        <p:nvPicPr>
          <p:cNvPr id="21" name="Picture 3"/>
          <p:cNvPicPr>
            <a:picLocks noChangeAspect="1"/>
          </p:cNvPicPr>
          <p:nvPr/>
        </p:nvPicPr>
        <p:blipFill>
          <a:blip r:embed="rId2"/>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12D11A6-6839-4A45-B17D-E82D8DB4BF4E}"/>
              </a:ext>
            </a:extLst>
          </p:cNvPr>
          <p:cNvSpPr>
            <a:spLocks noGrp="1"/>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lumOff val="0"/>
            </a:schemeClr>
          </a:lnRef>
          <a:fillRef idx="1">
            <a:schemeClr val="accent5">
              <a:lumOff val="0"/>
            </a:schemeClr>
          </a:fillRef>
          <a:effectRef idx="0">
            <a:schemeClr val="accent5">
              <a:lumOff val="0"/>
            </a:schemeClr>
          </a:effectRef>
          <a:fontRef idx="minor">
            <a:schemeClr val="lt1"/>
          </a:fontRef>
        </p:style>
        <p:txBody>
          <a:bodyPr spcFirstLastPara="0" vert="horz" wrap="square" lIns="241151" tIns="241151" rIns="241151" bIns="241151" anchor="ctr">
            <a:noAutofit/>
          </a:bodyPr>
          <a:lstStyle/>
          <a:p>
            <a:pPr marL="0" lvl="0" indent="0" algn="l" defTabSz="1644650">
              <a:lnSpc>
                <a:spcPct val="90000"/>
              </a:lnSpc>
              <a:spcBef>
                <a:spcPct val="0"/>
              </a:spcBef>
              <a:spcAft>
                <a:spcPct val="35000"/>
              </a:spcAft>
              <a:buNone/>
            </a:pPr>
            <a:r>
              <a:rPr sz="3200" b="1" i="0">
                <a:solidFill>
                  <a:srgbClr val="FFFFFF"/>
                </a:solidFill>
                <a:latin typeface="Calibri"/>
                <a:ea typeface="Calibri"/>
                <a:cs typeface="Calibri"/>
              </a:rPr>
              <a:t>MEMORY VERSE:</a:t>
            </a:r>
            <a:endParaRPr sz="3200" b="1" kern="1200">
              <a:solidFill>
                <a:srgbClr val="FFFFFF"/>
              </a:solidFill>
              <a:latin typeface="Calibri"/>
              <a:ea typeface="Calibri"/>
              <a:cs typeface="Calibri"/>
            </a:endParaRPr>
          </a:p>
        </p:txBody>
      </p:sp>
      <p:sp>
        <p:nvSpPr>
          <p:cNvPr id="8" name="Freeform: Shape 7">
            <a:extLst>
              <a:ext uri="{FF2B5EF4-FFF2-40B4-BE49-F238E27FC236}">
                <a16:creationId xmlns:a16="http://schemas.microsoft.com/office/drawing/2014/main" id="{981E4CFD-A7CC-4CF2-A34F-E76A94509F05}"/>
              </a:ext>
            </a:extLst>
          </p:cNvPr>
          <p:cNvSpPr>
            <a:spLocks noGrp="1"/>
          </p:cNvSpPr>
          <p:nvPr/>
        </p:nvSpPr>
        <p:spPr>
          <a:xfrm>
            <a:off x="5030356" y="1578635"/>
            <a:ext cx="7074557" cy="2901926"/>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rect l="l" t="t" r="r" b="b"/>
            <a:pathLst>
              <a:path w="6263640" h="1340325">
                <a:moveTo>
                  <a:pt x="0" y="0"/>
                </a:moveTo>
                <a:lnTo>
                  <a:pt x="6263640" y="0"/>
                </a:lnTo>
                <a:lnTo>
                  <a:pt x="6263640" y="1340325"/>
                </a:lnTo>
                <a:lnTo>
                  <a:pt x="0" y="1340325"/>
                </a:lnTo>
                <a:lnTo>
                  <a:pt x="0" y="0"/>
                </a:lnTo>
                <a:close/>
              </a:path>
            </a:pathLst>
          </a:custGeom>
        </p:spPr>
        <p:style>
          <a:lnRef idx="0">
            <a:schemeClr val="dk1">
              <a:lumOff val="0"/>
              <a:alpha val="0"/>
            </a:schemeClr>
          </a:lnRef>
          <a:fillRef idx="0">
            <a:schemeClr val="lt1">
              <a:lumOff val="0"/>
              <a:alpha val="0"/>
            </a:schemeClr>
          </a:fillRef>
          <a:effectRef idx="0">
            <a:schemeClr val="lt1">
              <a:lumOff val="0"/>
              <a:alpha val="0"/>
            </a:schemeClr>
          </a:effectRef>
          <a:fontRef idx="minor">
            <a:schemeClr val="tx1">
              <a:lumOff val="0"/>
            </a:schemeClr>
          </a:fontRef>
        </p:style>
        <p:txBody>
          <a:bodyPr spcFirstLastPara="0" vert="horz" wrap="square" lIns="198871" tIns="46990" rIns="263144" bIns="46990" anchor="ctr">
            <a:noAutofit/>
          </a:bodyPr>
          <a:lstStyle/>
          <a:p>
            <a:pPr marL="180975" lvl="1" indent="-180975" algn="ctr" defTabSz="1289050">
              <a:lnSpc>
                <a:spcPct val="90000"/>
              </a:lnSpc>
              <a:spcBef>
                <a:spcPct val="0"/>
              </a:spcBef>
              <a:spcAft>
                <a:spcPct val="20000"/>
              </a:spcAft>
              <a:buNone/>
            </a:pPr>
            <a:r>
              <a:rPr sz="2800" b="0" i="1">
                <a:solidFill>
                  <a:srgbClr val="000000"/>
                </a:solidFill>
                <a:latin typeface="Calibri"/>
                <a:ea typeface="Calibri"/>
                <a:cs typeface="Calibri"/>
              </a:rPr>
              <a:t>“But the more they afflicted them, the more they multiplied and grew. And they were grieved because of the children of Israel.”</a:t>
            </a:r>
          </a:p>
          <a:p>
            <a:pPr marL="180975" lvl="1" indent="-180975" algn="ctr" defTabSz="1289050">
              <a:lnSpc>
                <a:spcPct val="90000"/>
              </a:lnSpc>
              <a:spcBef>
                <a:spcPct val="0"/>
              </a:spcBef>
              <a:spcAft>
                <a:spcPct val="20000"/>
              </a:spcAft>
              <a:buNone/>
            </a:pPr>
            <a:r>
              <a:rPr sz="2800" b="1" i="1">
                <a:solidFill>
                  <a:srgbClr val="000000"/>
                </a:solidFill>
                <a:latin typeface="Calibri"/>
                <a:ea typeface="Calibri"/>
                <a:cs typeface="Calibri"/>
              </a:rPr>
              <a:t>(Exodus 1:12).</a:t>
            </a:r>
            <a:endParaRPr sz="2800" b="1" i="1" kern="1200">
              <a:solidFill>
                <a:srgbClr val="000000"/>
              </a:solidFill>
              <a:latin typeface="Calibri"/>
              <a:ea typeface="Calibri"/>
              <a:cs typeface="Calibri"/>
            </a:endParaRPr>
          </a:p>
        </p:txBody>
      </p:sp>
      <p:sp>
        <p:nvSpPr>
          <p:cNvPr id="6" name="Freeform: Shape 5">
            <a:extLst>
              <a:ext uri="{FF2B5EF4-FFF2-40B4-BE49-F238E27FC236}">
                <a16:creationId xmlns:a16="http://schemas.microsoft.com/office/drawing/2014/main" id="{FC49A15B-7E2C-16DA-DAFC-A7441CF7137E}"/>
              </a:ext>
            </a:extLst>
          </p:cNvPr>
          <p:cNvSpPr>
            <a:spLocks noGrp="1"/>
          </p:cNvSpPr>
          <p:nvPr/>
        </p:nvSpPr>
        <p:spPr>
          <a:xfrm>
            <a:off x="5468388" y="4950000"/>
            <a:ext cx="6386727" cy="846498"/>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a:solidFill>
            <a:srgbClr val="70AD47"/>
          </a:solidFill>
        </p:spPr>
        <p:style>
          <a:lnRef idx="2">
            <a:schemeClr val="lt1">
              <a:lumOff val="0"/>
            </a:schemeClr>
          </a:lnRef>
          <a:fillRef idx="1">
            <a:schemeClr val="accent5">
              <a:lumOff val="-11764"/>
            </a:schemeClr>
          </a:fillRef>
          <a:effectRef idx="0">
            <a:schemeClr val="accent5">
              <a:lumOff val="-11764"/>
            </a:schemeClr>
          </a:effectRef>
          <a:fontRef idx="minor">
            <a:schemeClr val="lt1"/>
          </a:fontRef>
        </p:style>
        <p:txBody>
          <a:bodyPr spcFirstLastPara="0" vert="horz" wrap="square" lIns="241151" tIns="241151" rIns="241151" bIns="241151" anchor="ctr">
            <a:noAutofit/>
          </a:bodyPr>
          <a:lstStyle/>
          <a:p>
            <a:pPr algn="ctr" defTabSz="1644650">
              <a:lnSpc>
                <a:spcPct val="90000"/>
              </a:lnSpc>
              <a:spcBef>
                <a:spcPct val="0"/>
              </a:spcBef>
              <a:spcAft>
                <a:spcPct val="35000"/>
              </a:spcAft>
              <a:buNone/>
            </a:pPr>
            <a:r>
              <a:rPr sz="2800" b="1" i="1">
                <a:solidFill>
                  <a:srgbClr val="FFFFFF"/>
                </a:solidFill>
                <a:latin typeface="Calibri"/>
                <a:ea typeface="Calibri"/>
                <a:cs typeface="Calibri"/>
              </a:rPr>
              <a:t>TEXT: Exodus 1:1–22</a:t>
            </a:r>
          </a:p>
        </p:txBody>
      </p:sp>
    </p:spTree>
    <p:extLst>
      <p:ext uri="{BB962C8B-B14F-4D97-AF65-F5344CB8AC3E}">
        <p14:creationId xmlns:p14="http://schemas.microsoft.com/office/powerpoint/2010/main" val="421415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a:spLocks noGrp="1"/>
          </p:cNvSpPr>
          <p:nvPr/>
        </p:nvSpPr>
        <p:spPr>
          <a:xfrm>
            <a:off x="4114394" y="453488"/>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Rectangle 8">
            <a:extLst>
              <a:ext uri="{FF2B5EF4-FFF2-40B4-BE49-F238E27FC236}">
                <a16:creationId xmlns:a16="http://schemas.microsoft.com/office/drawing/2014/main" id="{437F4E7F-AE06-41F6-AA4F-C5EA3077408C}"/>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solidFill>
                <a:srgbClr val="FFFFFF"/>
              </a:solidFill>
            </a:endParaRPr>
          </a:p>
        </p:txBody>
      </p:sp>
      <p:sp>
        <p:nvSpPr>
          <p:cNvPr id="2" name="Title 1">
            <a:extLst>
              <a:ext uri="{FF2B5EF4-FFF2-40B4-BE49-F238E27FC236}">
                <a16:creationId xmlns:a16="http://schemas.microsoft.com/office/drawing/2014/main" id="{EA627B2C-0CD9-4215-B86A-A98DA2A82C86}"/>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INTRODUCTION</a:t>
            </a:r>
            <a:endParaRPr sz="2800">
              <a:solidFill>
                <a:srgbClr val="FFFFFF"/>
              </a:solidFill>
            </a:endParaRPr>
          </a:p>
        </p:txBody>
      </p:sp>
      <p:sp>
        <p:nvSpPr>
          <p:cNvPr id="11" name="Rectangle 10">
            <a:extLst>
              <a:ext uri="{FF2B5EF4-FFF2-40B4-BE49-F238E27FC236}">
                <a16:creationId xmlns:a16="http://schemas.microsoft.com/office/drawing/2014/main" id="{55177784-B4B5-4421-901D-48AF3DBAD76B}"/>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solidFill>
                <a:srgbClr val="FFFFFF"/>
              </a:solidFill>
            </a:endParaRPr>
          </a:p>
        </p:txBody>
      </p:sp>
      <p:sp>
        <p:nvSpPr>
          <p:cNvPr id="3" name="Content Placeholder 2">
            <a:extLst>
              <a:ext uri="{FF2B5EF4-FFF2-40B4-BE49-F238E27FC236}">
                <a16:creationId xmlns:a16="http://schemas.microsoft.com/office/drawing/2014/main" id="{61DE700A-81CD-43E0-9147-A937C6743830}"/>
              </a:ext>
            </a:extLst>
          </p:cNvPr>
          <p:cNvSpPr>
            <a:spLocks noGrp="1"/>
          </p:cNvSpPr>
          <p:nvPr>
            <p:ph idx="1"/>
          </p:nvPr>
        </p:nvSpPr>
        <p:spPr>
          <a:xfrm>
            <a:off x="4191608" y="556485"/>
            <a:ext cx="7534048" cy="5003610"/>
          </a:xfrm>
        </p:spPr>
        <p:txBody>
          <a:bodyPr anchor="ctr">
            <a:noAutofit/>
          </a:bodyPr>
          <a:lstStyle/>
          <a:p>
            <a:pPr marL="0" indent="0" algn="l">
              <a:lnSpc>
                <a:spcPct val="100000"/>
              </a:lnSpc>
              <a:spcAft>
                <a:spcPts val="1000"/>
              </a:spcAft>
              <a:buNone/>
            </a:pPr>
            <a:r>
              <a:rPr sz="2800" b="0" i="0" dirty="0">
                <a:solidFill>
                  <a:srgbClr val="000000"/>
                </a:solidFill>
                <a:latin typeface="Calibri"/>
                <a:ea typeface="Calibri"/>
                <a:cs typeface="Calibri"/>
              </a:rPr>
              <a:t>After Joseph and his generation died, the children of Israel continued to multiply in Egypt, fulfilling God’s promise. A new king feared their growing strength and forced them into bitter slavery. When this failed to stop their growth, he ordered the killing of their sons.</a:t>
            </a:r>
            <a:r>
              <a:rPr lang="en-US" sz="2800" b="0" i="0" dirty="0">
                <a:solidFill>
                  <a:srgbClr val="000000"/>
                </a:solidFill>
                <a:latin typeface="Calibri"/>
                <a:ea typeface="Calibri"/>
                <a:cs typeface="Calibri"/>
              </a:rPr>
              <a:t> </a:t>
            </a:r>
            <a:r>
              <a:rPr sz="2800" b="0" i="0" dirty="0">
                <a:solidFill>
                  <a:srgbClr val="000000"/>
                </a:solidFill>
                <a:latin typeface="Calibri"/>
                <a:ea typeface="Calibri"/>
                <a:cs typeface="Calibri"/>
              </a:rPr>
              <a:t>Yet the midwives feared God and protected the children. This study teaches us to trust God through suffering, obey Him above human commands, protect others and refuse to misuse our authority.</a:t>
            </a:r>
          </a:p>
        </p:txBody>
      </p:sp>
      <p:pic>
        <p:nvPicPr>
          <p:cNvPr id="27" name="Picture 3"/>
          <p:cNvPicPr>
            <a:picLocks noChangeAspect="1"/>
          </p:cNvPicPr>
          <p:nvPr/>
        </p:nvPicPr>
        <p:blipFill>
          <a:blip r:embed="rId2"/>
          <a:stretch>
            <a:fillRect/>
          </a:stretch>
        </p:blipFill>
        <p:spPr>
          <a:xfrm>
            <a:off x="11113833" y="5870148"/>
            <a:ext cx="1078167" cy="987852"/>
          </a:xfrm>
          <a:prstGeom prst="rect">
            <a:avLst/>
          </a:prstGeom>
        </p:spPr>
      </p:pic>
      <p:sp>
        <p:nvSpPr>
          <p:cNvPr id="9" name="Rectangle 8">
            <a:extLst>
              <a:ext uri="{FF2B5EF4-FFF2-40B4-BE49-F238E27FC236}">
                <a16:creationId xmlns:a16="http://schemas.microsoft.com/office/drawing/2014/main" id="{82779D75-0EA9-3DA1-2DAB-C21578C609DA}"/>
              </a:ext>
            </a:extLst>
          </p:cNvPr>
          <p:cNvSpPr>
            <a:spLocks noGrp="1"/>
          </p:cNvSpPr>
          <p:nvPr/>
        </p:nvSpPr>
        <p:spPr>
          <a:xfrm>
            <a:off x="466342" y="4460416"/>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Israel’s Multiplication</a:t>
            </a:r>
            <a:endParaRPr sz="2500" b="1" i="1" u="none" kern="1200" cap="none" spc="0" baseline="0">
              <a:ln>
                <a:noFill/>
              </a:ln>
              <a:solidFill>
                <a:srgbClr val="FFFFFF"/>
              </a:solidFill>
              <a:latin typeface="Cambria"/>
              <a:ea typeface="Cambria"/>
              <a:cs typeface="Cambria"/>
            </a:endParaRPr>
          </a:p>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and Oppression</a:t>
            </a:r>
            <a:endParaRPr sz="2500" b="1" i="1" u="none" kern="1200" cap="none" spc="0" baseline="0">
              <a:ln>
                <a:noFill/>
              </a:ln>
              <a:solidFill>
                <a:srgbClr val="FFFFFF"/>
              </a:solidFill>
              <a:latin typeface="Cambria"/>
              <a:ea typeface="Cambria"/>
              <a:cs typeface="Cambria"/>
            </a:endParaRPr>
          </a:p>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in Egypt</a:t>
            </a:r>
            <a:endParaRPr sz="2500" b="1" i="1" u="none" kern="1200" cap="none" spc="0" baseline="0">
              <a:ln>
                <a:noFill/>
              </a:ln>
              <a:solidFill>
                <a:srgbClr val="FFFFFF"/>
              </a:solidFill>
              <a:latin typeface="Cambria"/>
              <a:ea typeface="Cambria"/>
              <a:cs typeface="Cambria"/>
            </a:endParaRPr>
          </a:p>
        </p:txBody>
      </p:sp>
    </p:spTree>
    <p:extLst>
      <p:ext uri="{BB962C8B-B14F-4D97-AF65-F5344CB8AC3E}">
        <p14:creationId xmlns:p14="http://schemas.microsoft.com/office/powerpoint/2010/main" val="30784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7A51DBC5-2219-47B8-8429-C6C134EAE6CC}"/>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solidFill>
                <a:srgbClr val="FFFFFF"/>
              </a:solidFill>
            </a:endParaRPr>
          </a:p>
        </p:txBody>
      </p:sp>
      <p:sp>
        <p:nvSpPr>
          <p:cNvPr id="11" name="Rectangle 10">
            <a:extLst>
              <a:ext uri="{FF2B5EF4-FFF2-40B4-BE49-F238E27FC236}">
                <a16:creationId xmlns:a16="http://schemas.microsoft.com/office/drawing/2014/main" id="{D05D1703-B6C4-4674-9F95-1FA033D4B50A}"/>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solidFill>
                <a:srgbClr val="FFFFFF"/>
              </a:solidFill>
            </a:endParaRPr>
          </a:p>
        </p:txBody>
      </p:sp>
      <p:sp>
        <p:nvSpPr>
          <p:cNvPr id="13" name="Rectangle 12">
            <a:extLst>
              <a:ext uri="{FF2B5EF4-FFF2-40B4-BE49-F238E27FC236}">
                <a16:creationId xmlns:a16="http://schemas.microsoft.com/office/drawing/2014/main" id="{3E00AB45-53A5-4D65-919E-C5C995743273}"/>
              </a:ext>
            </a:extLst>
          </p:cNvPr>
          <p:cNvSpPr>
            <a:spLocks noGrp="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 name="Content Placeholder 2">
            <a:extLst>
              <a:ext uri="{FF2B5EF4-FFF2-40B4-BE49-F238E27FC236}">
                <a16:creationId xmlns:a16="http://schemas.microsoft.com/office/drawing/2014/main" id="{526AB93A-83D0-49ED-B9E5-F2F7AC86CD0B}"/>
              </a:ext>
            </a:extLst>
          </p:cNvPr>
          <p:cNvSpPr>
            <a:spLocks noGrp="1"/>
          </p:cNvSpPr>
          <p:nvPr>
            <p:ph idx="1"/>
          </p:nvPr>
        </p:nvSpPr>
        <p:spPr>
          <a:xfrm>
            <a:off x="4044601" y="457200"/>
            <a:ext cx="7681055" cy="5952745"/>
          </a:xfrm>
        </p:spPr>
        <p:txBody>
          <a:bodyPr anchor="ctr">
            <a:noAutofit/>
          </a:bodyPr>
          <a:lstStyle/>
          <a:p>
            <a:pPr marL="514350" indent="-514350" algn="l">
              <a:lnSpc>
                <a:spcPct val="100000"/>
              </a:lnSpc>
              <a:spcBef>
                <a:spcPct val="0"/>
              </a:spcBef>
              <a:spcAft>
                <a:spcPts val="600"/>
              </a:spcAft>
              <a:buFont typeface="+mj-lt"/>
              <a:buAutoNum type="arabicPeriod"/>
            </a:pPr>
            <a:r>
              <a:rPr sz="2800" b="0" i="0" dirty="0">
                <a:solidFill>
                  <a:srgbClr val="000000"/>
                </a:solidFill>
                <a:latin typeface="Calibri"/>
                <a:ea typeface="Calibri"/>
                <a:cs typeface="Calibri"/>
              </a:rPr>
              <a:t>God keeps His promises</a:t>
            </a:r>
            <a:r>
              <a:rPr lang="en-US" sz="2800" b="0" i="0" dirty="0">
                <a:solidFill>
                  <a:srgbClr val="000000"/>
                </a:solidFill>
                <a:latin typeface="Calibri"/>
                <a:ea typeface="Calibri"/>
                <a:cs typeface="Calibri"/>
              </a:rPr>
              <a:t> despite delay</a:t>
            </a:r>
            <a:r>
              <a:rPr sz="2800" b="0" i="0" dirty="0">
                <a:solidFill>
                  <a:srgbClr val="000000"/>
                </a:solidFill>
                <a:latin typeface="Calibri"/>
                <a:ea typeface="Calibri"/>
                <a:cs typeface="Calibri"/>
              </a:rPr>
              <a:t>. We must trust His word and remain fruitful in His service.</a:t>
            </a:r>
          </a:p>
          <a:p>
            <a:pPr marL="514350" indent="-514350" algn="l">
              <a:lnSpc>
                <a:spcPct val="100000"/>
              </a:lnSpc>
              <a:spcBef>
                <a:spcPct val="0"/>
              </a:spcBef>
              <a:spcAft>
                <a:spcPts val="600"/>
              </a:spcAft>
              <a:buFont typeface="+mj-lt"/>
              <a:buAutoNum type="arabicPeriod"/>
            </a:pPr>
            <a:r>
              <a:rPr sz="2800" b="0" i="0" dirty="0">
                <a:solidFill>
                  <a:srgbClr val="000000"/>
                </a:solidFill>
                <a:latin typeface="Calibri"/>
                <a:ea typeface="Calibri"/>
                <a:cs typeface="Calibri"/>
              </a:rPr>
              <a:t>Pharaoh’s cruelty shows how sin grows worse. We </a:t>
            </a:r>
            <a:r>
              <a:rPr sz="2800" b="0" i="0">
                <a:solidFill>
                  <a:srgbClr val="000000"/>
                </a:solidFill>
                <a:latin typeface="Calibri"/>
                <a:ea typeface="Calibri"/>
                <a:cs typeface="Calibri"/>
              </a:rPr>
              <a:t>must never </a:t>
            </a:r>
            <a:r>
              <a:rPr sz="2800" b="0" i="0" dirty="0">
                <a:solidFill>
                  <a:srgbClr val="000000"/>
                </a:solidFill>
                <a:latin typeface="Calibri"/>
                <a:ea typeface="Calibri"/>
                <a:cs typeface="Calibri"/>
              </a:rPr>
              <a:t>use power to harm others.</a:t>
            </a:r>
          </a:p>
          <a:p>
            <a:pPr marL="514350" indent="-514350" algn="l">
              <a:lnSpc>
                <a:spcPct val="100000"/>
              </a:lnSpc>
              <a:spcBef>
                <a:spcPct val="0"/>
              </a:spcBef>
              <a:spcAft>
                <a:spcPts val="600"/>
              </a:spcAft>
              <a:buFont typeface="+mj-lt"/>
              <a:buAutoNum type="arabicPeriod"/>
            </a:pPr>
            <a:r>
              <a:rPr sz="2800" b="0" i="0" dirty="0">
                <a:solidFill>
                  <a:srgbClr val="000000"/>
                </a:solidFill>
                <a:latin typeface="Calibri"/>
                <a:ea typeface="Calibri"/>
                <a:cs typeface="Calibri"/>
              </a:rPr>
              <a:t>God can strengthen our faith through trials. We must endure with hope and trust His unfailing purpose.</a:t>
            </a:r>
          </a:p>
          <a:p>
            <a:pPr marL="514350" indent="-514350" algn="l">
              <a:lnSpc>
                <a:spcPct val="100000"/>
              </a:lnSpc>
              <a:spcBef>
                <a:spcPct val="0"/>
              </a:spcBef>
              <a:spcAft>
                <a:spcPts val="600"/>
              </a:spcAft>
              <a:buFont typeface="+mj-lt"/>
              <a:buAutoNum type="arabicPeriod"/>
            </a:pPr>
            <a:r>
              <a:rPr sz="2800" b="0" i="0" dirty="0">
                <a:solidFill>
                  <a:srgbClr val="000000"/>
                </a:solidFill>
                <a:latin typeface="Calibri"/>
                <a:ea typeface="Calibri"/>
                <a:cs typeface="Calibri"/>
              </a:rPr>
              <a:t>The midwives feared God and protected life. </a:t>
            </a:r>
            <a:r>
              <a:rPr lang="en-US" sz="2800" b="0" i="0" dirty="0">
                <a:solidFill>
                  <a:srgbClr val="000000"/>
                </a:solidFill>
                <a:latin typeface="Calibri"/>
                <a:ea typeface="Calibri"/>
                <a:cs typeface="Calibri"/>
              </a:rPr>
              <a:t>Respect authority but refuse commands that require sin.</a:t>
            </a:r>
          </a:p>
          <a:p>
            <a:pPr marL="514350" indent="-514350" algn="l">
              <a:lnSpc>
                <a:spcPct val="100000"/>
              </a:lnSpc>
              <a:spcBef>
                <a:spcPct val="0"/>
              </a:spcBef>
              <a:spcAft>
                <a:spcPts val="600"/>
              </a:spcAft>
              <a:buFont typeface="+mj-lt"/>
              <a:buAutoNum type="arabicPeriod"/>
            </a:pPr>
            <a:r>
              <a:rPr sz="2800" b="0" i="0" dirty="0">
                <a:solidFill>
                  <a:srgbClr val="000000"/>
                </a:solidFill>
                <a:latin typeface="Calibri"/>
                <a:ea typeface="Calibri"/>
                <a:cs typeface="Calibri"/>
              </a:rPr>
              <a:t>God </a:t>
            </a:r>
            <a:r>
              <a:rPr lang="en-US" dirty="0">
                <a:solidFill>
                  <a:srgbClr val="000000"/>
                </a:solidFill>
              </a:rPr>
              <a:t>rewarded</a:t>
            </a:r>
            <a:r>
              <a:rPr sz="2800" b="0" i="0" dirty="0">
                <a:solidFill>
                  <a:srgbClr val="000000"/>
                </a:solidFill>
                <a:latin typeface="Calibri"/>
                <a:ea typeface="Calibri"/>
                <a:cs typeface="Calibri"/>
              </a:rPr>
              <a:t> their obedience. We must fear Him and treat those in our care with fairness and mercy.</a:t>
            </a:r>
          </a:p>
        </p:txBody>
      </p:sp>
      <p:pic>
        <p:nvPicPr>
          <p:cNvPr id="26" name="Picture 3"/>
          <p:cNvPicPr>
            <a:picLocks noChangeAspect="1"/>
          </p:cNvPicPr>
          <p:nvPr/>
        </p:nvPicPr>
        <p:blipFill>
          <a:blip r:embed="rId2"/>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5A297937-A2CB-427D-9ABA-C5B813FEF83F}"/>
              </a:ext>
            </a:extLst>
          </p:cNvPr>
          <p:cNvSpPr>
            <a:spLocks noGrp="1"/>
          </p:cNvSpPr>
          <p:nvPr/>
        </p:nvSpPr>
        <p:spPr>
          <a:xfrm>
            <a:off x="466344" y="458921"/>
            <a:ext cx="3414368" cy="3801257"/>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algn="ctr">
              <a:buNone/>
            </a:pPr>
            <a:r>
              <a:rPr sz="2800" b="1">
                <a:solidFill>
                  <a:srgbClr val="FFFFFF"/>
                </a:solidFill>
                <a:latin typeface="Cambria"/>
                <a:ea typeface="Cambria"/>
                <a:cs typeface="Cambria"/>
              </a:rPr>
              <a:t>KEY LESSONS</a:t>
            </a:r>
          </a:p>
          <a:p>
            <a:pPr algn="ctr">
              <a:buNone/>
            </a:pPr>
            <a:r>
              <a:rPr sz="2800" b="1">
                <a:solidFill>
                  <a:srgbClr val="FFFFFF"/>
                </a:solidFill>
                <a:latin typeface="Cambria"/>
                <a:ea typeface="Cambria"/>
                <a:cs typeface="Cambria"/>
              </a:rPr>
              <a:t>IN THIS STUDY</a:t>
            </a:r>
          </a:p>
        </p:txBody>
      </p:sp>
      <p:sp>
        <p:nvSpPr>
          <p:cNvPr id="2" name="Title 1">
            <a:extLst>
              <a:ext uri="{FF2B5EF4-FFF2-40B4-BE49-F238E27FC236}">
                <a16:creationId xmlns:a16="http://schemas.microsoft.com/office/drawing/2014/main" id="{215BFACB-E3F0-42D7-B5AD-969229E508ED}"/>
              </a:ext>
            </a:extLst>
          </p:cNvPr>
          <p:cNvSpPr>
            <a:spLocks noGrp="1"/>
          </p:cNvSpPr>
          <p:nvPr>
            <p:ph type="title"/>
          </p:nvPr>
        </p:nvSpPr>
        <p:spPr>
          <a:xfrm>
            <a:off x="466344" y="4485736"/>
            <a:ext cx="3414368" cy="1818229"/>
          </a:xfrm>
        </p:spPr>
        <p:txBody>
          <a:bodyPr vert="horz" lIns="91440" tIns="45720" rIns="91440" bIns="45720" anchor="ctr">
            <a:normAutofit/>
          </a:bodyPr>
          <a:lstStyle/>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Israel’s Multiplication</a:t>
            </a:r>
            <a:endParaRPr sz="2500" b="1" i="1" u="none" kern="1200" cap="none" spc="0" baseline="0">
              <a:ln>
                <a:noFill/>
              </a:ln>
              <a:solidFill>
                <a:srgbClr val="FFFFFF"/>
              </a:solidFill>
              <a:latin typeface="Cambria"/>
              <a:ea typeface="Cambria"/>
              <a:cs typeface="Cambria"/>
            </a:endParaRPr>
          </a:p>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and Oppression</a:t>
            </a:r>
            <a:endParaRPr sz="2500" b="1" i="1" u="none" kern="1200" cap="none" spc="0" baseline="0">
              <a:ln>
                <a:noFill/>
              </a:ln>
              <a:solidFill>
                <a:srgbClr val="FFFFFF"/>
              </a:solidFill>
              <a:latin typeface="Cambria"/>
              <a:ea typeface="Cambria"/>
              <a:cs typeface="Cambria"/>
            </a:endParaRPr>
          </a:p>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in Egypt</a:t>
            </a:r>
            <a:endParaRPr sz="2500" b="1" i="1" u="none" kern="1200" cap="none" spc="0" baseline="0">
              <a:ln>
                <a:noFill/>
              </a:ln>
              <a:solidFill>
                <a:srgbClr val="FFFFFF"/>
              </a:solidFill>
              <a:latin typeface="Cambria"/>
              <a:ea typeface="Cambria"/>
              <a:cs typeface="Cambria"/>
            </a:endParaRPr>
          </a:p>
        </p:txBody>
      </p:sp>
    </p:spTree>
    <p:extLst>
      <p:ext uri="{BB962C8B-B14F-4D97-AF65-F5344CB8AC3E}">
        <p14:creationId xmlns:p14="http://schemas.microsoft.com/office/powerpoint/2010/main" val="872178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8" name="Rectangle 11">
            <a:extLst>
              <a:ext uri="{FF2B5EF4-FFF2-40B4-BE49-F238E27FC236}">
                <a16:creationId xmlns:a16="http://schemas.microsoft.com/office/drawing/2014/main" id="{76FC7103-DC4F-ECF4-FC8D-44283E4D1700}"/>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30470E2E-2978-C687-1699-63147333A6DC}"/>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249D901E-0F55-71B5-95B2-E73521B8DABB}"/>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1</a:t>
            </a:r>
            <a:endParaRPr sz="4000" b="1">
              <a:solidFill>
                <a:srgbClr val="FFFFFF"/>
              </a:solidFill>
              <a:latin typeface="Cambria"/>
              <a:ea typeface="Cambria"/>
              <a:cs typeface="Cambria"/>
            </a:endParaRPr>
          </a:p>
        </p:txBody>
      </p:sp>
      <p:pic>
        <p:nvPicPr>
          <p:cNvPr id="48" name="Picture 3"/>
          <p:cNvPicPr>
            <a:picLocks noChangeAspect="1"/>
          </p:cNvPicPr>
          <p:nvPr/>
        </p:nvPicPr>
        <p:blipFill>
          <a:blip r:embed="rId2"/>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0A74088B-F2F7-4EA6-BE65-A648C291B45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endParaRPr/>
          </a:p>
        </p:txBody>
      </p:sp>
      <p:sp>
        <p:nvSpPr>
          <p:cNvPr id="41" name="Inherited question panel 2">
            <a:extLst>
              <a:ext uri="{FF2B5EF4-FFF2-40B4-BE49-F238E27FC236}">
                <a16:creationId xmlns:a16="http://schemas.microsoft.com/office/drawing/2014/main" id="{F62919A2-DA0D-423F-8E04-9C1815A1DB32}"/>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endParaRPr/>
          </a:p>
        </p:txBody>
      </p:sp>
      <p:sp>
        <p:nvSpPr>
          <p:cNvPr id="42" name="Inherited question text">
            <a:extLst>
              <a:ext uri="{FF2B5EF4-FFF2-40B4-BE49-F238E27FC236}">
                <a16:creationId xmlns:a16="http://schemas.microsoft.com/office/drawing/2014/main" id="{1AA3CFB0-48BD-4E74-AC08-2E95CD654CD6}"/>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lvl="0" indent="0" algn="ctr" defTabSz="1422400">
              <a:lnSpc>
                <a:spcPct val="100000"/>
              </a:lnSpc>
              <a:spcBef>
                <a:spcPct val="0"/>
              </a:spcBef>
              <a:spcAft>
                <a:spcPts val="600"/>
              </a:spcAft>
              <a:buNone/>
            </a:pPr>
            <a:r>
              <a:rPr sz="3200" b="0" i="0" dirty="0">
                <a:solidFill>
                  <a:srgbClr val="000000"/>
                </a:solidFill>
                <a:latin typeface="Calibri"/>
                <a:ea typeface="Calibri"/>
                <a:cs typeface="Calibri"/>
              </a:rPr>
              <a:t>What can believers learn from Israel’s growth in Egypt?</a:t>
            </a:r>
          </a:p>
          <a:p>
            <a:pPr marL="0" lvl="0" indent="0" algn="ctr" defTabSz="1422400">
              <a:lnSpc>
                <a:spcPct val="100000"/>
              </a:lnSpc>
              <a:spcBef>
                <a:spcPct val="0"/>
              </a:spcBef>
              <a:spcAft>
                <a:spcPts val="600"/>
              </a:spcAft>
              <a:buNone/>
            </a:pPr>
            <a:r>
              <a:rPr sz="3000" b="1" i="1" dirty="0">
                <a:solidFill>
                  <a:srgbClr val="000000"/>
                </a:solidFill>
                <a:latin typeface="Calibri"/>
                <a:ea typeface="Calibri"/>
                <a:cs typeface="Calibri"/>
              </a:rPr>
              <a:t>Exodus 1:1</a:t>
            </a:r>
            <a:r>
              <a:rPr lang="en-US" sz="3000" b="1" i="1" dirty="0">
                <a:solidFill>
                  <a:srgbClr val="000000"/>
                </a:solidFill>
                <a:latin typeface="Calibri"/>
                <a:ea typeface="Calibri"/>
                <a:cs typeface="Calibri"/>
              </a:rPr>
              <a:t>-</a:t>
            </a:r>
            <a:r>
              <a:rPr sz="3000" b="1" i="1" dirty="0">
                <a:solidFill>
                  <a:srgbClr val="000000"/>
                </a:solidFill>
                <a:latin typeface="Calibri"/>
                <a:ea typeface="Calibri"/>
                <a:cs typeface="Calibri"/>
              </a:rPr>
              <a:t>7; Genesis 46:3;</a:t>
            </a:r>
            <a:endParaRPr lang="en-US" sz="3000" b="1" i="1" kern="1200" dirty="0">
              <a:solidFill>
                <a:srgbClr val="000000"/>
              </a:solidFill>
              <a:latin typeface="Calibri"/>
              <a:ea typeface="Calibri"/>
              <a:cs typeface="Calibri"/>
            </a:endParaRPr>
          </a:p>
          <a:p>
            <a:pPr marL="0" lvl="0" indent="0" algn="ctr" defTabSz="1422400">
              <a:lnSpc>
                <a:spcPct val="100000"/>
              </a:lnSpc>
              <a:spcBef>
                <a:spcPct val="0"/>
              </a:spcBef>
              <a:spcAft>
                <a:spcPts val="600"/>
              </a:spcAft>
              <a:buNone/>
            </a:pPr>
            <a:r>
              <a:rPr lang="en-US" sz="3000" b="1" i="1" dirty="0">
                <a:solidFill>
                  <a:srgbClr val="000000"/>
                </a:solidFill>
                <a:latin typeface="Calibri"/>
                <a:ea typeface="Calibri"/>
                <a:cs typeface="Calibri"/>
              </a:rPr>
              <a:t>Psalm 105:23-24</a:t>
            </a:r>
            <a:endParaRPr lang="en-US" sz="3000" b="1" i="1" kern="1200" dirty="0">
              <a:solidFill>
                <a:srgbClr val="000000"/>
              </a:solidFill>
              <a:latin typeface="Calibri"/>
              <a:ea typeface="Calibri"/>
              <a:cs typeface="Calibri"/>
            </a:endParaRPr>
          </a:p>
        </p:txBody>
      </p:sp>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A5B31C61-797D-43E6-A525-E06218EB9CE4}"/>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8" name="Rectangle 11">
            <a:extLst>
              <a:ext uri="{FF2B5EF4-FFF2-40B4-BE49-F238E27FC236}">
                <a16:creationId xmlns:a16="http://schemas.microsoft.com/office/drawing/2014/main" id="{49E7D5F4-8E69-4025-9412-5703100174D8}"/>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6ADA2B44-EDF9-4CD2-8F5D-38591A7683CA}"/>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5809C098-40BE-4B34-A506-510F6B60CF9C}"/>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92285661-3BFF-4246-BF10-06EB586CD5FB}"/>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2</a:t>
            </a:r>
            <a:endParaRPr sz="4000" b="1">
              <a:solidFill>
                <a:srgbClr val="FFFFFF"/>
              </a:solidFill>
              <a:latin typeface="Cambria"/>
              <a:ea typeface="Cambria"/>
              <a:cs typeface="Cambria"/>
            </a:endParaRPr>
          </a:p>
        </p:txBody>
      </p:sp>
      <p:pic>
        <p:nvPicPr>
          <p:cNvPr id="48" name="Picture 3"/>
          <p:cNvPicPr>
            <a:picLocks noChangeAspect="1"/>
          </p:cNvPicPr>
          <p:nvPr/>
        </p:nvPicPr>
        <p:blipFill>
          <a:blip r:embed="rId2"/>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0A74088B-F2F7-4EA6-BE65-A648C291B45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endParaRPr/>
          </a:p>
        </p:txBody>
      </p:sp>
      <p:sp>
        <p:nvSpPr>
          <p:cNvPr id="41" name="Inherited question panel 2">
            <a:extLst>
              <a:ext uri="{FF2B5EF4-FFF2-40B4-BE49-F238E27FC236}">
                <a16:creationId xmlns:a16="http://schemas.microsoft.com/office/drawing/2014/main" id="{F62919A2-DA0D-423F-8E04-9C1815A1DB32}"/>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endParaRPr/>
          </a:p>
        </p:txBody>
      </p:sp>
      <p:sp>
        <p:nvSpPr>
          <p:cNvPr id="42" name="Inherited question text">
            <a:extLst>
              <a:ext uri="{FF2B5EF4-FFF2-40B4-BE49-F238E27FC236}">
                <a16:creationId xmlns:a16="http://schemas.microsoft.com/office/drawing/2014/main" id="{1AA3CFB0-48BD-4E74-AC08-2E95CD654CD6}"/>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lvl="0" indent="0" algn="ctr" defTabSz="1422400">
              <a:lnSpc>
                <a:spcPct val="100000"/>
              </a:lnSpc>
              <a:spcBef>
                <a:spcPct val="0"/>
              </a:spcBef>
              <a:spcAft>
                <a:spcPts val="600"/>
              </a:spcAft>
              <a:buNone/>
            </a:pPr>
            <a:r>
              <a:rPr sz="3200" b="0" i="0" dirty="0">
                <a:solidFill>
                  <a:srgbClr val="000000"/>
                </a:solidFill>
                <a:latin typeface="Calibri"/>
                <a:ea typeface="Calibri"/>
                <a:cs typeface="Calibri"/>
              </a:rPr>
              <a:t>Why did Pharaoh oppress Israel, and how did he try to stop their growth?</a:t>
            </a:r>
          </a:p>
          <a:p>
            <a:pPr marL="0" lvl="0" indent="0" algn="ctr" defTabSz="1422400">
              <a:lnSpc>
                <a:spcPct val="100000"/>
              </a:lnSpc>
              <a:spcBef>
                <a:spcPct val="0"/>
              </a:spcBef>
              <a:spcAft>
                <a:spcPts val="600"/>
              </a:spcAft>
              <a:buNone/>
            </a:pPr>
            <a:r>
              <a:rPr sz="3000" b="1" i="1" dirty="0">
                <a:solidFill>
                  <a:srgbClr val="000000"/>
                </a:solidFill>
                <a:latin typeface="Calibri"/>
                <a:ea typeface="Calibri"/>
                <a:cs typeface="Calibri"/>
              </a:rPr>
              <a:t>Exodus 1:8</a:t>
            </a:r>
            <a:r>
              <a:rPr lang="en-US" sz="3000" b="1" i="1" dirty="0">
                <a:solidFill>
                  <a:srgbClr val="000000"/>
                </a:solidFill>
                <a:latin typeface="Calibri"/>
                <a:ea typeface="Calibri"/>
                <a:cs typeface="Calibri"/>
              </a:rPr>
              <a:t>-</a:t>
            </a:r>
            <a:r>
              <a:rPr sz="3000" b="1" i="1" dirty="0">
                <a:solidFill>
                  <a:srgbClr val="000000"/>
                </a:solidFill>
                <a:latin typeface="Calibri"/>
                <a:ea typeface="Calibri"/>
                <a:cs typeface="Calibri"/>
              </a:rPr>
              <a:t>16,22; James 3:1</a:t>
            </a:r>
            <a:r>
              <a:rPr lang="en-US" sz="3000" b="1" i="1" dirty="0">
                <a:solidFill>
                  <a:srgbClr val="000000"/>
                </a:solidFill>
                <a:latin typeface="Calibri"/>
                <a:ea typeface="Calibri"/>
                <a:cs typeface="Calibri"/>
              </a:rPr>
              <a:t>4-</a:t>
            </a:r>
            <a:r>
              <a:rPr sz="3000" b="1" i="1" dirty="0">
                <a:solidFill>
                  <a:srgbClr val="000000"/>
                </a:solidFill>
                <a:latin typeface="Calibri"/>
                <a:ea typeface="Calibri"/>
                <a:cs typeface="Calibri"/>
              </a:rPr>
              <a:t>17</a:t>
            </a:r>
            <a:endParaRPr sz="3000" b="1" i="1" kern="1200" dirty="0">
              <a:solidFill>
                <a:srgbClr val="000000"/>
              </a:solidFill>
              <a:latin typeface="Calibri"/>
              <a:ea typeface="Calibri"/>
              <a:cs typeface="Calibri"/>
            </a:endParaRPr>
          </a:p>
        </p:txBody>
      </p:sp>
    </p:spTree>
    <p:extLst>
      <p:ext uri="{BB962C8B-B14F-4D97-AF65-F5344CB8AC3E}">
        <p14:creationId xmlns:p14="http://schemas.microsoft.com/office/powerpoint/2010/main" val="98331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3</a:t>
            </a:r>
            <a:endParaRPr sz="4000" b="1">
              <a:solidFill>
                <a:srgbClr val="FFFFFF"/>
              </a:solidFill>
              <a:latin typeface="Cambria"/>
              <a:ea typeface="Cambria"/>
              <a:cs typeface="Cambria"/>
            </a:endParaRPr>
          </a:p>
        </p:txBody>
      </p:sp>
      <p:pic>
        <p:nvPicPr>
          <p:cNvPr id="49" name="Picture 3"/>
          <p:cNvPicPr>
            <a:picLocks noChangeAspect="1"/>
          </p:cNvPicPr>
          <p:nvPr/>
        </p:nvPicPr>
        <p:blipFill>
          <a:blip r:embed="rId2"/>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0A74088B-F2F7-4EA6-BE65-A648C291B45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endParaRPr/>
          </a:p>
        </p:txBody>
      </p:sp>
      <p:sp>
        <p:nvSpPr>
          <p:cNvPr id="41" name="Inherited question panel 2">
            <a:extLst>
              <a:ext uri="{FF2B5EF4-FFF2-40B4-BE49-F238E27FC236}">
                <a16:creationId xmlns:a16="http://schemas.microsoft.com/office/drawing/2014/main" id="{F62919A2-DA0D-423F-8E04-9C1815A1DB32}"/>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endParaRPr/>
          </a:p>
        </p:txBody>
      </p:sp>
      <p:sp>
        <p:nvSpPr>
          <p:cNvPr id="42" name="Inherited question text">
            <a:extLst>
              <a:ext uri="{FF2B5EF4-FFF2-40B4-BE49-F238E27FC236}">
                <a16:creationId xmlns:a16="http://schemas.microsoft.com/office/drawing/2014/main" id="{1AA3CFB0-48BD-4E74-AC08-2E95CD654CD6}"/>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lvl="0" indent="0" algn="ctr" defTabSz="1422400">
              <a:lnSpc>
                <a:spcPct val="100000"/>
              </a:lnSpc>
              <a:spcBef>
                <a:spcPct val="0"/>
              </a:spcBef>
              <a:spcAft>
                <a:spcPts val="600"/>
              </a:spcAft>
              <a:buNone/>
            </a:pPr>
            <a:r>
              <a:rPr sz="3200" b="0" i="0" dirty="0">
                <a:solidFill>
                  <a:srgbClr val="000000"/>
                </a:solidFill>
                <a:latin typeface="Calibri"/>
                <a:ea typeface="Calibri"/>
                <a:cs typeface="Calibri"/>
              </a:rPr>
              <a:t>How can trials strengthen our faith, and can opposition defeat God’s purpose?</a:t>
            </a:r>
          </a:p>
          <a:p>
            <a:pPr marL="0" lvl="0" indent="0" algn="ctr" defTabSz="1422400">
              <a:lnSpc>
                <a:spcPct val="100000"/>
              </a:lnSpc>
              <a:spcBef>
                <a:spcPct val="0"/>
              </a:spcBef>
              <a:spcAft>
                <a:spcPts val="600"/>
              </a:spcAft>
              <a:buNone/>
            </a:pPr>
            <a:r>
              <a:rPr sz="3000" b="1" i="1" dirty="0">
                <a:solidFill>
                  <a:srgbClr val="000000"/>
                </a:solidFill>
                <a:latin typeface="Calibri"/>
                <a:ea typeface="Calibri"/>
                <a:cs typeface="Calibri"/>
              </a:rPr>
              <a:t>Exodus 1:12; James 1:2</a:t>
            </a:r>
            <a:r>
              <a:rPr lang="en-US" sz="3000" b="1" i="1" dirty="0">
                <a:solidFill>
                  <a:srgbClr val="000000"/>
                </a:solidFill>
                <a:latin typeface="Calibri"/>
                <a:ea typeface="Calibri"/>
                <a:cs typeface="Calibri"/>
              </a:rPr>
              <a:t>-</a:t>
            </a:r>
            <a:r>
              <a:rPr sz="3000" b="1" i="1" dirty="0">
                <a:solidFill>
                  <a:srgbClr val="000000"/>
                </a:solidFill>
                <a:latin typeface="Calibri"/>
                <a:ea typeface="Calibri"/>
                <a:cs typeface="Calibri"/>
              </a:rPr>
              <a:t>4;</a:t>
            </a:r>
            <a:r>
              <a:rPr lang="en-US" sz="3000" b="1" i="1" dirty="0">
                <a:solidFill>
                  <a:srgbClr val="000000"/>
                </a:solidFill>
                <a:latin typeface="Calibri"/>
                <a:ea typeface="Calibri"/>
                <a:cs typeface="Calibri"/>
              </a:rPr>
              <a:t> Isaiah 14:27</a:t>
            </a:r>
            <a:endParaRPr sz="3000" b="1" i="1" kern="1200" dirty="0">
              <a:solidFill>
                <a:srgbClr val="000000"/>
              </a:solidFill>
              <a:latin typeface="Calibri"/>
              <a:ea typeface="Calibri"/>
              <a:cs typeface="Calibri"/>
            </a:endParaRPr>
          </a:p>
        </p:txBody>
      </p:sp>
    </p:spTree>
    <p:extLst>
      <p:ext uri="{BB962C8B-B14F-4D97-AF65-F5344CB8AC3E}">
        <p14:creationId xmlns:p14="http://schemas.microsoft.com/office/powerpoint/2010/main" val="3021970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4</a:t>
            </a:r>
            <a:endParaRPr sz="4000" b="1">
              <a:solidFill>
                <a:srgbClr val="FFFFFF"/>
              </a:solidFill>
              <a:latin typeface="Cambria"/>
              <a:ea typeface="Cambria"/>
              <a:cs typeface="Cambria"/>
            </a:endParaRPr>
          </a:p>
        </p:txBody>
      </p:sp>
      <p:pic>
        <p:nvPicPr>
          <p:cNvPr id="49" name="Picture 3"/>
          <p:cNvPicPr>
            <a:picLocks noChangeAspect="1"/>
          </p:cNvPicPr>
          <p:nvPr/>
        </p:nvPicPr>
        <p:blipFill>
          <a:blip r:embed="rId2"/>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DA060418-B14B-499C-BE26-C12B15F73293}"/>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endParaRPr/>
          </a:p>
        </p:txBody>
      </p:sp>
      <p:sp>
        <p:nvSpPr>
          <p:cNvPr id="41" name="Inherited question panel 2">
            <a:extLst>
              <a:ext uri="{FF2B5EF4-FFF2-40B4-BE49-F238E27FC236}">
                <a16:creationId xmlns:a16="http://schemas.microsoft.com/office/drawing/2014/main" id="{9699D121-3580-4134-80B0-AD08A791F90C}"/>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endParaRPr/>
          </a:p>
        </p:txBody>
      </p:sp>
      <p:sp>
        <p:nvSpPr>
          <p:cNvPr id="42" name="Inherited question text">
            <a:extLst>
              <a:ext uri="{FF2B5EF4-FFF2-40B4-BE49-F238E27FC236}">
                <a16:creationId xmlns:a16="http://schemas.microsoft.com/office/drawing/2014/main" id="{DEC2F6BF-D90A-4871-B0A8-5BEDDE33139C}"/>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lvl="0" indent="0" algn="ctr" defTabSz="1422400">
              <a:lnSpc>
                <a:spcPct val="100000"/>
              </a:lnSpc>
              <a:spcBef>
                <a:spcPct val="0"/>
              </a:spcBef>
              <a:spcAft>
                <a:spcPts val="600"/>
              </a:spcAft>
              <a:buNone/>
            </a:pPr>
            <a:r>
              <a:rPr lang="en-US" sz="3200" b="0" i="0" dirty="0">
                <a:solidFill>
                  <a:srgbClr val="000000"/>
                </a:solidFill>
                <a:latin typeface="Calibri"/>
                <a:ea typeface="Calibri"/>
                <a:cs typeface="Calibri"/>
              </a:rPr>
              <a:t>When should we obey authority, and when must we refuse?</a:t>
            </a:r>
          </a:p>
          <a:p>
            <a:pPr marL="0" lvl="0" indent="0" algn="ctr" defTabSz="1422400">
              <a:lnSpc>
                <a:spcPct val="100000"/>
              </a:lnSpc>
              <a:spcBef>
                <a:spcPct val="0"/>
              </a:spcBef>
              <a:spcAft>
                <a:spcPts val="600"/>
              </a:spcAft>
              <a:buNone/>
            </a:pPr>
            <a:r>
              <a:rPr sz="3000" b="1" i="1" dirty="0">
                <a:solidFill>
                  <a:srgbClr val="000000"/>
                </a:solidFill>
                <a:latin typeface="Calibri"/>
                <a:ea typeface="Calibri"/>
                <a:cs typeface="Calibri"/>
              </a:rPr>
              <a:t>Exodus 1:15</a:t>
            </a:r>
            <a:r>
              <a:rPr lang="en-US" sz="3000" b="1" i="1" dirty="0">
                <a:solidFill>
                  <a:srgbClr val="000000"/>
                </a:solidFill>
                <a:latin typeface="Calibri"/>
                <a:ea typeface="Calibri"/>
                <a:cs typeface="Calibri"/>
              </a:rPr>
              <a:t>-</a:t>
            </a:r>
            <a:r>
              <a:rPr sz="3000" b="1" i="1" dirty="0">
                <a:solidFill>
                  <a:srgbClr val="000000"/>
                </a:solidFill>
                <a:latin typeface="Calibri"/>
                <a:ea typeface="Calibri"/>
                <a:cs typeface="Calibri"/>
              </a:rPr>
              <a:t>17; Acts 5:29;</a:t>
            </a:r>
            <a:endParaRPr sz="3000" b="1" i="1" kern="1200" dirty="0">
              <a:solidFill>
                <a:srgbClr val="000000"/>
              </a:solidFill>
              <a:latin typeface="Calibri"/>
              <a:ea typeface="Calibri"/>
              <a:cs typeface="Calibri"/>
            </a:endParaRPr>
          </a:p>
          <a:p>
            <a:pPr marL="0" lvl="0" indent="0" algn="ctr" defTabSz="1422400">
              <a:lnSpc>
                <a:spcPct val="100000"/>
              </a:lnSpc>
              <a:spcBef>
                <a:spcPct val="0"/>
              </a:spcBef>
              <a:spcAft>
                <a:spcPts val="600"/>
              </a:spcAft>
              <a:buNone/>
            </a:pPr>
            <a:r>
              <a:rPr sz="3000" b="1" i="1" dirty="0">
                <a:solidFill>
                  <a:srgbClr val="000000"/>
                </a:solidFill>
                <a:latin typeface="Calibri"/>
                <a:ea typeface="Calibri"/>
                <a:cs typeface="Calibri"/>
              </a:rPr>
              <a:t>Daniel 3:16</a:t>
            </a:r>
            <a:r>
              <a:rPr lang="en-US" sz="3000" b="1" i="1" dirty="0">
                <a:solidFill>
                  <a:srgbClr val="000000"/>
                </a:solidFill>
                <a:latin typeface="Calibri"/>
                <a:ea typeface="Calibri"/>
                <a:cs typeface="Calibri"/>
              </a:rPr>
              <a:t>-</a:t>
            </a:r>
            <a:r>
              <a:rPr sz="3000" b="1" i="1" dirty="0">
                <a:solidFill>
                  <a:srgbClr val="000000"/>
                </a:solidFill>
                <a:latin typeface="Calibri"/>
                <a:ea typeface="Calibri"/>
                <a:cs typeface="Calibri"/>
              </a:rPr>
              <a:t>18</a:t>
            </a:r>
            <a:endParaRPr sz="3000" b="1" i="1" kern="1200" dirty="0">
              <a:solidFill>
                <a:srgbClr val="000000"/>
              </a:solidFill>
              <a:latin typeface="Calibri"/>
              <a:ea typeface="Calibri"/>
              <a:cs typeface="Calibri"/>
            </a:endParaRPr>
          </a:p>
        </p:txBody>
      </p:sp>
    </p:spTree>
    <p:extLst>
      <p:ext uri="{BB962C8B-B14F-4D97-AF65-F5344CB8AC3E}">
        <p14:creationId xmlns:p14="http://schemas.microsoft.com/office/powerpoint/2010/main" val="2468870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5</a:t>
            </a:r>
            <a:endParaRPr sz="4000" b="1">
              <a:solidFill>
                <a:srgbClr val="FFFFFF"/>
              </a:solidFill>
              <a:latin typeface="Cambria"/>
              <a:ea typeface="Cambria"/>
              <a:cs typeface="Cambria"/>
            </a:endParaRPr>
          </a:p>
        </p:txBody>
      </p:sp>
      <p:pic>
        <p:nvPicPr>
          <p:cNvPr id="49" name="Picture 3"/>
          <p:cNvPicPr>
            <a:picLocks noChangeAspect="1"/>
          </p:cNvPicPr>
          <p:nvPr/>
        </p:nvPicPr>
        <p:blipFill>
          <a:blip r:embed="rId2"/>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B0985AE5-D02E-43FF-A6D8-BA4D67C7FDE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endParaRPr/>
          </a:p>
        </p:txBody>
      </p:sp>
      <p:sp>
        <p:nvSpPr>
          <p:cNvPr id="41" name="Inherited question panel 2">
            <a:extLst>
              <a:ext uri="{FF2B5EF4-FFF2-40B4-BE49-F238E27FC236}">
                <a16:creationId xmlns:a16="http://schemas.microsoft.com/office/drawing/2014/main" id="{B8CC7E46-3C36-4E37-8E16-B35055A9C707}"/>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endParaRPr/>
          </a:p>
        </p:txBody>
      </p:sp>
      <p:sp>
        <p:nvSpPr>
          <p:cNvPr id="42" name="Inherited question text">
            <a:extLst>
              <a:ext uri="{FF2B5EF4-FFF2-40B4-BE49-F238E27FC236}">
                <a16:creationId xmlns:a16="http://schemas.microsoft.com/office/drawing/2014/main" id="{D5FE9D32-5180-4982-9229-93DB30FEFE68}"/>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lvl="0" indent="0" algn="ctr" defTabSz="1422400">
              <a:lnSpc>
                <a:spcPct val="100000"/>
              </a:lnSpc>
              <a:spcBef>
                <a:spcPct val="0"/>
              </a:spcBef>
              <a:spcAft>
                <a:spcPts val="600"/>
              </a:spcAft>
              <a:buNone/>
            </a:pPr>
            <a:r>
              <a:rPr sz="3200" b="0" i="0" dirty="0">
                <a:solidFill>
                  <a:srgbClr val="000000"/>
                </a:solidFill>
                <a:latin typeface="Calibri"/>
                <a:ea typeface="Calibri"/>
                <a:cs typeface="Calibri"/>
              </a:rPr>
              <a:t>How did God reward the </a:t>
            </a:r>
            <a:r>
              <a:rPr lang="en-US" sz="3200" b="0" i="0" dirty="0">
                <a:solidFill>
                  <a:srgbClr val="000000"/>
                </a:solidFill>
                <a:latin typeface="Calibri"/>
                <a:ea typeface="Calibri"/>
                <a:cs typeface="Calibri"/>
              </a:rPr>
              <a:t>Egyptian </a:t>
            </a:r>
            <a:r>
              <a:rPr sz="3200" b="0" i="0" dirty="0">
                <a:solidFill>
                  <a:srgbClr val="000000"/>
                </a:solidFill>
                <a:latin typeface="Calibri"/>
                <a:ea typeface="Calibri"/>
                <a:cs typeface="Calibri"/>
              </a:rPr>
              <a:t>midwives, and how should we treat those in our care?</a:t>
            </a:r>
          </a:p>
          <a:p>
            <a:pPr lvl="0" algn="ctr" defTabSz="1422400">
              <a:spcBef>
                <a:spcPct val="0"/>
              </a:spcBef>
              <a:spcAft>
                <a:spcPts val="600"/>
              </a:spcAft>
            </a:pPr>
            <a:r>
              <a:rPr sz="3000" b="1" i="1" dirty="0">
                <a:solidFill>
                  <a:srgbClr val="000000"/>
                </a:solidFill>
                <a:latin typeface="Calibri"/>
                <a:ea typeface="Calibri"/>
                <a:cs typeface="Calibri"/>
              </a:rPr>
              <a:t>Exodus 1:17</a:t>
            </a:r>
            <a:r>
              <a:rPr lang="en-US" sz="3000" b="1" i="1" dirty="0">
                <a:solidFill>
                  <a:srgbClr val="000000"/>
                </a:solidFill>
                <a:latin typeface="Calibri"/>
                <a:ea typeface="Calibri"/>
                <a:cs typeface="Calibri"/>
              </a:rPr>
              <a:t>-</a:t>
            </a:r>
            <a:r>
              <a:rPr sz="3000" b="1" i="1" dirty="0">
                <a:solidFill>
                  <a:srgbClr val="000000"/>
                </a:solidFill>
                <a:latin typeface="Calibri"/>
                <a:ea typeface="Calibri"/>
                <a:cs typeface="Calibri"/>
              </a:rPr>
              <a:t>21; </a:t>
            </a:r>
            <a:r>
              <a:rPr lang="en-US" sz="3000" b="1" i="1" dirty="0">
                <a:solidFill>
                  <a:srgbClr val="000000"/>
                </a:solidFill>
                <a:ea typeface="Calibri"/>
                <a:cs typeface="Calibri"/>
              </a:rPr>
              <a:t>Proverbs 29:25;</a:t>
            </a:r>
          </a:p>
          <a:p>
            <a:pPr lvl="0" algn="ctr" defTabSz="1422400">
              <a:spcBef>
                <a:spcPct val="0"/>
              </a:spcBef>
              <a:spcAft>
                <a:spcPts val="600"/>
              </a:spcAft>
            </a:pPr>
            <a:r>
              <a:rPr sz="3000" b="1" i="1" dirty="0">
                <a:solidFill>
                  <a:srgbClr val="000000"/>
                </a:solidFill>
                <a:latin typeface="Calibri"/>
                <a:ea typeface="Calibri"/>
                <a:cs typeface="Calibri"/>
              </a:rPr>
              <a:t>Leviticus 25:17</a:t>
            </a:r>
            <a:r>
              <a:rPr lang="en-US" sz="3000" b="1" i="1" dirty="0">
                <a:solidFill>
                  <a:srgbClr val="000000"/>
                </a:solidFill>
                <a:latin typeface="Calibri"/>
                <a:ea typeface="Calibri"/>
                <a:cs typeface="Calibri"/>
              </a:rPr>
              <a:t>,43</a:t>
            </a:r>
            <a:endParaRPr sz="3000" b="1" i="1" kern="1200" dirty="0">
              <a:solidFill>
                <a:srgbClr val="000000"/>
              </a:solidFill>
              <a:latin typeface="Calibri"/>
              <a:ea typeface="Calibri"/>
              <a:cs typeface="Calibri"/>
            </a:endParaRPr>
          </a:p>
        </p:txBody>
      </p:sp>
    </p:spTree>
    <p:extLst>
      <p:ext uri="{BB962C8B-B14F-4D97-AF65-F5344CB8AC3E}">
        <p14:creationId xmlns:p14="http://schemas.microsoft.com/office/powerpoint/2010/main" val="1496636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69FAF67-97C3-4284-A64E-4B307242A5D3}"/>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rgbClr val="FFFFFF"/>
              </a:solidFill>
              <a:latin typeface="Calibri"/>
              <a:ea typeface="Calibri"/>
              <a:cs typeface="Calibri"/>
            </a:endParaRPr>
          </a:p>
        </p:txBody>
      </p:sp>
      <p:sp>
        <p:nvSpPr>
          <p:cNvPr id="2" name="Title 1">
            <a:extLst>
              <a:ext uri="{FF2B5EF4-FFF2-40B4-BE49-F238E27FC236}">
                <a16:creationId xmlns:a16="http://schemas.microsoft.com/office/drawing/2014/main" id="{A1D02B79-0ED6-45C3-A993-6EEEC7C15BBD}"/>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CONCLUSION</a:t>
            </a:r>
            <a:endParaRPr sz="2800">
              <a:solidFill>
                <a:srgbClr val="FFFFFF"/>
              </a:solidFill>
            </a:endParaRPr>
          </a:p>
        </p:txBody>
      </p:sp>
      <p:sp>
        <p:nvSpPr>
          <p:cNvPr id="11" name="Rectangle 10">
            <a:extLst>
              <a:ext uri="{FF2B5EF4-FFF2-40B4-BE49-F238E27FC236}">
                <a16:creationId xmlns:a16="http://schemas.microsoft.com/office/drawing/2014/main" id="{BC434AD8-4F39-46AC-A93C-96F050E636E9}"/>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Israel’s Multiplication</a:t>
            </a:r>
            <a:endParaRPr sz="2500" b="1" i="1" u="none" kern="1200" cap="none" spc="0" baseline="0">
              <a:ln>
                <a:noFill/>
              </a:ln>
              <a:solidFill>
                <a:srgbClr val="FFFFFF"/>
              </a:solidFill>
              <a:latin typeface="Cambria"/>
              <a:ea typeface="Cambria"/>
              <a:cs typeface="Cambria"/>
            </a:endParaRPr>
          </a:p>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and Oppression</a:t>
            </a:r>
            <a:endParaRPr sz="2500" b="1" i="1" u="none" kern="1200" cap="none" spc="0" baseline="0">
              <a:ln>
                <a:noFill/>
              </a:ln>
              <a:solidFill>
                <a:srgbClr val="FFFFFF"/>
              </a:solidFill>
              <a:latin typeface="Cambria"/>
              <a:ea typeface="Cambria"/>
              <a:cs typeface="Cambria"/>
            </a:endParaRPr>
          </a:p>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in Egypt</a:t>
            </a:r>
            <a:endParaRPr sz="2500" b="1" i="1" u="none" kern="1200" cap="none" spc="0" baseline="0">
              <a:ln>
                <a:noFill/>
              </a:ln>
              <a:solidFill>
                <a:srgbClr val="FFFFFF"/>
              </a:solidFill>
              <a:latin typeface="Cambria"/>
              <a:ea typeface="Cambria"/>
              <a:cs typeface="Cambria"/>
            </a:endParaRPr>
          </a:p>
        </p:txBody>
      </p:sp>
      <p:sp>
        <p:nvSpPr>
          <p:cNvPr id="13" name="Rectangle 12">
            <a:extLst>
              <a:ext uri="{FF2B5EF4-FFF2-40B4-BE49-F238E27FC236}">
                <a16:creationId xmlns:a16="http://schemas.microsoft.com/office/drawing/2014/main" id="{1FCACDCB-0C8F-4F47-BC05-05E283D901DE}"/>
              </a:ext>
            </a:extLst>
          </p:cNvPr>
          <p:cNvSpPr>
            <a:spLocks noGrp="1"/>
          </p:cNvSpPr>
          <p:nvPr/>
        </p:nvSpPr>
        <p:spPr>
          <a:xfrm>
            <a:off x="3933327" y="453860"/>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white"/>
              </a:solidFill>
              <a:latin typeface="Calibri"/>
              <a:ea typeface="Calibri"/>
              <a:cs typeface="Calibri"/>
            </a:endParaRPr>
          </a:p>
        </p:txBody>
      </p:sp>
      <p:sp>
        <p:nvSpPr>
          <p:cNvPr id="3" name="Content Placeholder 2">
            <a:extLst>
              <a:ext uri="{FF2B5EF4-FFF2-40B4-BE49-F238E27FC236}">
                <a16:creationId xmlns:a16="http://schemas.microsoft.com/office/drawing/2014/main" id="{C2DCF4EF-CC37-47DF-A272-6C64BF0FC38B}"/>
              </a:ext>
            </a:extLst>
          </p:cNvPr>
          <p:cNvSpPr>
            <a:spLocks noGrp="1"/>
          </p:cNvSpPr>
          <p:nvPr>
            <p:ph idx="1"/>
          </p:nvPr>
        </p:nvSpPr>
        <p:spPr>
          <a:xfrm>
            <a:off x="4058001" y="691435"/>
            <a:ext cx="7439126" cy="5475129"/>
          </a:xfrm>
        </p:spPr>
        <p:txBody>
          <a:bodyPr anchor="ctr">
            <a:noAutofit/>
          </a:bodyPr>
          <a:lstStyle/>
          <a:p>
            <a:pPr marL="0" indent="0" algn="ctr">
              <a:lnSpc>
                <a:spcPct val="110000"/>
              </a:lnSpc>
              <a:spcAft>
                <a:spcPts val="1200"/>
              </a:spcAft>
              <a:buNone/>
            </a:pPr>
            <a:r>
              <a:rPr lang="en-US" b="1" dirty="0">
                <a:solidFill>
                  <a:srgbClr val="000000"/>
                </a:solidFill>
              </a:rPr>
              <a:t>God kept His promise despite Pharaoh’s cruelty. Trust Him while waiting and endure opposition with hope. Fear God, protect life and refuse commands requiring sin. At home, at work and in church, use your influence to care for others.</a:t>
            </a:r>
          </a:p>
          <a:p>
            <a:pPr marL="0" indent="0" algn="ctr">
              <a:lnSpc>
                <a:spcPct val="110000"/>
              </a:lnSpc>
              <a:spcAft>
                <a:spcPts val="0"/>
              </a:spcAft>
              <a:buNone/>
            </a:pPr>
            <a:r>
              <a:rPr sz="2800" b="1" i="1" dirty="0">
                <a:solidFill>
                  <a:srgbClr val="000000"/>
                </a:solidFill>
                <a:latin typeface="Calibri"/>
                <a:ea typeface="Calibri"/>
                <a:cs typeface="Calibri"/>
              </a:rPr>
              <a:t>“Then Peter and the other apostles answered and said, We ought to obey God rather than men.”</a:t>
            </a:r>
            <a:r>
              <a:rPr lang="en-US" sz="2800" b="1" i="1" dirty="0">
                <a:solidFill>
                  <a:srgbClr val="000000"/>
                </a:solidFill>
                <a:latin typeface="Calibri"/>
                <a:ea typeface="Calibri"/>
                <a:cs typeface="Calibri"/>
              </a:rPr>
              <a:t> </a:t>
            </a:r>
            <a:r>
              <a:rPr sz="2800" b="1" i="1" dirty="0">
                <a:solidFill>
                  <a:srgbClr val="000000"/>
                </a:solidFill>
                <a:latin typeface="Calibri"/>
                <a:ea typeface="Calibri"/>
                <a:cs typeface="Calibri"/>
              </a:rPr>
              <a:t>Acts 5:29</a:t>
            </a:r>
          </a:p>
        </p:txBody>
      </p:sp>
      <p:pic>
        <p:nvPicPr>
          <p:cNvPr id="27" name="Picture 3"/>
          <p:cNvPicPr>
            <a:picLocks noChangeAspect="1"/>
          </p:cNvPicPr>
          <p:nvPr/>
        </p:nvPicPr>
        <p:blipFill>
          <a:blip r:embed="rId2"/>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791117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srgbClr val="FFFFFF"/>
              </a:solidFill>
              <a:latin typeface="Calibri"/>
              <a:ea typeface="Calibri"/>
              <a:cs typeface="Calibri"/>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ASSIGNMENT</a:t>
            </a:r>
            <a:endParaRPr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Israel’s Multiplication</a:t>
            </a:r>
            <a:endParaRPr sz="2500" b="1" i="1" u="none" kern="1200" cap="none" spc="0" baseline="0">
              <a:ln>
                <a:noFill/>
              </a:ln>
              <a:solidFill>
                <a:srgbClr val="FFFFFF"/>
              </a:solidFill>
              <a:latin typeface="Cambria"/>
              <a:ea typeface="Cambria"/>
              <a:cs typeface="Cambria"/>
            </a:endParaRPr>
          </a:p>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and Oppression</a:t>
            </a:r>
            <a:endParaRPr sz="2500" b="1" i="1" u="none" kern="1200" cap="none" spc="0" baseline="0">
              <a:ln>
                <a:noFill/>
              </a:ln>
              <a:solidFill>
                <a:srgbClr val="FFFFFF"/>
              </a:solidFill>
              <a:latin typeface="Cambria"/>
              <a:ea typeface="Cambria"/>
              <a:cs typeface="Cambria"/>
            </a:endParaRPr>
          </a:p>
          <a:p>
            <a:pPr marL="0" marR="0" lvl="0" indent="0" algn="ctr" defTabSz="914400">
              <a:lnSpc>
                <a:spcPct val="90000"/>
              </a:lnSpc>
              <a:spcBef>
                <a:spcPct val="0"/>
              </a:spcBef>
              <a:spcAft>
                <a:spcPts val="0"/>
              </a:spcAft>
              <a:buClrTx/>
              <a:buSzTx/>
              <a:buFontTx/>
              <a:buNone/>
            </a:pPr>
            <a:r>
              <a:rPr sz="2500" b="1" i="1">
                <a:solidFill>
                  <a:srgbClr val="FFFFFF"/>
                </a:solidFill>
                <a:latin typeface="Cambria"/>
                <a:ea typeface="Cambria"/>
                <a:cs typeface="Cambria"/>
              </a:rPr>
              <a:t>in Egypt</a:t>
            </a:r>
            <a:endParaRPr sz="2500" b="1" i="1" u="none" kern="1200" cap="none" spc="0" baseline="0">
              <a:ln>
                <a:noFill/>
              </a:ln>
              <a:solidFill>
                <a:srgbClr val="FFFFFF"/>
              </a:solidFill>
              <a:latin typeface="Cambria"/>
              <a:ea typeface="Cambria"/>
              <a:cs typeface="Cambria"/>
            </a:endParaRPr>
          </a:p>
        </p:txBody>
      </p:sp>
      <p:sp>
        <p:nvSpPr>
          <p:cNvPr id="13" name="Rectangle 12">
            <a:extLst>
              <a:ext uri="{FF2B5EF4-FFF2-40B4-BE49-F238E27FC236}">
                <a16:creationId xmlns:a16="http://schemas.microsoft.com/office/drawing/2014/main" id="{3440690E-D11D-3828-9D77-F16A573510DE}"/>
              </a:ext>
            </a:extLst>
          </p:cNvPr>
          <p:cNvSpPr>
            <a:spLocks noGrp="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white"/>
              </a:solidFill>
              <a:latin typeface="Calibri"/>
              <a:ea typeface="Calibri"/>
              <a:cs typeface="Calibri"/>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044602" y="686862"/>
            <a:ext cx="7455814" cy="5475129"/>
          </a:xfrm>
        </p:spPr>
        <p:txBody>
          <a:bodyPr anchor="ctr">
            <a:noAutofit/>
          </a:bodyPr>
          <a:lstStyle/>
          <a:p>
            <a:pPr marL="0" indent="0" algn="ctr">
              <a:lnSpc>
                <a:spcPct val="110000"/>
              </a:lnSpc>
              <a:buNone/>
            </a:pPr>
            <a:r>
              <a:rPr lang="en-US" sz="2800" b="1" i="0" dirty="0">
                <a:solidFill>
                  <a:srgbClr val="000000"/>
                </a:solidFill>
                <a:latin typeface="Calibri"/>
                <a:ea typeface="Calibri"/>
                <a:cs typeface="Calibri"/>
              </a:rPr>
              <a:t>At work, your supervisor asks you to submit a report containing false information that could harm a colleague. Find three Bible passages that would guide your response and briefly explain how each applies. Be ready to share your answer next week.</a:t>
            </a:r>
            <a:endParaRPr sz="2800" b="1" i="0" dirty="0">
              <a:solidFill>
                <a:srgbClr val="000000"/>
              </a:solidFill>
              <a:latin typeface="Calibri"/>
              <a:ea typeface="Calibri"/>
              <a:cs typeface="Calibri"/>
            </a:endParaRPr>
          </a:p>
        </p:txBody>
      </p:sp>
      <p:pic>
        <p:nvPicPr>
          <p:cNvPr id="27" name="Picture 3"/>
          <p:cNvPicPr>
            <a:picLocks noChangeAspect="1"/>
          </p:cNvPicPr>
          <p:nvPr/>
        </p:nvPicPr>
        <p:blipFill>
          <a:blip r:embed="rId2"/>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75782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579</Words>
  <Application>Microsoft Office PowerPoint</Application>
  <DocSecurity>0</DocSecurity>
  <PresentationFormat>Widescreen</PresentationFormat>
  <Paragraphs>60</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Cambria</vt:lpstr>
      <vt:lpstr>Office Theme</vt:lpstr>
      <vt:lpstr>SEARCH THE SCRIPTURES</vt:lpstr>
      <vt:lpstr>REVIEW OF THE ASSIGNMENT FROM LAST STUDY</vt:lpstr>
      <vt:lpstr>LESSON 41: Israel’s Multiplication and Oppression in Egypt</vt:lpstr>
      <vt:lpstr>INTRODUCTION</vt:lpstr>
      <vt:lpstr>Israel’s Multiplication and Oppression in Egypt</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DCLM NL</cp:lastModifiedBy>
  <cp:revision>1</cp:revision>
  <dcterms:created xsi:type="dcterms:W3CDTF">2026-09-09T20:17:59Z</dcterms:created>
  <dcterms:modified xsi:type="dcterms:W3CDTF">2026-10-14T20:42:10Z</dcterms:modified>
</cp:coreProperties>
</file>