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Lst>
  <p:notesMasterIdLst>
    <p:notesMasterId r:id="rId14"/>
  </p:notesMasterIdLst>
  <p:sldIdLst>
    <p:sldId id="256" r:id="rId2"/>
    <p:sldId id="257" r:id="rId3"/>
    <p:sldId id="258" r:id="rId4"/>
    <p:sldId id="298" r:id="rId5"/>
    <p:sldId id="287" r:id="rId6"/>
    <p:sldId id="283" r:id="rId7"/>
    <p:sldId id="276" r:id="rId8"/>
    <p:sldId id="292" r:id="rId9"/>
    <p:sldId id="299" r:id="rId10"/>
    <p:sldId id="296" r:id="rId11"/>
    <p:sldId id="269" r:id="rId12"/>
    <p:sldId id="288" r:id="rId13"/>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4443CE-07B2-47DB-BD24-52E8A7D61C46}" v="6" dt="2026-10-14T20:43:51.3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195" autoAdjust="0"/>
    <p:restoredTop sz="77712" autoAdjust="0"/>
  </p:normalViewPr>
  <p:slideViewPr>
    <p:cSldViewPr snapToGrid="0">
      <p:cViewPr varScale="1">
        <p:scale>
          <a:sx n="70" d="100"/>
          <a:sy n="70" d="100"/>
        </p:scale>
        <p:origin x="43" y="112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DB9D4196-092C-4817-BE64-F00FCE99FF6D}"/>
    <pc:docChg chg="undo custSel addSld delSld modSld">
      <pc:chgData name="DCLM NL" userId="57f3ed0d-ae9c-485c-9738-6351eaddc248" providerId="ADAL" clId="{DB9D4196-092C-4817-BE64-F00FCE99FF6D}" dt="2026-10-14T20:44:14.564" v="434" actId="2710"/>
      <pc:docMkLst>
        <pc:docMk/>
      </pc:docMkLst>
      <pc:sldChg chg="modSp add mod">
        <pc:chgData name="DCLM NL" userId="57f3ed0d-ae9c-485c-9738-6351eaddc248" providerId="ADAL" clId="{DB9D4196-092C-4817-BE64-F00FCE99FF6D}" dt="2026-10-14T20:44:14.564" v="434" actId="2710"/>
        <pc:sldMkLst>
          <pc:docMk/>
          <pc:sldMk cId="402866119" sldId="257"/>
        </pc:sldMkLst>
        <pc:spChg chg="mod">
          <ac:chgData name="DCLM NL" userId="57f3ed0d-ae9c-485c-9738-6351eaddc248" providerId="ADAL" clId="{DB9D4196-092C-4817-BE64-F00FCE99FF6D}" dt="2026-10-14T20:44:14.564" v="434" actId="2710"/>
          <ac:spMkLst>
            <pc:docMk/>
            <pc:sldMk cId="402866119" sldId="257"/>
            <ac:spMk id="3" creationId="{36A72A1D-24AC-4561-BC9F-6ADE7ECE472D}"/>
          </ac:spMkLst>
        </pc:spChg>
      </pc:sldChg>
      <pc:sldChg chg="modSp">
        <pc:chgData name="DCLM NL" userId="57f3ed0d-ae9c-485c-9738-6351eaddc248" providerId="ADAL" clId="{DB9D4196-092C-4817-BE64-F00FCE99FF6D}" dt="2026-10-11T12:35:30.572" v="4" actId="120"/>
        <pc:sldMkLst>
          <pc:docMk/>
          <pc:sldMk cId="0" sldId="276"/>
        </pc:sldMkLst>
        <pc:graphicFrameChg chg="mod">
          <ac:chgData name="DCLM NL" userId="57f3ed0d-ae9c-485c-9738-6351eaddc248" providerId="ADAL" clId="{DB9D4196-092C-4817-BE64-F00FCE99FF6D}" dt="2026-10-11T12:35:30.572" v="4" actId="120"/>
          <ac:graphicFrameMkLst>
            <pc:docMk/>
            <pc:sldMk cId="0" sldId="276"/>
            <ac:graphicFrameMk id="6" creationId="{00000000-0000-0000-0000-000000000000}"/>
          </ac:graphicFrameMkLst>
        </pc:graphicFrameChg>
      </pc:sldChg>
      <pc:sldChg chg="modSp mod">
        <pc:chgData name="DCLM NL" userId="57f3ed0d-ae9c-485c-9738-6351eaddc248" providerId="ADAL" clId="{DB9D4196-092C-4817-BE64-F00FCE99FF6D}" dt="2026-10-13T17:51:28.120" v="413" actId="20577"/>
        <pc:sldMkLst>
          <pc:docMk/>
          <pc:sldMk cId="0" sldId="283"/>
        </pc:sldMkLst>
        <pc:graphicFrameChg chg="mod modGraphic">
          <ac:chgData name="DCLM NL" userId="57f3ed0d-ae9c-485c-9738-6351eaddc248" providerId="ADAL" clId="{DB9D4196-092C-4817-BE64-F00FCE99FF6D}" dt="2026-10-13T17:51:28.120" v="413" actId="20577"/>
          <ac:graphicFrameMkLst>
            <pc:docMk/>
            <pc:sldMk cId="0" sldId="283"/>
            <ac:graphicFrameMk id="6" creationId="{00000000-0000-0000-0000-000000000000}"/>
          </ac:graphicFrameMkLst>
        </pc:graphicFrameChg>
      </pc:sldChg>
      <pc:sldChg chg="addSp delSp modSp mod">
        <pc:chgData name="DCLM NL" userId="57f3ed0d-ae9c-485c-9738-6351eaddc248" providerId="ADAL" clId="{DB9D4196-092C-4817-BE64-F00FCE99FF6D}" dt="2026-10-13T17:51:04.251" v="412" actId="6549"/>
        <pc:sldMkLst>
          <pc:docMk/>
          <pc:sldMk cId="0" sldId="287"/>
        </pc:sldMkLst>
        <pc:spChg chg="add del mod">
          <ac:chgData name="DCLM NL" userId="57f3ed0d-ae9c-485c-9738-6351eaddc248" providerId="ADAL" clId="{DB9D4196-092C-4817-BE64-F00FCE99FF6D}" dt="2026-10-13T17:51:04.251" v="412" actId="6549"/>
          <ac:spMkLst>
            <pc:docMk/>
            <pc:sldMk cId="0" sldId="287"/>
            <ac:spMk id="3" creationId="{00000000-0000-0000-0000-000000000000}"/>
          </ac:spMkLst>
        </pc:spChg>
      </pc:sldChg>
      <pc:sldChg chg="modSp mod">
        <pc:chgData name="DCLM NL" userId="57f3ed0d-ae9c-485c-9738-6351eaddc248" providerId="ADAL" clId="{DB9D4196-092C-4817-BE64-F00FCE99FF6D}" dt="2026-10-13T17:48:22.799" v="386" actId="20577"/>
        <pc:sldMkLst>
          <pc:docMk/>
          <pc:sldMk cId="0" sldId="288"/>
        </pc:sldMkLst>
        <pc:spChg chg="mod">
          <ac:chgData name="DCLM NL" userId="57f3ed0d-ae9c-485c-9738-6351eaddc248" providerId="ADAL" clId="{DB9D4196-092C-4817-BE64-F00FCE99FF6D}" dt="2026-10-13T17:48:22.799" v="386" actId="20577"/>
          <ac:spMkLst>
            <pc:docMk/>
            <pc:sldMk cId="0" sldId="288"/>
            <ac:spMk id="3" creationId="{00000000-0000-0000-0000-000000000000}"/>
          </ac:spMkLst>
        </pc:spChg>
      </pc:sldChg>
      <pc:sldChg chg="modSp mod">
        <pc:chgData name="DCLM NL" userId="57f3ed0d-ae9c-485c-9738-6351eaddc248" providerId="ADAL" clId="{DB9D4196-092C-4817-BE64-F00FCE99FF6D}" dt="2026-10-13T17:51:48.062" v="414" actId="20577"/>
        <pc:sldMkLst>
          <pc:docMk/>
          <pc:sldMk cId="0" sldId="292"/>
        </pc:sldMkLst>
        <pc:graphicFrameChg chg="mod modGraphic">
          <ac:chgData name="DCLM NL" userId="57f3ed0d-ae9c-485c-9738-6351eaddc248" providerId="ADAL" clId="{DB9D4196-092C-4817-BE64-F00FCE99FF6D}" dt="2026-10-13T17:51:48.062" v="414" actId="20577"/>
          <ac:graphicFrameMkLst>
            <pc:docMk/>
            <pc:sldMk cId="0" sldId="292"/>
            <ac:graphicFrameMk id="6" creationId="{00000000-0000-0000-0000-000000000000}"/>
          </ac:graphicFrameMkLst>
        </pc:graphicFrameChg>
      </pc:sldChg>
      <pc:sldChg chg="modSp">
        <pc:chgData name="DCLM NL" userId="57f3ed0d-ae9c-485c-9738-6351eaddc248" providerId="ADAL" clId="{DB9D4196-092C-4817-BE64-F00FCE99FF6D}" dt="2026-10-11T12:35:52.838" v="6" actId="120"/>
        <pc:sldMkLst>
          <pc:docMk/>
          <pc:sldMk cId="0" sldId="296"/>
        </pc:sldMkLst>
        <pc:graphicFrameChg chg="mod">
          <ac:chgData name="DCLM NL" userId="57f3ed0d-ae9c-485c-9738-6351eaddc248" providerId="ADAL" clId="{DB9D4196-092C-4817-BE64-F00FCE99FF6D}" dt="2026-10-11T12:35:52.838" v="6" actId="120"/>
          <ac:graphicFrameMkLst>
            <pc:docMk/>
            <pc:sldMk cId="0" sldId="296"/>
            <ac:graphicFrameMk id="6" creationId="{00000000-0000-0000-0000-000000000000}"/>
          </ac:graphicFrameMkLst>
        </pc:graphicFrameChg>
      </pc:sldChg>
      <pc:sldChg chg="modSp del">
        <pc:chgData name="DCLM NL" userId="57f3ed0d-ae9c-485c-9738-6351eaddc248" providerId="ADAL" clId="{DB9D4196-092C-4817-BE64-F00FCE99FF6D}" dt="2026-10-13T17:53:54.389" v="420" actId="47"/>
        <pc:sldMkLst>
          <pc:docMk/>
          <pc:sldMk cId="0" sldId="297"/>
        </pc:sldMkLst>
        <pc:graphicFrameChg chg="mod">
          <ac:chgData name="DCLM NL" userId="57f3ed0d-ae9c-485c-9738-6351eaddc248" providerId="ADAL" clId="{DB9D4196-092C-4817-BE64-F00FCE99FF6D}" dt="2026-10-13T17:52:24.173" v="416"/>
          <ac:graphicFrameMkLst>
            <pc:docMk/>
            <pc:sldMk cId="0" sldId="297"/>
            <ac:graphicFrameMk id="6" creationId="{00000000-0000-0000-0000-000000000000}"/>
          </ac:graphicFrameMkLst>
        </pc:graphicFrameChg>
      </pc:sldChg>
      <pc:sldChg chg="modSp mod">
        <pc:chgData name="DCLM NL" userId="57f3ed0d-ae9c-485c-9738-6351eaddc248" providerId="ADAL" clId="{DB9D4196-092C-4817-BE64-F00FCE99FF6D}" dt="2026-10-13T17:50:05.876" v="407" actId="6549"/>
        <pc:sldMkLst>
          <pc:docMk/>
          <pc:sldMk cId="0" sldId="298"/>
        </pc:sldMkLst>
        <pc:spChg chg="mod">
          <ac:chgData name="DCLM NL" userId="57f3ed0d-ae9c-485c-9738-6351eaddc248" providerId="ADAL" clId="{DB9D4196-092C-4817-BE64-F00FCE99FF6D}" dt="2026-10-13T17:50:05.876" v="407" actId="6549"/>
          <ac:spMkLst>
            <pc:docMk/>
            <pc:sldMk cId="0" sldId="298"/>
            <ac:spMk id="3" creationId="{00000000-0000-0000-0000-000000000000}"/>
          </ac:spMkLst>
        </pc:spChg>
      </pc:sldChg>
      <pc:sldChg chg="modSp add mod">
        <pc:chgData name="DCLM NL" userId="57f3ed0d-ae9c-485c-9738-6351eaddc248" providerId="ADAL" clId="{DB9D4196-092C-4817-BE64-F00FCE99FF6D}" dt="2026-10-13T17:52:55.046" v="419"/>
        <pc:sldMkLst>
          <pc:docMk/>
          <pc:sldMk cId="2164062758" sldId="299"/>
        </pc:sldMkLst>
        <pc:spChg chg="mod">
          <ac:chgData name="DCLM NL" userId="57f3ed0d-ae9c-485c-9738-6351eaddc248" providerId="ADAL" clId="{DB9D4196-092C-4817-BE64-F00FCE99FF6D}" dt="2026-10-13T17:52:47.718" v="418" actId="20577"/>
          <ac:spMkLst>
            <pc:docMk/>
            <pc:sldMk cId="2164062758" sldId="299"/>
            <ac:spMk id="2" creationId="{C0CC27B4-5765-A69B-757D-FB84D72667ED}"/>
          </ac:spMkLst>
        </pc:spChg>
        <pc:graphicFrameChg chg="mod">
          <ac:chgData name="DCLM NL" userId="57f3ed0d-ae9c-485c-9738-6351eaddc248" providerId="ADAL" clId="{DB9D4196-092C-4817-BE64-F00FCE99FF6D}" dt="2026-10-13T17:52:55.046" v="419"/>
          <ac:graphicFrameMkLst>
            <pc:docMk/>
            <pc:sldMk cId="2164062758" sldId="299"/>
            <ac:graphicFrameMk id="6" creationId="{86EAF02D-72AD-B88F-06CE-E8E72995985D}"/>
          </ac:graphicFrameMkLst>
        </pc:graphicFrameChg>
      </pc:sldChg>
    </pc:docChg>
  </pc:docChgLst>
  <pc:docChgLst>
    <pc:chgData name="DCLM NL" userId="57f3ed0d-ae9c-485c-9738-6351eaddc248" providerId="ADAL" clId="{AF42EC4F-3446-4020-8CA7-7FD98E14FCBF}"/>
    <pc:docChg chg="undo custSel modSld">
      <pc:chgData name="DCLM NL" userId="57f3ed0d-ae9c-485c-9738-6351eaddc248" providerId="ADAL" clId="{AF42EC4F-3446-4020-8CA7-7FD98E14FCBF}" dt="2026-10-13T17:27:20.034" v="265" actId="21"/>
      <pc:docMkLst>
        <pc:docMk/>
      </pc:docMkLst>
      <pc:sldChg chg="modSp mod">
        <pc:chgData name="DCLM NL" userId="57f3ed0d-ae9c-485c-9738-6351eaddc248" providerId="ADAL" clId="{AF42EC4F-3446-4020-8CA7-7FD98E14FCBF}" dt="2026-10-13T17:27:20.034" v="265" actId="21"/>
        <pc:sldMkLst>
          <pc:docMk/>
          <pc:sldMk cId="0" sldId="288"/>
        </pc:sldMkLst>
        <pc:spChg chg="mod">
          <ac:chgData name="DCLM NL" userId="57f3ed0d-ae9c-485c-9738-6351eaddc248" providerId="ADAL" clId="{AF42EC4F-3446-4020-8CA7-7FD98E14FCBF}" dt="2026-10-13T17:27:20.034" v="265" actId="21"/>
          <ac:spMkLst>
            <pc:docMk/>
            <pc:sldMk cId="0" sldId="288"/>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l">
            <a:lnSpc>
              <a:spcPct val="100000"/>
            </a:lnSpc>
            <a:spcBef>
              <a:spcPct val="0"/>
            </a:spcBef>
            <a:spcAft>
              <a:spcPts val="600"/>
            </a:spcAft>
          </a:pPr>
          <a:r>
            <a:rPr lang="en-US" altLang="en-US" sz="3200" kern="1200" dirty="0"/>
            <a:t>Describe the family background of Moses and point out lessons from the timing and lowliness of his birth.</a:t>
          </a:r>
        </a:p>
        <a:p>
          <a:pPr algn="ctr">
            <a:lnSpc>
              <a:spcPct val="100000"/>
            </a:lnSpc>
            <a:spcBef>
              <a:spcPct val="0"/>
            </a:spcBef>
            <a:spcAft>
              <a:spcPts val="600"/>
            </a:spcAft>
          </a:pPr>
          <a:r>
            <a:rPr lang="en-US" altLang="en-US" sz="3200" b="1" i="1" kern="1200" dirty="0"/>
            <a:t>Exodus 1:22</a:t>
          </a:r>
          <a:r>
            <a:rPr lang="en-GB" sz="3200" b="1" i="1" kern="1200" dirty="0">
              <a:solidFill>
                <a:prstClr val="black">
                  <a:hueOff val="0"/>
                  <a:satOff val="0"/>
                  <a:lumOff val="0"/>
                  <a:alphaOff val="0"/>
                </a:prstClr>
              </a:solidFill>
              <a:latin typeface="+mn-lt"/>
              <a:ea typeface="+mn-ea"/>
              <a:cs typeface="+mn-cs"/>
            </a:rPr>
            <a:t>; </a:t>
          </a:r>
          <a:r>
            <a:rPr lang="en-US" altLang="en-US" sz="3200" b="1" i="1" kern="1200" dirty="0">
              <a:solidFill>
                <a:prstClr val="black">
                  <a:hueOff val="0"/>
                  <a:satOff val="0"/>
                  <a:lumOff val="0"/>
                  <a:alphaOff val="0"/>
                </a:prstClr>
              </a:solidFill>
              <a:latin typeface="+mn-lt"/>
              <a:ea typeface="+mn-ea"/>
              <a:cs typeface="+mn-cs"/>
            </a:rPr>
            <a:t>Hebrews11:23</a:t>
          </a:r>
        </a:p>
      </dgm:t>
    </dgm:pt>
    <dgm:pt modelId="{9E84C169-3ED9-436C-BE7D-98EA155ECFDB}" type="parTrans" cxnId="{506063E1-7DDE-4F2E-8E70-1573D0FB4DAC}">
      <dgm:prSet/>
      <dgm:spPr/>
      <dgm:t>
        <a:bodyPr/>
        <a:lstStyle/>
        <a:p>
          <a:endParaRPr lang="en-US"/>
        </a:p>
      </dgm:t>
    </dgm:pt>
    <dgm:pt modelId="{8B714856-D08B-41FD-BF3A-5E4B3859D26F}" type="sibTrans" cxnId="{506063E1-7DDE-4F2E-8E70-1573D0FB4DAC}">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8861" custScaleY="76115" custLinFactNeighborX="-13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18FABE68-903A-41F1-9FB1-EEC1E668A960}" type="presOf" srcId="{49828610-9B16-48BE-81A5-8175BFC125E8}" destId="{7BC538D0-47AE-414F-9DE4-F18E62186D5B}" srcOrd="0" destOrd="0" presId="urn:microsoft.com/office/officeart/2005/8/layout/hierarchy1#5"/>
    <dgm:cxn modelId="{FC2CA749-034A-4797-9852-AC13E9538420}" type="presOf" srcId="{60B4422F-B5F1-45C8-8FA5-66CA47A48205}" destId="{DDCA46C2-3612-464D-9F92-813CC60D482F}" srcOrd="0" destOrd="0" presId="urn:microsoft.com/office/officeart/2005/8/layout/hierarchy1#5"/>
    <dgm:cxn modelId="{506063E1-7DDE-4F2E-8E70-1573D0FB4DAC}" srcId="{49828610-9B16-48BE-81A5-8175BFC125E8}" destId="{60B4422F-B5F1-45C8-8FA5-66CA47A48205}" srcOrd="0" destOrd="0" parTransId="{9E84C169-3ED9-436C-BE7D-98EA155ECFDB}" sibTransId="{8B714856-D08B-41FD-BF3A-5E4B3859D26F}"/>
    <dgm:cxn modelId="{9AC2FD2F-A72B-4402-A7F4-7BEA36FDD869}" type="presParOf" srcId="{7BC538D0-47AE-414F-9DE4-F18E62186D5B}" destId="{A5087579-C124-49EC-86E7-A232783731D9}" srcOrd="0" destOrd="0" presId="urn:microsoft.com/office/officeart/2005/8/layout/hierarchy1#5"/>
    <dgm:cxn modelId="{77BC8F0D-C05C-4C1C-A7EE-0795401B6A1E}" type="presParOf" srcId="{A5087579-C124-49EC-86E7-A232783731D9}" destId="{E432CA65-1FEE-4816-920D-95060379FF5B}" srcOrd="0" destOrd="0" presId="urn:microsoft.com/office/officeart/2005/8/layout/hierarchy1#5"/>
    <dgm:cxn modelId="{D7D29356-F560-41DA-9222-BBD0BBFEDC24}" type="presParOf" srcId="{E432CA65-1FEE-4816-920D-95060379FF5B}" destId="{A31D16F8-974D-4512-94F2-E4F4716BC42E}" srcOrd="0" destOrd="0" presId="urn:microsoft.com/office/officeart/2005/8/layout/hierarchy1#5"/>
    <dgm:cxn modelId="{351064A9-C600-4C05-8519-279D1F966FF0}" type="presParOf" srcId="{E432CA65-1FEE-4816-920D-95060379FF5B}" destId="{DDCA46C2-3612-464D-9F92-813CC60D482F}" srcOrd="1" destOrd="0" presId="urn:microsoft.com/office/officeart/2005/8/layout/hierarchy1#5"/>
    <dgm:cxn modelId="{8ABCF590-41D2-44D5-A6EC-BE206FB89E6F}"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l">
            <a:lnSpc>
              <a:spcPct val="100000"/>
            </a:lnSpc>
            <a:spcBef>
              <a:spcPct val="0"/>
            </a:spcBef>
            <a:spcAft>
              <a:spcPts val="600"/>
            </a:spcAft>
          </a:pPr>
          <a:r>
            <a:rPr lang="en-US" altLang="en-US" sz="3200" kern="1200" dirty="0"/>
            <a:t> Mention some means that God used to preserve Moses from death.</a:t>
          </a:r>
        </a:p>
        <a:p>
          <a:pPr algn="ctr">
            <a:lnSpc>
              <a:spcPct val="100000"/>
            </a:lnSpc>
            <a:spcBef>
              <a:spcPct val="0"/>
            </a:spcBef>
            <a:spcAft>
              <a:spcPts val="600"/>
            </a:spcAft>
          </a:pPr>
          <a:r>
            <a:rPr lang="en-GB" sz="3200" b="1" kern="1200" dirty="0"/>
            <a:t>Exodus 2 : 1,2,5-9</a:t>
          </a:r>
          <a:endParaRPr lang="en-GB" sz="3200" b="1" i="1" kern="1200" dirty="0">
            <a:solidFill>
              <a:prstClr val="black">
                <a:hueOff val="0"/>
                <a:satOff val="0"/>
                <a:lumOff val="0"/>
                <a:alphaOff val="0"/>
              </a:prstClr>
            </a:solidFill>
            <a:latin typeface="Calibri" panose="020F0502020204030204"/>
            <a:ea typeface="+mn-ea"/>
            <a:cs typeface="+mn-cs"/>
          </a:endParaRPr>
        </a:p>
      </dgm:t>
    </dgm:pt>
    <dgm:pt modelId="{9E84C169-3ED9-436C-BE7D-98EA155ECFDB}" type="parTrans" cxnId="{22F310D3-4351-4886-93A4-8291CAC9C687}">
      <dgm:prSet/>
      <dgm:spPr/>
      <dgm:t>
        <a:bodyPr/>
        <a:lstStyle/>
        <a:p>
          <a:endParaRPr lang="en-US"/>
        </a:p>
      </dgm:t>
    </dgm:pt>
    <dgm:pt modelId="{8B714856-D08B-41FD-BF3A-5E4B3859D26F}" type="sibTrans" cxnId="{22F310D3-4351-4886-93A4-8291CAC9C687}">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89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AE215336-E15F-4F06-927D-3A8426BC9194}" type="presOf" srcId="{60B4422F-B5F1-45C8-8FA5-66CA47A48205}" destId="{DDCA46C2-3612-464D-9F92-813CC60D482F}" srcOrd="0" destOrd="0" presId="urn:microsoft.com/office/officeart/2005/8/layout/hierarchy1#6"/>
    <dgm:cxn modelId="{22F310D3-4351-4886-93A4-8291CAC9C687}" srcId="{49828610-9B16-48BE-81A5-8175BFC125E8}" destId="{60B4422F-B5F1-45C8-8FA5-66CA47A48205}" srcOrd="0" destOrd="0" parTransId="{9E84C169-3ED9-436C-BE7D-98EA155ECFDB}" sibTransId="{8B714856-D08B-41FD-BF3A-5E4B3859D26F}"/>
    <dgm:cxn modelId="{007CD2D3-1893-4945-9561-447F2EE437F7}" type="presOf" srcId="{49828610-9B16-48BE-81A5-8175BFC125E8}" destId="{7BC538D0-47AE-414F-9DE4-F18E62186D5B}" srcOrd="0" destOrd="0" presId="urn:microsoft.com/office/officeart/2005/8/layout/hierarchy1#6"/>
    <dgm:cxn modelId="{1E29109A-6A08-490F-998A-60577122FC21}" type="presParOf" srcId="{7BC538D0-47AE-414F-9DE4-F18E62186D5B}" destId="{A5087579-C124-49EC-86E7-A232783731D9}" srcOrd="0" destOrd="0" presId="urn:microsoft.com/office/officeart/2005/8/layout/hierarchy1#6"/>
    <dgm:cxn modelId="{76C5238E-14FE-4F66-A756-44DDAA95CD08}" type="presParOf" srcId="{A5087579-C124-49EC-86E7-A232783731D9}" destId="{E432CA65-1FEE-4816-920D-95060379FF5B}" srcOrd="0" destOrd="0" presId="urn:microsoft.com/office/officeart/2005/8/layout/hierarchy1#6"/>
    <dgm:cxn modelId="{2A606074-1215-4BF7-AFC9-3414B099A96A}" type="presParOf" srcId="{E432CA65-1FEE-4816-920D-95060379FF5B}" destId="{A31D16F8-974D-4512-94F2-E4F4716BC42E}" srcOrd="0" destOrd="0" presId="urn:microsoft.com/office/officeart/2005/8/layout/hierarchy1#6"/>
    <dgm:cxn modelId="{DECDD889-217B-494A-8EF5-FFD41365DCF8}" type="presParOf" srcId="{E432CA65-1FEE-4816-920D-95060379FF5B}" destId="{DDCA46C2-3612-464D-9F92-813CC60D482F}" srcOrd="1" destOrd="0" presId="urn:microsoft.com/office/officeart/2005/8/layout/hierarchy1#6"/>
    <dgm:cxn modelId="{AE37CCA5-D8B2-4E32-819F-E6BB12393D9B}"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l">
            <a:lnSpc>
              <a:spcPct val="100000"/>
            </a:lnSpc>
            <a:spcBef>
              <a:spcPct val="0"/>
            </a:spcBef>
            <a:spcAft>
              <a:spcPts val="600"/>
            </a:spcAft>
          </a:pPr>
          <a:r>
            <a:rPr lang="en-US" altLang="en-US" sz="3200" b="0" i="0" dirty="0"/>
            <a:t>Mention some practical ways worshippers manifest irreverence to God in the place of worship and what can be done to correct them.</a:t>
          </a:r>
        </a:p>
        <a:p>
          <a:pPr algn="ctr">
            <a:lnSpc>
              <a:spcPct val="100000"/>
            </a:lnSpc>
            <a:spcBef>
              <a:spcPct val="0"/>
            </a:spcBef>
            <a:spcAft>
              <a:spcPts val="600"/>
            </a:spcAft>
          </a:pPr>
          <a:r>
            <a:rPr lang="en-US" sz="3200" b="1" i="1" dirty="0"/>
            <a:t>Exodus 3:1-6</a:t>
          </a:r>
          <a:endParaRPr lang="en-US" sz="6500" dirty="0"/>
        </a:p>
      </dgm:t>
    </dgm:pt>
    <dgm:pt modelId="{9E84C169-3ED9-436C-BE7D-98EA155ECFDB}" type="parTrans" cxnId="{64D7EF03-19DA-4319-8455-CE63A61D5D88}">
      <dgm:prSet/>
      <dgm:spPr/>
      <dgm:t>
        <a:bodyPr/>
        <a:lstStyle/>
        <a:p>
          <a:endParaRPr lang="en-US"/>
        </a:p>
      </dgm:t>
    </dgm:pt>
    <dgm:pt modelId="{8B714856-D08B-41FD-BF3A-5E4B3859D26F}" type="sibTrans" cxnId="{64D7EF03-19DA-4319-8455-CE63A61D5D88}">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7389" custScaleY="105617" custLinFactNeighborY="-5473">
        <dgm:presLayoutVars>
          <dgm:chPref val="3"/>
        </dgm:presLayoutVars>
      </dgm:prSet>
      <dgm:spPr/>
    </dgm:pt>
    <dgm:pt modelId="{39243EBB-08C3-40AD-9EBD-DFB2E309673B}" type="pres">
      <dgm:prSet presAssocID="{60B4422F-B5F1-45C8-8FA5-66CA47A48205}" presName="hierChild2" presStyleCnt="0"/>
      <dgm:spPr/>
    </dgm:pt>
  </dgm:ptLst>
  <dgm:cxnLst>
    <dgm:cxn modelId="{64D7EF03-19DA-4319-8455-CE63A61D5D88}" srcId="{49828610-9B16-48BE-81A5-8175BFC125E8}" destId="{60B4422F-B5F1-45C8-8FA5-66CA47A48205}" srcOrd="0" destOrd="0" parTransId="{9E84C169-3ED9-436C-BE7D-98EA155ECFDB}" sibTransId="{8B714856-D08B-41FD-BF3A-5E4B3859D26F}"/>
    <dgm:cxn modelId="{625A4A2B-7052-4527-BB26-3E79A55A96A1}" type="presOf" srcId="{49828610-9B16-48BE-81A5-8175BFC125E8}" destId="{7BC538D0-47AE-414F-9DE4-F18E62186D5B}" srcOrd="0" destOrd="0" presId="urn:microsoft.com/office/officeart/2005/8/layout/hierarchy1#5"/>
    <dgm:cxn modelId="{4B2431EE-4C11-41F9-A240-57BEE29ADCD0}" type="presOf" srcId="{60B4422F-B5F1-45C8-8FA5-66CA47A48205}" destId="{DDCA46C2-3612-464D-9F92-813CC60D482F}" srcOrd="0" destOrd="0" presId="urn:microsoft.com/office/officeart/2005/8/layout/hierarchy1#5"/>
    <dgm:cxn modelId="{EE9D91A1-2681-4769-AA14-75A06C4243AC}" type="presParOf" srcId="{7BC538D0-47AE-414F-9DE4-F18E62186D5B}" destId="{A5087579-C124-49EC-86E7-A232783731D9}" srcOrd="0" destOrd="0" presId="urn:microsoft.com/office/officeart/2005/8/layout/hierarchy1#5"/>
    <dgm:cxn modelId="{456B21D1-8FBB-45EE-ABCD-F442BF62A36E}" type="presParOf" srcId="{A5087579-C124-49EC-86E7-A232783731D9}" destId="{E432CA65-1FEE-4816-920D-95060379FF5B}" srcOrd="0" destOrd="0" presId="urn:microsoft.com/office/officeart/2005/8/layout/hierarchy1#5"/>
    <dgm:cxn modelId="{CE4484A6-CD14-4E28-82BD-156D7DA30E7C}" type="presParOf" srcId="{E432CA65-1FEE-4816-920D-95060379FF5B}" destId="{A31D16F8-974D-4512-94F2-E4F4716BC42E}" srcOrd="0" destOrd="0" presId="urn:microsoft.com/office/officeart/2005/8/layout/hierarchy1#5"/>
    <dgm:cxn modelId="{08E99C1F-5A8C-4E20-B984-FE7967AE0119}" type="presParOf" srcId="{E432CA65-1FEE-4816-920D-95060379FF5B}" destId="{DDCA46C2-3612-464D-9F92-813CC60D482F}" srcOrd="1" destOrd="0" presId="urn:microsoft.com/office/officeart/2005/8/layout/hierarchy1#5"/>
    <dgm:cxn modelId="{B21C1613-6400-4A73-BD8E-CD9A7A34031D}"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l">
            <a:lnSpc>
              <a:spcPct val="100000"/>
            </a:lnSpc>
            <a:spcBef>
              <a:spcPct val="0"/>
            </a:spcBef>
            <a:spcAft>
              <a:spcPts val="600"/>
            </a:spcAft>
          </a:pPr>
          <a:r>
            <a:rPr lang="en-US" altLang="en-US" sz="3200" dirty="0"/>
            <a:t>How can human limitations hinder successful mission?</a:t>
          </a:r>
          <a:endParaRPr lang="en-US" sz="3200" dirty="0"/>
        </a:p>
        <a:p>
          <a:pPr algn="l">
            <a:lnSpc>
              <a:spcPct val="100000"/>
            </a:lnSpc>
            <a:spcBef>
              <a:spcPct val="0"/>
            </a:spcBef>
            <a:spcAft>
              <a:spcPts val="600"/>
            </a:spcAft>
          </a:pPr>
          <a:r>
            <a:rPr lang="en-GB" sz="3200" b="1" i="1" dirty="0">
              <a:solidFill>
                <a:prstClr val="black">
                  <a:hueOff val="0"/>
                  <a:satOff val="0"/>
                  <a:lumOff val="0"/>
                  <a:alphaOff val="0"/>
                </a:prstClr>
              </a:solidFill>
              <a:latin typeface="Calibri" panose="020F0502020204030204"/>
              <a:ea typeface="+mn-ea"/>
              <a:cs typeface="+mn-cs"/>
            </a:rPr>
            <a:t>Judges 6:14,15; Exodus 3:9-12; 4:12 </a:t>
          </a:r>
          <a:endParaRPr lang="en-US" sz="6500" dirty="0"/>
        </a:p>
      </dgm:t>
    </dgm:pt>
    <dgm:pt modelId="{9E84C169-3ED9-436C-BE7D-98EA155ECFDB}" type="parTrans" cxnId="{64D7EF03-19DA-4319-8455-CE63A61D5D88}">
      <dgm:prSet/>
      <dgm:spPr/>
      <dgm:t>
        <a:bodyPr/>
        <a:lstStyle/>
        <a:p>
          <a:endParaRPr lang="en-US"/>
        </a:p>
      </dgm:t>
    </dgm:pt>
    <dgm:pt modelId="{8B714856-D08B-41FD-BF3A-5E4B3859D26F}" type="sibTrans" cxnId="{64D7EF03-19DA-4319-8455-CE63A61D5D88}">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7389" custScaleY="105617" custLinFactNeighborY="-5473">
        <dgm:presLayoutVars>
          <dgm:chPref val="3"/>
        </dgm:presLayoutVars>
      </dgm:prSet>
      <dgm:spPr/>
    </dgm:pt>
    <dgm:pt modelId="{39243EBB-08C3-40AD-9EBD-DFB2E309673B}" type="pres">
      <dgm:prSet presAssocID="{60B4422F-B5F1-45C8-8FA5-66CA47A48205}" presName="hierChild2" presStyleCnt="0"/>
      <dgm:spPr/>
    </dgm:pt>
  </dgm:ptLst>
  <dgm:cxnLst>
    <dgm:cxn modelId="{64D7EF03-19DA-4319-8455-CE63A61D5D88}" srcId="{49828610-9B16-48BE-81A5-8175BFC125E8}" destId="{60B4422F-B5F1-45C8-8FA5-66CA47A48205}" srcOrd="0" destOrd="0" parTransId="{9E84C169-3ED9-436C-BE7D-98EA155ECFDB}" sibTransId="{8B714856-D08B-41FD-BF3A-5E4B3859D26F}"/>
    <dgm:cxn modelId="{625A4A2B-7052-4527-BB26-3E79A55A96A1}" type="presOf" srcId="{49828610-9B16-48BE-81A5-8175BFC125E8}" destId="{7BC538D0-47AE-414F-9DE4-F18E62186D5B}" srcOrd="0" destOrd="0" presId="urn:microsoft.com/office/officeart/2005/8/layout/hierarchy1#5"/>
    <dgm:cxn modelId="{4B2431EE-4C11-41F9-A240-57BEE29ADCD0}" type="presOf" srcId="{60B4422F-B5F1-45C8-8FA5-66CA47A48205}" destId="{DDCA46C2-3612-464D-9F92-813CC60D482F}" srcOrd="0" destOrd="0" presId="urn:microsoft.com/office/officeart/2005/8/layout/hierarchy1#5"/>
    <dgm:cxn modelId="{EE9D91A1-2681-4769-AA14-75A06C4243AC}" type="presParOf" srcId="{7BC538D0-47AE-414F-9DE4-F18E62186D5B}" destId="{A5087579-C124-49EC-86E7-A232783731D9}" srcOrd="0" destOrd="0" presId="urn:microsoft.com/office/officeart/2005/8/layout/hierarchy1#5"/>
    <dgm:cxn modelId="{456B21D1-8FBB-45EE-ABCD-F442BF62A36E}" type="presParOf" srcId="{A5087579-C124-49EC-86E7-A232783731D9}" destId="{E432CA65-1FEE-4816-920D-95060379FF5B}" srcOrd="0" destOrd="0" presId="urn:microsoft.com/office/officeart/2005/8/layout/hierarchy1#5"/>
    <dgm:cxn modelId="{CE4484A6-CD14-4E28-82BD-156D7DA30E7C}" type="presParOf" srcId="{E432CA65-1FEE-4816-920D-95060379FF5B}" destId="{A31D16F8-974D-4512-94F2-E4F4716BC42E}" srcOrd="0" destOrd="0" presId="urn:microsoft.com/office/officeart/2005/8/layout/hierarchy1#5"/>
    <dgm:cxn modelId="{08E99C1F-5A8C-4E20-B984-FE7967AE0119}" type="presParOf" srcId="{E432CA65-1FEE-4816-920D-95060379FF5B}" destId="{DDCA46C2-3612-464D-9F92-813CC60D482F}" srcOrd="1" destOrd="0" presId="urn:microsoft.com/office/officeart/2005/8/layout/hierarchy1#5"/>
    <dgm:cxn modelId="{B21C1613-6400-4A73-BD8E-CD9A7A34031D}"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l">
            <a:lnSpc>
              <a:spcPct val="100000"/>
            </a:lnSpc>
            <a:spcBef>
              <a:spcPct val="0"/>
            </a:spcBef>
            <a:spcAft>
              <a:spcPts val="600"/>
            </a:spcAft>
          </a:pPr>
          <a:r>
            <a:rPr lang="en-US" altLang="en-US" sz="3200"/>
            <a:t>How did Moses succeed in taking the children of Israel out of Egypt?</a:t>
          </a:r>
          <a:endParaRPr lang="en-US" sz="3200"/>
        </a:p>
        <a:p>
          <a:pPr algn="ctr">
            <a:lnSpc>
              <a:spcPct val="100000"/>
            </a:lnSpc>
            <a:spcBef>
              <a:spcPct val="0"/>
            </a:spcBef>
            <a:spcAft>
              <a:spcPts val="600"/>
            </a:spcAft>
          </a:pPr>
          <a:r>
            <a:rPr lang="en-US" sz="3200" b="1" i="1"/>
            <a:t>Hebrews 11: 24 - 29
</a:t>
          </a:r>
          <a:endParaRPr lang="en-US" sz="6500" dirty="0"/>
        </a:p>
      </dgm:t>
    </dgm:pt>
    <dgm:pt modelId="{9E84C169-3ED9-436C-BE7D-98EA155ECFDB}" type="parTrans" cxnId="{C440156C-B761-4109-9A3A-D8413B4CE121}">
      <dgm:prSet/>
      <dgm:spPr/>
      <dgm:t>
        <a:bodyPr/>
        <a:lstStyle/>
        <a:p>
          <a:endParaRPr lang="en-US"/>
        </a:p>
      </dgm:t>
    </dgm:pt>
    <dgm:pt modelId="{8B714856-D08B-41FD-BF3A-5E4B3859D26F}" type="sibTrans" cxnId="{C440156C-B761-4109-9A3A-D8413B4CE12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9924"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9712B434-9ADE-4551-92D0-FC326C1EB521}" type="presOf" srcId="{49828610-9B16-48BE-81A5-8175BFC125E8}" destId="{7BC538D0-47AE-414F-9DE4-F18E62186D5B}" srcOrd="0" destOrd="0" presId="urn:microsoft.com/office/officeart/2005/8/layout/hierarchy1#5"/>
    <dgm:cxn modelId="{6388515B-048A-4658-8122-08B109E1AAA1}" type="presOf" srcId="{60B4422F-B5F1-45C8-8FA5-66CA47A48205}" destId="{DDCA46C2-3612-464D-9F92-813CC60D482F}" srcOrd="0" destOrd="0" presId="urn:microsoft.com/office/officeart/2005/8/layout/hierarchy1#5"/>
    <dgm:cxn modelId="{C440156C-B761-4109-9A3A-D8413B4CE121}" srcId="{49828610-9B16-48BE-81A5-8175BFC125E8}" destId="{60B4422F-B5F1-45C8-8FA5-66CA47A48205}" srcOrd="0" destOrd="0" parTransId="{9E84C169-3ED9-436C-BE7D-98EA155ECFDB}" sibTransId="{8B714856-D08B-41FD-BF3A-5E4B3859D26F}"/>
    <dgm:cxn modelId="{4807871A-E800-42F4-965B-55523F831632}" type="presParOf" srcId="{7BC538D0-47AE-414F-9DE4-F18E62186D5B}" destId="{A5087579-C124-49EC-86E7-A232783731D9}" srcOrd="0" destOrd="0" presId="urn:microsoft.com/office/officeart/2005/8/layout/hierarchy1#5"/>
    <dgm:cxn modelId="{EA392F10-FD08-47E4-B26E-F9A6D1088D55}" type="presParOf" srcId="{A5087579-C124-49EC-86E7-A232783731D9}" destId="{E432CA65-1FEE-4816-920D-95060379FF5B}" srcOrd="0" destOrd="0" presId="urn:microsoft.com/office/officeart/2005/8/layout/hierarchy1#5"/>
    <dgm:cxn modelId="{4F22D8E1-AC21-4491-BD93-76E75B2D4D03}" type="presParOf" srcId="{E432CA65-1FEE-4816-920D-95060379FF5B}" destId="{A31D16F8-974D-4512-94F2-E4F4716BC42E}" srcOrd="0" destOrd="0" presId="urn:microsoft.com/office/officeart/2005/8/layout/hierarchy1#5"/>
    <dgm:cxn modelId="{6A99BED2-2BF4-40F1-8FF8-0C97CE547AA5}" type="presParOf" srcId="{E432CA65-1FEE-4816-920D-95060379FF5B}" destId="{DDCA46C2-3612-464D-9F92-813CC60D482F}" srcOrd="1" destOrd="0" presId="urn:microsoft.com/office/officeart/2005/8/layout/hierarchy1#5"/>
    <dgm:cxn modelId="{CB321CDF-C669-43BC-9792-9B27221BB175}"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7742" y="-174292"/>
          <a:ext cx="7439393" cy="30251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873176" y="486369"/>
          <a:ext cx="7439393" cy="302511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l" defTabSz="1422400">
            <a:lnSpc>
              <a:spcPct val="100000"/>
            </a:lnSpc>
            <a:spcBef>
              <a:spcPct val="0"/>
            </a:spcBef>
            <a:spcAft>
              <a:spcPts val="600"/>
            </a:spcAft>
            <a:buNone/>
          </a:pPr>
          <a:r>
            <a:rPr lang="en-US" altLang="en-US" sz="3200" kern="1200" dirty="0"/>
            <a:t>Describe the family background of Moses and point out lessons from the timing and lowliness of his birth.</a:t>
          </a:r>
        </a:p>
        <a:p>
          <a:pPr marL="0" lvl="0" indent="0" algn="ctr" defTabSz="1422400">
            <a:lnSpc>
              <a:spcPct val="100000"/>
            </a:lnSpc>
            <a:spcBef>
              <a:spcPct val="0"/>
            </a:spcBef>
            <a:spcAft>
              <a:spcPts val="600"/>
            </a:spcAft>
            <a:buNone/>
          </a:pPr>
          <a:r>
            <a:rPr lang="en-US" altLang="en-US" sz="3200" b="1" i="1" kern="1200" dirty="0"/>
            <a:t>Exodus 1:22</a:t>
          </a:r>
          <a:r>
            <a:rPr lang="en-GB" sz="3200" b="1" i="1" kern="1200" dirty="0">
              <a:solidFill>
                <a:prstClr val="black">
                  <a:hueOff val="0"/>
                  <a:satOff val="0"/>
                  <a:lumOff val="0"/>
                  <a:alphaOff val="0"/>
                </a:prstClr>
              </a:solidFill>
              <a:latin typeface="+mn-lt"/>
              <a:ea typeface="+mn-ea"/>
              <a:cs typeface="+mn-cs"/>
            </a:rPr>
            <a:t>; </a:t>
          </a:r>
          <a:r>
            <a:rPr lang="en-US" altLang="en-US" sz="3200" b="1" i="1" kern="1200" dirty="0">
              <a:solidFill>
                <a:prstClr val="black">
                  <a:hueOff val="0"/>
                  <a:satOff val="0"/>
                  <a:lumOff val="0"/>
                  <a:alphaOff val="0"/>
                </a:prstClr>
              </a:solidFill>
              <a:latin typeface="+mn-lt"/>
              <a:ea typeface="+mn-ea"/>
              <a:cs typeface="+mn-cs"/>
            </a:rPr>
            <a:t>Hebrews11:23</a:t>
          </a:r>
        </a:p>
      </dsp:txBody>
      <dsp:txXfrm>
        <a:off x="961779" y="574972"/>
        <a:ext cx="7262187" cy="28479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352813" y="2027"/>
          <a:ext cx="7196249" cy="302993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042727" y="657446"/>
          <a:ext cx="7196249" cy="3029931"/>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l" defTabSz="1422400">
            <a:lnSpc>
              <a:spcPct val="100000"/>
            </a:lnSpc>
            <a:spcBef>
              <a:spcPct val="0"/>
            </a:spcBef>
            <a:spcAft>
              <a:spcPts val="600"/>
            </a:spcAft>
            <a:buNone/>
          </a:pPr>
          <a:r>
            <a:rPr lang="en-US" altLang="en-US" sz="3200" kern="1200" dirty="0"/>
            <a:t> Mention some means that God used to preserve Moses from death.</a:t>
          </a:r>
        </a:p>
        <a:p>
          <a:pPr marL="0" lvl="0" indent="0" algn="ctr" defTabSz="1422400">
            <a:lnSpc>
              <a:spcPct val="100000"/>
            </a:lnSpc>
            <a:spcBef>
              <a:spcPct val="0"/>
            </a:spcBef>
            <a:spcAft>
              <a:spcPts val="600"/>
            </a:spcAft>
            <a:buNone/>
          </a:pPr>
          <a:r>
            <a:rPr lang="en-GB" sz="3200" b="1" kern="1200" dirty="0"/>
            <a:t>Exodus 2 : 1,2,5-9</a:t>
          </a:r>
          <a:endParaRPr lang="en-GB" sz="3200" b="1" i="1" kern="1200" dirty="0">
            <a:solidFill>
              <a:prstClr val="black">
                <a:hueOff val="0"/>
                <a:satOff val="0"/>
                <a:lumOff val="0"/>
                <a:alphaOff val="0"/>
              </a:prstClr>
            </a:solidFill>
            <a:latin typeface="Calibri" panose="020F0502020204030204"/>
            <a:ea typeface="+mn-ea"/>
            <a:cs typeface="+mn-cs"/>
          </a:endParaRPr>
        </a:p>
      </dsp:txBody>
      <dsp:txXfrm>
        <a:off x="2131471" y="746190"/>
        <a:ext cx="7018761" cy="28524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37449" y="-163672"/>
          <a:ext cx="6525213"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65165" y="337657"/>
          <a:ext cx="6525213"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l" defTabSz="1422400">
            <a:lnSpc>
              <a:spcPct val="100000"/>
            </a:lnSpc>
            <a:spcBef>
              <a:spcPct val="0"/>
            </a:spcBef>
            <a:spcAft>
              <a:spcPts val="600"/>
            </a:spcAft>
            <a:buNone/>
          </a:pPr>
          <a:r>
            <a:rPr lang="en-US" altLang="en-US" sz="3200" b="0" i="0" kern="1200" dirty="0"/>
            <a:t>Mention some practical ways worshippers manifest irreverence to God in the place of worship and what can be done to correct them.</a:t>
          </a:r>
        </a:p>
        <a:p>
          <a:pPr marL="0" lvl="0" indent="0" algn="ctr" defTabSz="1422400">
            <a:lnSpc>
              <a:spcPct val="100000"/>
            </a:lnSpc>
            <a:spcBef>
              <a:spcPct val="0"/>
            </a:spcBef>
            <a:spcAft>
              <a:spcPts val="600"/>
            </a:spcAft>
            <a:buNone/>
          </a:pPr>
          <a:r>
            <a:rPr lang="en-US" sz="3200" b="1" i="1" kern="1200" dirty="0"/>
            <a:t>Exodus 3:1-6</a:t>
          </a:r>
          <a:endParaRPr lang="en-US" sz="6500" kern="1200" dirty="0"/>
        </a:p>
      </dsp:txBody>
      <dsp:txXfrm>
        <a:off x="2558459" y="430951"/>
        <a:ext cx="6338625"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37449" y="-163672"/>
          <a:ext cx="6525213"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65165" y="337657"/>
          <a:ext cx="6525213"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l" defTabSz="1422400">
            <a:lnSpc>
              <a:spcPct val="100000"/>
            </a:lnSpc>
            <a:spcBef>
              <a:spcPct val="0"/>
            </a:spcBef>
            <a:spcAft>
              <a:spcPts val="600"/>
            </a:spcAft>
            <a:buNone/>
          </a:pPr>
          <a:r>
            <a:rPr lang="en-US" altLang="en-US" sz="3200" kern="1200" dirty="0"/>
            <a:t>How can human limitations hinder successful mission?</a:t>
          </a:r>
          <a:endParaRPr lang="en-US" sz="3200" kern="1200" dirty="0"/>
        </a:p>
        <a:p>
          <a:pPr marL="0" lvl="0" indent="0" algn="l" defTabSz="1422400">
            <a:lnSpc>
              <a:spcPct val="100000"/>
            </a:lnSpc>
            <a:spcBef>
              <a:spcPct val="0"/>
            </a:spcBef>
            <a:spcAft>
              <a:spcPts val="600"/>
            </a:spcAft>
            <a:buNone/>
          </a:pPr>
          <a:r>
            <a:rPr lang="en-GB" sz="3200" b="1" i="1" kern="1200" dirty="0">
              <a:solidFill>
                <a:prstClr val="black">
                  <a:hueOff val="0"/>
                  <a:satOff val="0"/>
                  <a:lumOff val="0"/>
                  <a:alphaOff val="0"/>
                </a:prstClr>
              </a:solidFill>
              <a:latin typeface="Calibri" panose="020F0502020204030204"/>
              <a:ea typeface="+mn-ea"/>
              <a:cs typeface="+mn-cs"/>
            </a:rPr>
            <a:t>Judges 6:14,15; Exodus 3:9-12; 4:12 </a:t>
          </a:r>
          <a:endParaRPr lang="en-US" sz="6500" kern="1200" dirty="0"/>
        </a:p>
      </dsp:txBody>
      <dsp:txXfrm>
        <a:off x="2558459" y="430951"/>
        <a:ext cx="6338625"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114722" y="1387"/>
          <a:ext cx="617066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642438" y="502717"/>
          <a:ext cx="617066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l" defTabSz="1422400">
            <a:lnSpc>
              <a:spcPct val="100000"/>
            </a:lnSpc>
            <a:spcBef>
              <a:spcPct val="0"/>
            </a:spcBef>
            <a:spcAft>
              <a:spcPts val="600"/>
            </a:spcAft>
            <a:buNone/>
          </a:pPr>
          <a:r>
            <a:rPr lang="en-US" altLang="en-US" sz="3200" kern="1200"/>
            <a:t>How did Moses succeed in taking the children of Israel out of Egypt?</a:t>
          </a:r>
          <a:endParaRPr lang="en-US" sz="3200" kern="1200"/>
        </a:p>
        <a:p>
          <a:pPr marL="0" lvl="0" indent="0" algn="ctr" defTabSz="1422400">
            <a:lnSpc>
              <a:spcPct val="100000"/>
            </a:lnSpc>
            <a:spcBef>
              <a:spcPct val="0"/>
            </a:spcBef>
            <a:spcAft>
              <a:spcPts val="600"/>
            </a:spcAft>
            <a:buNone/>
          </a:pPr>
          <a:r>
            <a:rPr lang="en-US" sz="3200" b="1" i="1" kern="1200"/>
            <a:t>Hebrews 11: 24 - 29
</a:t>
          </a:r>
          <a:endParaRPr lang="en-US" sz="6500" kern="1200" dirty="0"/>
        </a:p>
      </dsp:txBody>
      <dsp:txXfrm>
        <a:off x="2735732" y="596011"/>
        <a:ext cx="5984079"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10/14/2026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nl-NL" dirty="0"/>
          </a:p>
        </p:txBody>
      </p:sp>
      <p:sp>
        <p:nvSpPr>
          <p:cNvPr id="4" name="Slide Number Placeholder 3"/>
          <p:cNvSpPr>
            <a:spLocks noGrp="1"/>
          </p:cNvSpPr>
          <p:nvPr>
            <p:ph type="sldNum" sz="quarter" idx="5"/>
          </p:nvPr>
        </p:nvSpPr>
        <p:spPr/>
        <p:txBody>
          <a:bodyPr/>
          <a:lstStyle/>
          <a:p>
            <a:fld id="{C505F175-DDF5-4570-A698-9A96E4F2BEA7}" type="slidenum">
              <a:rPr lang="en-US" smtClean="0"/>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BF1298-86E0-9DCB-219A-C9407583A0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C2C1FE-2DB0-575D-6D2D-3E74F31C3C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DC5EA4-E50A-1304-C3ED-B5D0E81FBED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E7F32DC8-1FF8-D9A3-A124-470639DAF7C6}"/>
              </a:ext>
            </a:extLst>
          </p:cNvPr>
          <p:cNvSpPr>
            <a:spLocks noGrp="1"/>
          </p:cNvSpPr>
          <p:nvPr>
            <p:ph type="sldNum" sz="quarter" idx="5"/>
          </p:nvPr>
        </p:nvSpPr>
        <p:spPr/>
        <p:txBody>
          <a:bodyPr/>
          <a:lstStyle/>
          <a:p>
            <a:fld id="{C505F175-DDF5-4570-A698-9A96E4F2BEA7}" type="slidenum">
              <a:rPr lang="en-US" smtClean="0"/>
              <a:t>9</a:t>
            </a:fld>
            <a:endParaRPr lang="en-US"/>
          </a:p>
        </p:txBody>
      </p:sp>
    </p:spTree>
    <p:extLst>
      <p:ext uri="{BB962C8B-B14F-4D97-AF65-F5344CB8AC3E}">
        <p14:creationId xmlns:p14="http://schemas.microsoft.com/office/powerpoint/2010/main" val="4108879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14/10/2026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14/10/2026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14/10/2026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14/10/2026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14/10/2026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14/10/2026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14/10/2026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14/10/2026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14/10/2026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14/10/2026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14/10/2026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14/10/2026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25-10-2026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AA2B9B60-04E4-4818-AC59-4291629AF736}"/>
              </a:ext>
            </a:extLst>
          </p:cNvPr>
          <p:cNvSpPr>
            <a:spLocks noGrp="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srgbClr val="FFFFFF"/>
              </a:solidFill>
              <a:latin typeface="Calibri"/>
              <a:ea typeface="Calibri"/>
              <a:cs typeface="Calibri"/>
            </a:endParaRPr>
          </a:p>
        </p:txBody>
      </p:sp>
      <p:sp>
        <p:nvSpPr>
          <p:cNvPr id="2" name="Title 1">
            <a:extLst>
              <a:ext uri="{FF2B5EF4-FFF2-40B4-BE49-F238E27FC236}">
                <a16:creationId xmlns:a16="http://schemas.microsoft.com/office/drawing/2014/main" id="{6929276C-00E5-4DA9-9A9A-ECBDEC94BFD1}"/>
              </a:ext>
            </a:extLst>
          </p:cNvPr>
          <p:cNvSpPr>
            <a:spLocks noGrp="1"/>
          </p:cNvSpPr>
          <p:nvPr>
            <p:ph type="title"/>
          </p:nvPr>
        </p:nvSpPr>
        <p:spPr>
          <a:xfrm>
            <a:off x="777240" y="731519"/>
            <a:ext cx="2845191" cy="3237579"/>
          </a:xfrm>
        </p:spPr>
        <p:txBody>
          <a:bodyPr>
            <a:normAutofit/>
          </a:bodyPr>
          <a:lstStyle/>
          <a:p>
            <a:pPr algn="ctr">
              <a:buNone/>
            </a:pPr>
            <a:r>
              <a:rPr sz="2800" b="1" i="0" u="none" cap="none" spc="0">
                <a:ln>
                  <a:noFill/>
                </a:ln>
                <a:solidFill>
                  <a:srgbClr val="FFFFFF"/>
                </a:solidFill>
                <a:latin typeface="Cambria"/>
                <a:ea typeface="Cambria"/>
                <a:cs typeface="Cambria"/>
              </a:rPr>
              <a:t>REVIEW OF THE ASSIGNMENT FROM LAST STUDY</a:t>
            </a:r>
            <a:endParaRPr sz="2800">
              <a:solidFill>
                <a:srgbClr val="FFFFFF"/>
              </a:solidFill>
            </a:endParaRPr>
          </a:p>
        </p:txBody>
      </p:sp>
      <p:sp>
        <p:nvSpPr>
          <p:cNvPr id="11" name="Rectangle 10">
            <a:extLst>
              <a:ext uri="{FF2B5EF4-FFF2-40B4-BE49-F238E27FC236}">
                <a16:creationId xmlns:a16="http://schemas.microsoft.com/office/drawing/2014/main" id="{337A0728-A0BA-4B6B-8D25-BC2C1FDD4E6D}"/>
              </a:ext>
            </a:extLst>
          </p:cNvPr>
          <p:cNvSpPr>
            <a:spLocks noGrp="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srgbClr val="FFFFFF"/>
              </a:solidFill>
              <a:latin typeface="Calibri"/>
              <a:ea typeface="Calibri"/>
              <a:cs typeface="Calibri"/>
            </a:endParaRPr>
          </a:p>
        </p:txBody>
      </p:sp>
      <p:sp>
        <p:nvSpPr>
          <p:cNvPr id="13" name="Rectangle 12">
            <a:extLst>
              <a:ext uri="{FF2B5EF4-FFF2-40B4-BE49-F238E27FC236}">
                <a16:creationId xmlns:a16="http://schemas.microsoft.com/office/drawing/2014/main" id="{7C9D7A3F-9EAE-4F60-A819-E92DFDD5D481}"/>
              </a:ext>
            </a:extLst>
          </p:cNvPr>
          <p:cNvSpPr>
            <a:spLocks noGrp="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prstClr val="white"/>
              </a:solidFill>
              <a:latin typeface="Calibri"/>
              <a:ea typeface="Calibri"/>
              <a:cs typeface="Calibri"/>
            </a:endParaRPr>
          </a:p>
        </p:txBody>
      </p:sp>
      <p:sp>
        <p:nvSpPr>
          <p:cNvPr id="3" name="Content Placeholder 2">
            <a:extLst>
              <a:ext uri="{FF2B5EF4-FFF2-40B4-BE49-F238E27FC236}">
                <a16:creationId xmlns:a16="http://schemas.microsoft.com/office/drawing/2014/main" id="{36A72A1D-24AC-4561-BC9F-6ADE7ECE472D}"/>
              </a:ext>
            </a:extLst>
          </p:cNvPr>
          <p:cNvSpPr>
            <a:spLocks noGrp="1"/>
          </p:cNvSpPr>
          <p:nvPr>
            <p:ph idx="1"/>
          </p:nvPr>
        </p:nvSpPr>
        <p:spPr>
          <a:xfrm>
            <a:off x="4044603" y="448056"/>
            <a:ext cx="7688475" cy="5961890"/>
          </a:xfrm>
        </p:spPr>
        <p:txBody>
          <a:bodyPr anchor="ctr">
            <a:noAutofit/>
          </a:bodyPr>
          <a:lstStyle/>
          <a:p>
            <a:pPr marL="0" indent="0" algn="ctr">
              <a:buNone/>
            </a:pPr>
            <a:r>
              <a:rPr lang="en-US" b="1" dirty="0">
                <a:solidFill>
                  <a:srgbClr val="000000"/>
                </a:solidFill>
                <a:ea typeface="Calibri"/>
                <a:cs typeface="Calibri"/>
              </a:rPr>
              <a:t>At work, your supervisor asks you to submit a report containing false information that could harm a colleague. Find three Bible passages that would guide your response and briefly explain how each applies. Be ready to share your answer</a:t>
            </a:r>
            <a:r>
              <a:rPr sz="2800" b="1" i="0" dirty="0">
                <a:solidFill>
                  <a:srgbClr val="000000"/>
                </a:solidFill>
                <a:latin typeface="Calibri"/>
                <a:ea typeface="Calibri"/>
                <a:cs typeface="Calibri"/>
              </a:rPr>
              <a:t>.</a:t>
            </a:r>
          </a:p>
          <a:p>
            <a:pPr marL="0" indent="0" algn="ctr">
              <a:buNone/>
            </a:pPr>
            <a:endParaRPr sz="2800" b="1" i="0" dirty="0">
              <a:solidFill>
                <a:srgbClr val="000000"/>
              </a:solidFill>
              <a:latin typeface="Calibri"/>
              <a:ea typeface="Calibri"/>
              <a:cs typeface="Calibri"/>
            </a:endParaRPr>
          </a:p>
          <a:p>
            <a:pPr marL="0" indent="0" algn="ctr">
              <a:lnSpc>
                <a:spcPct val="100000"/>
              </a:lnSpc>
              <a:buNone/>
            </a:pPr>
            <a:r>
              <a:rPr sz="2800" b="1" i="0" dirty="0">
                <a:solidFill>
                  <a:srgbClr val="000000"/>
                </a:solidFill>
                <a:latin typeface="Calibri"/>
                <a:ea typeface="Calibri"/>
                <a:cs typeface="Calibri"/>
              </a:rPr>
              <a:t>Volunteer please!</a:t>
            </a:r>
          </a:p>
        </p:txBody>
      </p:sp>
      <p:pic>
        <p:nvPicPr>
          <p:cNvPr id="27" name="Picture 3"/>
          <p:cNvPicPr>
            <a:picLocks noChangeAspect="1"/>
          </p:cNvPicPr>
          <p:nvPr/>
        </p:nvPicPr>
        <p:blipFill>
          <a:blip r:embed="rId2"/>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9B5F058E-7051-41F4-9CE1-6EB26DFC8BEA}"/>
              </a:ext>
            </a:extLst>
          </p:cNvPr>
          <p:cNvSpPr>
            <a:spLocks noGrp="1"/>
          </p:cNvSpPr>
          <p:nvPr/>
        </p:nvSpPr>
        <p:spPr>
          <a:xfrm>
            <a:off x="466344" y="4485736"/>
            <a:ext cx="3414368" cy="1818229"/>
          </a:xfrm>
          <a:prstGeom prst="rect">
            <a:avLst/>
          </a:prstGeom>
        </p:spPr>
        <p:txBody>
          <a:bodyPr vert="horz" lIns="91440" tIns="45720" rIns="91440" bIns="45720" anchor="ctr">
            <a:normAutofit/>
          </a:bodyPr>
          <a:lstStyle>
            <a:lvl1pPr algn="l" defTabSz="914400">
              <a:lnSpc>
                <a:spcPct val="90000"/>
              </a:lnSpc>
              <a:spcBef>
                <a:spcPct val="0"/>
              </a:spcBef>
              <a:buNone/>
              <a:defRPr sz="4400" kern="1200">
                <a:solidFill>
                  <a:schemeClr val="tx1"/>
                </a:solidFill>
                <a:latin typeface="+mj-lt"/>
                <a:ea typeface="+mj-lt"/>
                <a:cs typeface="+mj-lt"/>
              </a:defRPr>
            </a:lvl1pPr>
          </a:lstStyle>
          <a:p>
            <a:pPr marL="0" marR="0" lvl="0" indent="0" algn="ctr" defTabSz="914400">
              <a:lnSpc>
                <a:spcPct val="90000"/>
              </a:lnSpc>
              <a:spcBef>
                <a:spcPct val="0"/>
              </a:spcBef>
              <a:spcAft>
                <a:spcPts val="0"/>
              </a:spcAft>
              <a:buClrTx/>
              <a:buSzTx/>
              <a:buFontTx/>
              <a:buNone/>
            </a:pPr>
            <a:r>
              <a:rPr sz="2500" b="1" i="1">
                <a:solidFill>
                  <a:srgbClr val="FFFFFF"/>
                </a:solidFill>
                <a:latin typeface="Cambria"/>
                <a:ea typeface="Cambria"/>
                <a:cs typeface="Cambria"/>
              </a:rPr>
              <a:t>Jacob’s Last Days on Earth</a:t>
            </a:r>
            <a:endParaRPr sz="2500" b="1" i="1" u="none" kern="1200" cap="none" spc="0" baseline="0">
              <a:ln>
                <a:noFill/>
              </a:ln>
              <a:solidFill>
                <a:srgbClr val="FFFFFF"/>
              </a:solidFill>
              <a:latin typeface="Cambria"/>
              <a:ea typeface="Cambria"/>
              <a:cs typeface="Cambria"/>
            </a:endParaRP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41325" y="741680"/>
            <a:ext cx="4151630" cy="4962525"/>
          </a:xfrm>
        </p:spPr>
        <p:txBody>
          <a:bodyPr vert="horz" lIns="91440" tIns="45720" rIns="91440" bIns="45720" rtlCol="0" anchor="ctr">
            <a:normAutofit/>
          </a:bodyPr>
          <a:lstStyle/>
          <a:p>
            <a:pPr algn="ctr"/>
            <a:br>
              <a:rPr kumimoji="0" lang="en-US" altLang="en-US" sz="4600" b="1" i="0" u="sng" strike="noStrike" kern="1200" cap="none" spc="0" normalizeH="0" baseline="0" noProof="0" dirty="0">
                <a:ln>
                  <a:noFill/>
                </a:ln>
                <a:solidFill>
                  <a:srgbClr val="FFFFFF"/>
                </a:solidFill>
                <a:effectLst/>
                <a:uLnTx/>
                <a:uFillTx/>
                <a:latin typeface="+mj-lt"/>
                <a:ea typeface="+mj-ea"/>
                <a:cs typeface="+mj-cs"/>
              </a:rPr>
            </a:br>
            <a:r>
              <a:rPr kumimoji="0" lang="en-US" altLang="en-US" sz="4600" b="1" i="0" u="sng" strike="noStrike" kern="1200" cap="none" spc="0" normalizeH="0" baseline="0" noProof="0" dirty="0">
                <a:ln>
                  <a:noFill/>
                </a:ln>
                <a:solidFill>
                  <a:srgbClr val="FFFFFF"/>
                </a:solidFill>
                <a:effectLst/>
                <a:uLnTx/>
                <a:uFillTx/>
                <a:latin typeface="+mj-lt"/>
                <a:ea typeface="+mj-ea"/>
                <a:cs typeface="+mj-cs"/>
              </a:rPr>
              <a:t>LESSON </a:t>
            </a:r>
            <a:r>
              <a:rPr kumimoji="0" lang="en-GB" altLang="en-US" sz="4600" b="1" i="0" u="sng" strike="noStrike" kern="1200" cap="none" spc="0" normalizeH="0" baseline="0" noProof="0" dirty="0">
                <a:ln>
                  <a:noFill/>
                </a:ln>
                <a:solidFill>
                  <a:srgbClr val="FFFFFF"/>
                </a:solidFill>
                <a:effectLst/>
                <a:uLnTx/>
                <a:uFillTx/>
                <a:latin typeface="+mj-lt"/>
                <a:ea typeface="+mj-ea"/>
                <a:cs typeface="+mj-cs"/>
              </a:rPr>
              <a:t>42</a:t>
            </a:r>
            <a:r>
              <a:rPr kumimoji="0" lang="en-US" altLang="en-US" sz="46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600" b="1" i="0" u="none" strike="noStrike" kern="1200" cap="none" spc="0" normalizeH="0" baseline="0" noProof="0" dirty="0">
                <a:ln>
                  <a:noFill/>
                </a:ln>
                <a:solidFill>
                  <a:srgbClr val="FFFFFF"/>
                </a:solidFill>
                <a:effectLst/>
                <a:uLnTx/>
                <a:uFillTx/>
                <a:latin typeface="+mj-lt"/>
                <a:ea typeface="+mj-ea"/>
                <a:cs typeface="+mj-cs"/>
              </a:rPr>
            </a:br>
            <a:r>
              <a:rPr lang="en-GB" altLang="en-US" sz="4600" b="1" dirty="0">
                <a:solidFill>
                  <a:srgbClr val="FFFFFF"/>
                </a:solidFill>
              </a:rPr>
              <a:t>The birth, call and  commission of Moses</a:t>
            </a:r>
            <a:endParaRPr lang="en-GB" altLang="en-US" sz="4600" b="1"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dirty="0"/>
              <a:t>MEMORY VERSE: ……</a:t>
            </a:r>
            <a:endParaRPr lang="en-US" sz="3200" kern="1200" dirty="0"/>
          </a:p>
        </p:txBody>
      </p:sp>
      <p:sp>
        <p:nvSpPr>
          <p:cNvPr id="8" name="Freeform: Shape 7"/>
          <p:cNvSpPr/>
          <p:nvPr/>
        </p:nvSpPr>
        <p:spPr>
          <a:xfrm>
            <a:off x="4849773" y="1578634"/>
            <a:ext cx="7178103"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pPr>
            <a:r>
              <a:rPr lang="en-US" sz="2800" i="1" dirty="0"/>
              <a:t>“</a:t>
            </a:r>
            <a:r>
              <a:rPr lang="en-US" altLang="en-US" sz="2800" i="1" dirty="0"/>
              <a:t>Come now therefore,</a:t>
            </a:r>
          </a:p>
          <a:p>
            <a:pPr marL="180975" lvl="1" indent="-180975" algn="ctr" defTabSz="1289050">
              <a:lnSpc>
                <a:spcPct val="90000"/>
              </a:lnSpc>
              <a:spcBef>
                <a:spcPct val="0"/>
              </a:spcBef>
              <a:spcAft>
                <a:spcPct val="20000"/>
              </a:spcAft>
            </a:pPr>
            <a:r>
              <a:rPr lang="en-US" altLang="en-US" sz="2800" i="1" dirty="0"/>
              <a:t>and I will send thee unto Pharaoh, that</a:t>
            </a:r>
          </a:p>
          <a:p>
            <a:pPr marL="180975" lvl="1" indent="-180975" algn="ctr" defTabSz="1289050">
              <a:lnSpc>
                <a:spcPct val="90000"/>
              </a:lnSpc>
              <a:spcBef>
                <a:spcPct val="0"/>
              </a:spcBef>
              <a:spcAft>
                <a:spcPct val="20000"/>
              </a:spcAft>
            </a:pPr>
            <a:r>
              <a:rPr lang="en-US" altLang="en-US" sz="2800" i="1" dirty="0"/>
              <a:t>thou mayest bring forth my people the</a:t>
            </a:r>
          </a:p>
          <a:p>
            <a:pPr marL="180975" lvl="1" indent="-180975" algn="ctr" defTabSz="1289050">
              <a:lnSpc>
                <a:spcPct val="90000"/>
              </a:lnSpc>
              <a:spcBef>
                <a:spcPct val="0"/>
              </a:spcBef>
              <a:spcAft>
                <a:spcPct val="20000"/>
              </a:spcAft>
            </a:pPr>
            <a:r>
              <a:rPr lang="en-US" altLang="en-US" sz="2800" i="1" dirty="0"/>
              <a:t>children of Israel out of Egypt’’</a:t>
            </a:r>
            <a:r>
              <a:rPr lang="en-GB" altLang="en-US" sz="2800" i="1" dirty="0"/>
              <a:t>.</a:t>
            </a:r>
          </a:p>
          <a:p>
            <a:pPr marL="180975" lvl="1" indent="-180975" algn="ctr" defTabSz="1289050">
              <a:lnSpc>
                <a:spcPct val="90000"/>
              </a:lnSpc>
              <a:spcBef>
                <a:spcPct val="0"/>
              </a:spcBef>
              <a:spcAft>
                <a:spcPct val="20000"/>
              </a:spcAft>
            </a:pPr>
            <a:r>
              <a:rPr lang="en-GB" sz="2800" i="1" dirty="0"/>
              <a:t>(</a:t>
            </a:r>
            <a:r>
              <a:rPr lang="en-GB" sz="2800" b="1" i="1" dirty="0"/>
              <a:t>Exodus 3:10</a:t>
            </a:r>
            <a:r>
              <a:rPr lang="en-GB" sz="2800" i="1" dirty="0"/>
              <a:t>).</a:t>
            </a:r>
            <a:endParaRPr lang="en-GB" sz="2400" kern="1200" dirty="0"/>
          </a:p>
        </p:txBody>
      </p:sp>
      <p:sp>
        <p:nvSpPr>
          <p:cNvPr id="3" name="Freeform: Shape 2"/>
          <p:cNvSpPr/>
          <p:nvPr/>
        </p:nvSpPr>
        <p:spPr>
          <a:xfrm>
            <a:off x="5222644" y="4926617"/>
            <a:ext cx="6263640" cy="867507"/>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7"/>
              <a:lumOff val="-11763"/>
              <a:alphaOff val="0"/>
            </a:schemeClr>
          </a:fillRef>
          <a:effectRef idx="0">
            <a:schemeClr val="accent5">
              <a:hueOff val="-6758543"/>
              <a:satOff val="-17417"/>
              <a:lumOff val="-11763"/>
              <a:alphaOff val="0"/>
            </a:schemeClr>
          </a:effectRef>
          <a:fontRef idx="minor">
            <a:schemeClr val="lt1"/>
          </a:fontRef>
        </p:style>
        <p:txBody>
          <a:bodyPr spcFirstLastPara="0" vert="horz" wrap="square" lIns="241151" tIns="241151" rIns="241151" bIns="241151" numCol="1" spcCol="1270" anchor="ctr" anchorCtr="0">
            <a:noAutofit/>
          </a:bodyPr>
          <a:lstStyle/>
          <a:p>
            <a:pPr algn="ctr" defTabSz="1644650">
              <a:lnSpc>
                <a:spcPct val="90000"/>
              </a:lnSpc>
              <a:spcBef>
                <a:spcPct val="0"/>
              </a:spcBef>
              <a:spcAft>
                <a:spcPct val="35000"/>
              </a:spcAft>
            </a:pPr>
            <a:r>
              <a:rPr lang="en-GB" sz="2800" b="1" i="0" kern="1200" baseline="0" dirty="0"/>
              <a:t>TEXT:</a:t>
            </a:r>
            <a:r>
              <a:rPr lang="en-GB" sz="2800" b="1" i="1" kern="1200" baseline="0" dirty="0"/>
              <a:t>  </a:t>
            </a:r>
            <a:r>
              <a:rPr lang="en-GB" altLang="fi-FI" sz="2800" b="1" i="1" kern="1200" baseline="0" dirty="0">
                <a:latin typeface="Calibri" panose="020F0502020204030204" pitchFamily="34" charset="0"/>
                <a:sym typeface="+mn-ea"/>
              </a:rPr>
              <a:t>Exodus 2 - 6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p:cNvSpPr>
            <a:spLocks noGrp="1"/>
          </p:cNvSpPr>
          <p:nvPr>
            <p:ph idx="1"/>
          </p:nvPr>
        </p:nvSpPr>
        <p:spPr>
          <a:xfrm>
            <a:off x="4037330" y="448055"/>
            <a:ext cx="7611110" cy="5951024"/>
          </a:xfrm>
        </p:spPr>
        <p:txBody>
          <a:bodyPr anchor="ctr">
            <a:noAutofit/>
          </a:bodyPr>
          <a:lstStyle/>
          <a:p>
            <a:pPr marL="0" indent="0" algn="just">
              <a:lnSpc>
                <a:spcPct val="100000"/>
              </a:lnSpc>
              <a:spcBef>
                <a:spcPts val="0"/>
              </a:spcBef>
              <a:buNone/>
            </a:pPr>
            <a:r>
              <a:rPr lang="en-US" altLang="en-US" dirty="0"/>
              <a:t>Moses was born during Pharaoh’s decree to kill Hebrew sons. His parents</a:t>
            </a:r>
            <a:r>
              <a:rPr lang="en-GB" altLang="en-US" dirty="0"/>
              <a:t> </a:t>
            </a:r>
            <a:r>
              <a:rPr lang="en-US" altLang="en-US" dirty="0"/>
              <a:t>saw that he was a goodly child </a:t>
            </a:r>
            <a:r>
              <a:rPr lang="en-GB" altLang="en-US" dirty="0"/>
              <a:t>and</a:t>
            </a:r>
            <a:r>
              <a:rPr lang="en-US" altLang="en-US" dirty="0"/>
              <a:t> believed that God had a special mission for him</a:t>
            </a:r>
            <a:r>
              <a:rPr lang="en-GB" altLang="en-US" dirty="0"/>
              <a:t>. They </a:t>
            </a:r>
            <a:r>
              <a:rPr lang="en-US" altLang="en-US" dirty="0"/>
              <a:t>acted in faith and protected his life. </a:t>
            </a:r>
          </a:p>
          <a:p>
            <a:pPr marL="0" indent="0" algn="just">
              <a:lnSpc>
                <a:spcPct val="100000"/>
              </a:lnSpc>
              <a:spcBef>
                <a:spcPts val="0"/>
              </a:spcBef>
              <a:buNone/>
            </a:pPr>
            <a:r>
              <a:rPr lang="en-GB" altLang="en-US" dirty="0">
                <a:sym typeface="+mn-ea"/>
              </a:rPr>
              <a:t>By divine arrangement, </a:t>
            </a:r>
            <a:r>
              <a:rPr lang="en-GB" altLang="en-US" dirty="0"/>
              <a:t>Moses</a:t>
            </a:r>
            <a:r>
              <a:rPr lang="en-US" altLang="en-US" dirty="0"/>
              <a:t> </a:t>
            </a:r>
            <a:r>
              <a:rPr lang="en-GB" altLang="en-US" dirty="0"/>
              <a:t>was nursed by his mother </a:t>
            </a:r>
            <a:r>
              <a:rPr lang="en-US" altLang="en-US" dirty="0"/>
              <a:t>(Exo 2:10)</a:t>
            </a:r>
            <a:r>
              <a:rPr lang="en-GB" altLang="en-US" dirty="0"/>
              <a:t> </a:t>
            </a:r>
            <a:r>
              <a:rPr lang="en-US" altLang="en-US" dirty="0"/>
              <a:t>and was brought to Pharaoh’s palace where he</a:t>
            </a:r>
            <a:r>
              <a:rPr lang="en-GB" altLang="en-US" dirty="0"/>
              <a:t> </a:t>
            </a:r>
            <a:r>
              <a:rPr lang="en-US" altLang="en-US" dirty="0"/>
              <a:t>was fully prepared for the deliverance of Israel.</a:t>
            </a:r>
          </a:p>
          <a:p>
            <a:pPr marL="0" indent="0" algn="just">
              <a:lnSpc>
                <a:spcPct val="100000"/>
              </a:lnSpc>
              <a:spcBef>
                <a:spcPts val="0"/>
              </a:spcBef>
              <a:buNone/>
            </a:pPr>
            <a:r>
              <a:rPr lang="en-US" altLang="en-US" dirty="0"/>
              <a:t>As believers, we</a:t>
            </a:r>
            <a:r>
              <a:rPr lang="en-GB" altLang="en-US" dirty="0"/>
              <a:t> </a:t>
            </a:r>
            <a:r>
              <a:rPr lang="en-US" altLang="en-US" dirty="0"/>
              <a:t>should be rest assured that God’s hand</a:t>
            </a:r>
            <a:r>
              <a:rPr lang="en-GB" altLang="en-US" dirty="0"/>
              <a:t> </a:t>
            </a:r>
            <a:r>
              <a:rPr lang="en-US" altLang="en-US" dirty="0"/>
              <a:t>of providence is working great things on our behalf, as</a:t>
            </a:r>
            <a:r>
              <a:rPr lang="en-GB" altLang="en-US" dirty="0"/>
              <a:t> </a:t>
            </a:r>
            <a:r>
              <a:rPr lang="en-US" altLang="en-US" dirty="0"/>
              <a:t>lines will continue to fall in pleasant places for us.</a:t>
            </a:r>
          </a:p>
          <a:p>
            <a:pPr marL="0" indent="0" algn="just">
              <a:lnSpc>
                <a:spcPct val="100000"/>
              </a:lnSpc>
              <a:spcBef>
                <a:spcPts val="0"/>
              </a:spcBef>
              <a:buNone/>
            </a:pPr>
            <a:endParaRPr lang="en-US" altLang="en-US"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43785" y="459105"/>
            <a:ext cx="7688475" cy="5939974"/>
          </a:xfrm>
        </p:spPr>
        <p:txBody>
          <a:bodyPr anchor="ctr">
            <a:noAutofit/>
          </a:bodyPr>
          <a:lstStyle/>
          <a:p>
            <a:pPr marL="514350" lvl="0" indent="-514350">
              <a:lnSpc>
                <a:spcPct val="100000"/>
              </a:lnSpc>
              <a:spcBef>
                <a:spcPts val="0"/>
              </a:spcBef>
              <a:buFont typeface="+mj-lt"/>
              <a:buAutoNum type="arabicPeriod"/>
            </a:pPr>
            <a:endParaRPr lang="en-GB" altLang="en-US" dirty="0">
              <a:sym typeface="+mn-ea"/>
            </a:endParaRPr>
          </a:p>
          <a:p>
            <a:pPr marL="514350" lvl="0" indent="-514350" algn="just">
              <a:lnSpc>
                <a:spcPct val="100000"/>
              </a:lnSpc>
              <a:spcBef>
                <a:spcPts val="0"/>
              </a:spcBef>
              <a:buFont typeface="+mj-lt"/>
              <a:buAutoNum type="arabicPeriod"/>
            </a:pPr>
            <a:r>
              <a:rPr lang="en-GB" altLang="en-US" dirty="0">
                <a:sym typeface="+mn-ea"/>
              </a:rPr>
              <a:t>Hu</a:t>
            </a:r>
            <a:r>
              <a:rPr lang="en-US" altLang="en-US" dirty="0">
                <a:sym typeface="+mn-ea"/>
              </a:rPr>
              <a:t>mble</a:t>
            </a:r>
            <a:r>
              <a:rPr lang="en-GB" altLang="en-US" dirty="0">
                <a:sym typeface="+mn-ea"/>
              </a:rPr>
              <a:t> beginnings, </a:t>
            </a:r>
            <a:r>
              <a:rPr lang="en-US" altLang="en-US" dirty="0">
                <a:sym typeface="+mn-ea"/>
              </a:rPr>
              <a:t>uncertain</a:t>
            </a:r>
            <a:r>
              <a:rPr lang="en-GB" altLang="en-US" dirty="0">
                <a:sym typeface="+mn-ea"/>
              </a:rPr>
              <a:t>ties or </a:t>
            </a:r>
            <a:r>
              <a:rPr lang="en-US" altLang="en-US" dirty="0">
                <a:sym typeface="+mn-ea"/>
              </a:rPr>
              <a:t>difficulties </a:t>
            </a:r>
            <a:r>
              <a:rPr lang="en-GB" altLang="en-US" dirty="0">
                <a:sym typeface="+mn-ea"/>
              </a:rPr>
              <a:t>cannot hinder a believer’s destiny.</a:t>
            </a:r>
            <a:r>
              <a:rPr lang="en-US" altLang="en-US" dirty="0">
                <a:sym typeface="+mn-ea"/>
              </a:rPr>
              <a:t> </a:t>
            </a:r>
          </a:p>
          <a:p>
            <a:pPr marL="514350" lvl="0" indent="-514350" algn="just">
              <a:lnSpc>
                <a:spcPct val="100000"/>
              </a:lnSpc>
              <a:spcBef>
                <a:spcPts val="0"/>
              </a:spcBef>
              <a:buFont typeface="+mj-lt"/>
              <a:buAutoNum type="arabicPeriod"/>
            </a:pPr>
            <a:r>
              <a:rPr lang="en-GB" altLang="en-US" dirty="0">
                <a:sym typeface="+mn-ea"/>
              </a:rPr>
              <a:t>From the palace to Jethro’s house, </a:t>
            </a:r>
            <a:r>
              <a:rPr lang="en-US" altLang="en-US" dirty="0"/>
              <a:t>God </a:t>
            </a:r>
            <a:r>
              <a:rPr lang="en-GB" altLang="en-US" dirty="0"/>
              <a:t>prepared Moses</a:t>
            </a:r>
            <a:r>
              <a:rPr lang="en-US" altLang="en-US" dirty="0"/>
              <a:t> to lead His people</a:t>
            </a:r>
            <a:r>
              <a:rPr lang="en-GB" altLang="en-US" dirty="0"/>
              <a:t>. We </a:t>
            </a:r>
            <a:r>
              <a:rPr lang="en-US" altLang="en-US" dirty="0"/>
              <a:t>should be busy doing something worthwhile</a:t>
            </a:r>
            <a:r>
              <a:rPr lang="en-GB" altLang="en-US" dirty="0"/>
              <a:t> </a:t>
            </a:r>
            <a:r>
              <a:rPr lang="en-US" altLang="en-US" dirty="0"/>
              <a:t>for a living while </a:t>
            </a:r>
            <a:r>
              <a:rPr lang="en-GB" dirty="0"/>
              <a:t>trusting</a:t>
            </a:r>
            <a:r>
              <a:rPr lang="en-US" altLang="en-US" dirty="0"/>
              <a:t> God </a:t>
            </a:r>
            <a:r>
              <a:rPr lang="en-GB" altLang="en-US" dirty="0"/>
              <a:t>for </a:t>
            </a:r>
            <a:r>
              <a:rPr lang="en-US" altLang="en-US" dirty="0"/>
              <a:t>higher</a:t>
            </a:r>
            <a:r>
              <a:rPr lang="en-GB" altLang="en-US" dirty="0"/>
              <a:t> </a:t>
            </a:r>
            <a:r>
              <a:rPr lang="en-US" altLang="en-US" dirty="0"/>
              <a:t>opportunities.</a:t>
            </a:r>
          </a:p>
          <a:p>
            <a:pPr marL="514350" lvl="0" indent="-514350" algn="just">
              <a:lnSpc>
                <a:spcPct val="100000"/>
              </a:lnSpc>
              <a:spcBef>
                <a:spcPts val="0"/>
              </a:spcBef>
              <a:buFont typeface="+mj-lt"/>
              <a:buAutoNum type="arabicPeriod"/>
            </a:pPr>
            <a:r>
              <a:rPr lang="en-US" altLang="en-US" dirty="0"/>
              <a:t>The call and commission of Moses show that God is</a:t>
            </a:r>
            <a:r>
              <a:rPr lang="en-GB" altLang="en-US" dirty="0"/>
              <a:t> </a:t>
            </a:r>
            <a:r>
              <a:rPr lang="en-US" altLang="en-US" dirty="0"/>
              <a:t>interested in humanity and still seeks to bring them</a:t>
            </a:r>
            <a:r>
              <a:rPr lang="en-GB" altLang="en-US" dirty="0"/>
              <a:t> </a:t>
            </a:r>
            <a:r>
              <a:rPr lang="en-US" altLang="en-US" dirty="0"/>
              <a:t>out of the bondage of sin and Satan (2 Corinthians 5:17).</a:t>
            </a:r>
          </a:p>
          <a:p>
            <a:pPr marL="514350" lvl="0" indent="-514350" algn="just">
              <a:lnSpc>
                <a:spcPct val="100000"/>
              </a:lnSpc>
              <a:spcBef>
                <a:spcPts val="0"/>
              </a:spcBef>
              <a:buFont typeface="+mj-lt"/>
              <a:buAutoNum type="arabicPeriod"/>
            </a:pPr>
            <a:r>
              <a:rPr lang="en-US" altLang="en-US" dirty="0"/>
              <a:t>The Lord expects us to be prompt to the</a:t>
            </a:r>
            <a:r>
              <a:rPr lang="en-GB" altLang="en-US" dirty="0"/>
              <a:t> </a:t>
            </a:r>
            <a:r>
              <a:rPr lang="en-US" altLang="en-US" dirty="0"/>
              <a:t>call to preach the gospel and liberate people from the</a:t>
            </a:r>
            <a:r>
              <a:rPr lang="en-GB" altLang="en-US" dirty="0"/>
              <a:t> </a:t>
            </a:r>
            <a:r>
              <a:rPr lang="en-US" altLang="en-US" dirty="0"/>
              <a:t>grip of sin and Satan (Mark 16:15).</a:t>
            </a:r>
          </a:p>
          <a:p>
            <a:pPr marL="514350" lvl="0" indent="-514350">
              <a:lnSpc>
                <a:spcPct val="100000"/>
              </a:lnSpc>
              <a:spcBef>
                <a:spcPts val="0"/>
              </a:spcBef>
              <a:buFont typeface="+mj-lt"/>
              <a:buAutoNum type="arabicPeriod"/>
            </a:pPr>
            <a:endParaRPr lang="en-GB"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altLang="en-US" sz="2800" b="1" i="1" dirty="0">
                <a:solidFill>
                  <a:srgbClr val="FFFFFF"/>
                </a:solidFill>
                <a:sym typeface="+mn-ea"/>
              </a:rPr>
              <a:t>The birth, call and  commission of Moses</a:t>
            </a:r>
            <a:endParaRPr lang="en-GB" altLang="en-US" sz="2800" b="1" i="1" dirty="0">
              <a:solidFill>
                <a:srgbClr val="FFFFFF"/>
              </a:solidFill>
              <a:latin typeface="Cambria" panose="02040503050406030204" pitchFamily="18" charset="0"/>
              <a:ea typeface="Cambria" panose="02040503050406030204" pitchFamily="18" charset="0"/>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2253792455"/>
              </p:ext>
            </p:extLst>
          </p:nvPr>
        </p:nvGraphicFramePr>
        <p:xfrm>
          <a:off x="1620560" y="2819730"/>
          <a:ext cx="8663308"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2772397848"/>
              </p:ext>
            </p:extLst>
          </p:nvPr>
        </p:nvGraphicFramePr>
        <p:xfrm>
          <a:off x="644056" y="2615979"/>
          <a:ext cx="10591791"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37174860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DAF32-C268-978F-4D58-3E2F43F67F5A}"/>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C97319F-7405-C87D-C4D3-C97585048B79}"/>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FF9B4DB4-F2AE-359D-3F30-34A356A4AA47}"/>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2BCAAF7-ED16-BA81-FD04-DCF520BE59D3}"/>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29DBB01-ABDE-E891-5925-23568DF136D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0CC27B4-5765-A69B-757D-FB84D72667E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40CA75F1-40EA-8249-15DB-9E0ABCF6E2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86EAF02D-72AD-B88F-06CE-E8E72995985D}"/>
              </a:ext>
            </a:extLst>
          </p:cNvPr>
          <p:cNvGraphicFramePr>
            <a:graphicFrameLocks noGrp="1"/>
          </p:cNvGraphicFramePr>
          <p:nvPr>
            <p:ph idx="1"/>
            <p:extLst>
              <p:ext uri="{D42A27DB-BD31-4B8C-83A1-F6EECF244321}">
                <p14:modId xmlns:p14="http://schemas.microsoft.com/office/powerpoint/2010/main" val="123236722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164062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20527076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44601" y="686862"/>
            <a:ext cx="7602868" cy="5470097"/>
          </a:xfrm>
        </p:spPr>
        <p:txBody>
          <a:bodyPr anchor="ctr">
            <a:noAutofit/>
          </a:bodyPr>
          <a:lstStyle/>
          <a:p>
            <a:pPr marL="0" indent="0" algn="ctr">
              <a:lnSpc>
                <a:spcPct val="100000"/>
              </a:lnSpc>
              <a:spcBef>
                <a:spcPts val="600"/>
              </a:spcBef>
              <a:buNone/>
            </a:pPr>
            <a:r>
              <a:rPr lang="en-US" altLang="en-US" b="1" dirty="0"/>
              <a:t>Moses came from a humble </a:t>
            </a:r>
            <a:r>
              <a:rPr lang="en-GB" altLang="en-US" b="1" dirty="0"/>
              <a:t>background</a:t>
            </a:r>
            <a:r>
              <a:rPr lang="en-US" altLang="en-US" b="1" dirty="0"/>
              <a:t> and was born under dangerous circumstances. His story reminds us that God often preserves and raises people whose beginnings appear uncertain.</a:t>
            </a:r>
            <a:r>
              <a:rPr lang="en-US" b="1" dirty="0"/>
              <a:t> </a:t>
            </a:r>
          </a:p>
          <a:p>
            <a:pPr marL="0" indent="0" algn="ctr">
              <a:lnSpc>
                <a:spcPct val="100000"/>
              </a:lnSpc>
              <a:spcBef>
                <a:spcPts val="600"/>
              </a:spcBef>
              <a:buNone/>
            </a:pPr>
            <a:r>
              <a:rPr lang="en-US" altLang="en-US" b="1" dirty="0"/>
              <a:t>Moses’ success came through obedience to God, perseverance in adversity, faith</a:t>
            </a:r>
            <a:r>
              <a:rPr lang="en-GB" altLang="en-US" b="1" dirty="0"/>
              <a:t> </a:t>
            </a:r>
            <a:r>
              <a:rPr lang="en-US" altLang="en-US" b="1" dirty="0"/>
              <a:t>and complete dependence on God’s power</a:t>
            </a:r>
            <a:r>
              <a:rPr lang="en-GB" altLang="en-US" b="1" dirty="0"/>
              <a:t>.</a:t>
            </a:r>
            <a:endParaRPr lang="en-US" altLang="en-US" b="1" dirty="0"/>
          </a:p>
          <a:p>
            <a:pPr marL="0" indent="0" algn="ctr">
              <a:lnSpc>
                <a:spcPct val="100000"/>
              </a:lnSpc>
              <a:spcBef>
                <a:spcPts val="600"/>
              </a:spcBef>
              <a:buNone/>
            </a:pPr>
            <a:r>
              <a:rPr lang="en-GB" altLang="en-US" b="1" dirty="0"/>
              <a:t>W</a:t>
            </a:r>
            <a:r>
              <a:rPr lang="en-US" altLang="en-US" b="1" dirty="0"/>
              <a:t>hen God gives a mission, we should obey despite our weaknesses, remain faithful despite opposition, trust God when we cannot see the outcome, and persevere until His purpose is fulfilled.</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44601" y="446335"/>
            <a:ext cx="7681055" cy="5952744"/>
          </a:xfrm>
        </p:spPr>
        <p:txBody>
          <a:bodyPr anchor="ctr">
            <a:noAutofit/>
          </a:bodyPr>
          <a:lstStyle/>
          <a:p>
            <a:pPr marL="0" indent="0" algn="ctr">
              <a:buNone/>
            </a:pPr>
            <a:r>
              <a:rPr lang="en-US" altLang="en-US" b="1" dirty="0"/>
              <a:t>You have just prayed through to the will of God in marriage. To your dismay, the person has a visible  physical disability. You are absolutely persuaded in your mind that this is God’s choice. You are now confused. Learning from Moses’ parents’ response to Pharaoh’s edict, what would you do?</a:t>
            </a:r>
          </a:p>
        </p:txBody>
      </p: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TotalTime>
  <Words>611</Words>
  <Application>Microsoft Office PowerPoint</Application>
  <PresentationFormat>Widescreen</PresentationFormat>
  <Paragraphs>56</Paragraphs>
  <Slides>12</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Calibri</vt:lpstr>
      <vt:lpstr>Calibri Light</vt:lpstr>
      <vt:lpstr>Cambria</vt:lpstr>
      <vt:lpstr>Office Theme</vt:lpstr>
      <vt:lpstr>SEARCH THE SCRIPTURES</vt:lpstr>
      <vt:lpstr>REVIEW OF THE ASSIGNMENT FROM LAST STUDY</vt:lpstr>
      <vt:lpstr> LESSON 42:  The birth, call and  commission of Moses</vt:lpstr>
      <vt:lpstr>INTRODUCTION</vt:lpstr>
      <vt:lpstr>The birth, call and  commission of Moses</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DCLM NL</cp:lastModifiedBy>
  <cp:revision>258</cp:revision>
  <dcterms:created xsi:type="dcterms:W3CDTF">2026-10-08T16:57:09Z</dcterms:created>
  <dcterms:modified xsi:type="dcterms:W3CDTF">2026-10-14T20:44:21Z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1033-12.1.0.28485</vt:lpwstr>
  </property>
  <property fmtid="{D5CDD505-2E9C-101B-9397-08002B2CF9AE}" pid="3" name="ICV">
    <vt:lpwstr>C8A6B54E21704477A89FC65401D962CE_13</vt:lpwstr>
  </property>
</Properties>
</file>