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xml" ContentType="application/vnd.openxmlformats-officedocument.presentationml.notesSlide+xml"/>
  <Override PartName="/ppt/theme/themeOverride1.xml" ContentType="application/vnd.openxmlformats-officedocument.themeOverr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72" r:id="rId3"/>
    <p:sldMasterId id="2147483684" r:id="rId4"/>
    <p:sldMasterId id="2147483732" r:id="rId5"/>
    <p:sldMasterId id="2147483744" r:id="rId6"/>
    <p:sldMasterId id="2147483696" r:id="rId7"/>
  </p:sldMasterIdLst>
  <p:notesMasterIdLst>
    <p:notesMasterId r:id="rId53"/>
  </p:notesMasterIdLst>
  <p:sldIdLst>
    <p:sldId id="4219" r:id="rId8"/>
    <p:sldId id="4511" r:id="rId9"/>
    <p:sldId id="4512" r:id="rId10"/>
    <p:sldId id="4513" r:id="rId11"/>
    <p:sldId id="4514" r:id="rId12"/>
    <p:sldId id="300" r:id="rId13"/>
    <p:sldId id="256" r:id="rId14"/>
    <p:sldId id="289" r:id="rId15"/>
    <p:sldId id="258" r:id="rId16"/>
    <p:sldId id="259" r:id="rId17"/>
    <p:sldId id="287" r:id="rId18"/>
    <p:sldId id="277" r:id="rId19"/>
    <p:sldId id="4515" r:id="rId20"/>
    <p:sldId id="290" r:id="rId21"/>
    <p:sldId id="291" r:id="rId22"/>
    <p:sldId id="281" r:id="rId23"/>
    <p:sldId id="285" r:id="rId24"/>
    <p:sldId id="4516" r:id="rId25"/>
    <p:sldId id="4517" r:id="rId26"/>
    <p:sldId id="288" r:id="rId27"/>
    <p:sldId id="3211" r:id="rId28"/>
    <p:sldId id="3200" r:id="rId29"/>
    <p:sldId id="3201" r:id="rId30"/>
    <p:sldId id="4231" r:id="rId31"/>
    <p:sldId id="3163" r:id="rId32"/>
    <p:sldId id="4483" r:id="rId33"/>
    <p:sldId id="3380" r:id="rId34"/>
    <p:sldId id="4521" r:id="rId35"/>
    <p:sldId id="4439" r:id="rId36"/>
    <p:sldId id="4500" r:id="rId37"/>
    <p:sldId id="4518" r:id="rId38"/>
    <p:sldId id="4522" r:id="rId39"/>
    <p:sldId id="4104" r:id="rId40"/>
    <p:sldId id="269" r:id="rId41"/>
    <p:sldId id="270" r:id="rId42"/>
    <p:sldId id="274" r:id="rId43"/>
    <p:sldId id="299" r:id="rId44"/>
    <p:sldId id="4523" r:id="rId45"/>
    <p:sldId id="301" r:id="rId46"/>
    <p:sldId id="302" r:id="rId47"/>
    <p:sldId id="303" r:id="rId48"/>
    <p:sldId id="298" r:id="rId49"/>
    <p:sldId id="3627" r:id="rId50"/>
    <p:sldId id="4519" r:id="rId51"/>
    <p:sldId id="2089"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C9A528AE-E145-7B60-8606-288916411FED}" name="G. ANOKYE" initials="GA" userId="ffd800ae5dc12da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333FF"/>
    <a:srgbClr val="55E978"/>
    <a:srgbClr val="FFDA8F"/>
    <a:srgbClr val="001B50"/>
    <a:srgbClr val="000A1E"/>
    <a:srgbClr val="FF99FF"/>
    <a:srgbClr val="FFCCFF"/>
    <a:srgbClr val="F1EBF1"/>
    <a:srgbClr val="80350E"/>
    <a:srgbClr val="A9A9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236E16-C326-7FEE-6007-6BF54E914B92}" v="20" dt="2026-08-22T12:37:03.192"/>
    <p1510:client id="{881BB473-7388-1DF9-3BB2-2AC905F7EB8E}" v="1" dt="2026-08-22T12:38:14.6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notesMaster" Target="notesMasters/notesMaster1.xml"/><Relationship Id="rId58" Type="http://schemas.microsoft.com/office/2015/10/relationships/revisionInfo" Target="revisionInfo.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59" Type="http://schemas.microsoft.com/office/2018/10/relationships/authors" Target="authors.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slide" Target="slides/slide45.xml"/></Relationships>
</file>

<file path=ppt/diagrams/_rels/data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_rels/drawing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svg"/><Relationship Id="rId1" Type="http://schemas.openxmlformats.org/officeDocument/2006/relationships/image" Target="../media/image12.svg"/></Relationships>
</file>

<file path=ppt/diagrams/colors1.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6">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0_3#5">
  <dgm:title val=""/>
  <dgm:desc val=""/>
  <dgm:catLst>
    <dgm:cat type="mainScheme" pri="10300"/>
  </dgm:catLst>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alignNode1">
    <dgm:fillClrLst meth="repeat">
      <a:schemeClr val="dk2"/>
    </dgm:fillClrLst>
    <dgm:linClrLst meth="repeat">
      <a:schemeClr val="dk2"/>
    </dgm:linClrLst>
    <dgm:effectClrLst/>
    <dgm:txLinClrLst/>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node0">
    <dgm:fillClrLst meth="repeat">
      <a:schemeClr val="dk2"/>
    </dgm:fillClrLst>
    <dgm:linClrLst meth="repeat">
      <a:schemeClr val="lt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1">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marL="0" lvl="0" algn="ctr" defTabSz="1422400">
            <a:lnSpc>
              <a:spcPct val="100000"/>
            </a:lnSpc>
            <a:spcBef>
              <a:spcPct val="0"/>
            </a:spcBef>
            <a:spcAft>
              <a:spcPts val="600"/>
            </a:spcAft>
            <a:buNone/>
          </a:pPr>
          <a:r>
            <a:rPr lang="en-US" sz="3200" kern="1200">
              <a:solidFill>
                <a:prstClr val="black">
                  <a:hueOff val="0"/>
                  <a:satOff val="0"/>
                  <a:lumOff val="0"/>
                  <a:alphaOff val="0"/>
                </a:prstClr>
              </a:solidFill>
              <a:latin typeface="Calibri"/>
              <a:ea typeface="+mn-ea"/>
              <a:cs typeface="+mn-cs"/>
            </a:rPr>
            <a:t>Why should believers seek the face of God in any life’s decision?</a:t>
          </a:r>
          <a:r>
            <a:rPr lang="en-GB" sz="3200" kern="1200">
              <a:solidFill>
                <a:prstClr val="black">
                  <a:hueOff val="0"/>
                  <a:satOff val="0"/>
                  <a:lumOff val="0"/>
                  <a:alphaOff val="0"/>
                </a:prstClr>
              </a:solidFill>
              <a:latin typeface="Calibri"/>
              <a:ea typeface="+mn-ea"/>
              <a:cs typeface="+mn-cs"/>
            </a:rPr>
            <a:t> </a:t>
          </a:r>
        </a:p>
        <a:p>
          <a:pPr marL="0" lvl="0" algn="ctr" defTabSz="1422400">
            <a:lnSpc>
              <a:spcPct val="100000"/>
            </a:lnSpc>
            <a:spcBef>
              <a:spcPct val="0"/>
            </a:spcBef>
            <a:spcAft>
              <a:spcPts val="600"/>
            </a:spcAft>
            <a:buNone/>
          </a:pPr>
          <a:r>
            <a:rPr lang="en-GB" sz="3200" b="1" kern="1200">
              <a:solidFill>
                <a:prstClr val="black">
                  <a:hueOff val="0"/>
                  <a:satOff val="0"/>
                  <a:lumOff val="0"/>
                  <a:alphaOff val="0"/>
                </a:prstClr>
              </a:solidFill>
              <a:latin typeface="Calibri"/>
              <a:ea typeface="+mn-ea"/>
              <a:cs typeface="+mn-cs"/>
            </a:rPr>
            <a:t>Gen 46:1-4; Prov 3:5-6; James 1:5</a:t>
          </a:r>
          <a:endParaRPr lang="en-GB" altLang="en-US" sz="3200" b="1" kern="120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6" loCatId="hierarchy" qsTypeId="urn:microsoft.com/office/officeart/2005/8/quickstyle/simple1#5" qsCatId="simple" csTypeId="urn:microsoft.com/office/officeart/2005/8/colors/accent0_3#6"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a:solidFill>
                <a:prstClr val="black">
                  <a:hueOff val="0"/>
                  <a:satOff val="0"/>
                  <a:lumOff val="0"/>
                  <a:alphaOff val="0"/>
                </a:prstClr>
              </a:solidFill>
              <a:latin typeface="Calibri"/>
              <a:ea typeface="+mn-ea"/>
              <a:cs typeface="+mn-cs"/>
            </a:rPr>
            <a:t>What historical significance has Beersheba in the Bible? </a:t>
          </a:r>
        </a:p>
        <a:p>
          <a:pPr algn="ctr">
            <a:lnSpc>
              <a:spcPct val="100000"/>
            </a:lnSpc>
            <a:spcBef>
              <a:spcPct val="0"/>
            </a:spcBef>
            <a:spcAft>
              <a:spcPts val="600"/>
            </a:spcAft>
          </a:pPr>
          <a:r>
            <a:rPr lang="en-GB" sz="3200" b="1" kern="1200">
              <a:solidFill>
                <a:prstClr val="black">
                  <a:hueOff val="0"/>
                  <a:satOff val="0"/>
                  <a:lumOff val="0"/>
                  <a:alphaOff val="0"/>
                </a:prstClr>
              </a:solidFill>
              <a:latin typeface="Calibri"/>
              <a:ea typeface="+mn-ea"/>
              <a:cs typeface="+mn-cs"/>
            </a:rPr>
            <a:t>Gen 21:14-19, 32-34; Gen 26:23-25 </a:t>
          </a:r>
          <a:endParaRPr lang="en-US" sz="3200" b="1" kern="1200">
            <a:solidFill>
              <a:prstClr val="black">
                <a:hueOff val="0"/>
                <a:satOff val="0"/>
                <a:lumOff val="0"/>
                <a:alphaOff val="0"/>
              </a:prstClr>
            </a:solidFill>
            <a:latin typeface="Calibri"/>
            <a:ea typeface="+mn-ea"/>
            <a:cs typeface="+mn-cs"/>
          </a:endParaRPr>
        </a:p>
      </dgm:t>
    </dgm:pt>
    <dgm:pt modelId="{9E84C169-3ED9-436C-BE7D-98EA155ECFDB}" type="parTrans" cxnId="{70482D5F-5C3D-4C90-A84D-0908E2290F31}">
      <dgm:prSet/>
      <dgm:spPr/>
      <dgm:t>
        <a:bodyPr/>
        <a:lstStyle/>
        <a:p>
          <a:endParaRPr lang="en-US"/>
        </a:p>
      </dgm:t>
    </dgm:pt>
    <dgm:pt modelId="{8B714856-D08B-41FD-BF3A-5E4B3859D26F}" type="sibTrans" cxnId="{70482D5F-5C3D-4C90-A84D-0908E2290F31}">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09492" custScaleY="76846">
        <dgm:presLayoutVars>
          <dgm:chPref val="3"/>
        </dgm:presLayoutVars>
      </dgm:prSet>
      <dgm:spPr/>
    </dgm:pt>
    <dgm:pt modelId="{39243EBB-08C3-40AD-9EBD-DFB2E309673B}" type="pres">
      <dgm:prSet presAssocID="{60B4422F-B5F1-45C8-8FA5-66CA47A48205}" presName="hierChild2" presStyleCnt="0"/>
      <dgm:spPr/>
    </dgm:pt>
  </dgm:ptLst>
  <dgm:cxnLst>
    <dgm:cxn modelId="{E0B83A36-9E76-4A3A-93CA-DF78C34A098C}" type="presOf" srcId="{49828610-9B16-48BE-81A5-8175BFC125E8}" destId="{7BC538D0-47AE-414F-9DE4-F18E62186D5B}" srcOrd="0" destOrd="0" presId="urn:microsoft.com/office/officeart/2005/8/layout/hierarchy1#6"/>
    <dgm:cxn modelId="{5114093B-4020-4803-B0B0-89B486BFDBF6}" type="presOf" srcId="{60B4422F-B5F1-45C8-8FA5-66CA47A48205}" destId="{DDCA46C2-3612-464D-9F92-813CC60D482F}" srcOrd="0" destOrd="0" presId="urn:microsoft.com/office/officeart/2005/8/layout/hierarchy1#6"/>
    <dgm:cxn modelId="{70482D5F-5C3D-4C90-A84D-0908E2290F31}" srcId="{49828610-9B16-48BE-81A5-8175BFC125E8}" destId="{60B4422F-B5F1-45C8-8FA5-66CA47A48205}" srcOrd="0" destOrd="0" parTransId="{9E84C169-3ED9-436C-BE7D-98EA155ECFDB}" sibTransId="{8B714856-D08B-41FD-BF3A-5E4B3859D26F}"/>
    <dgm:cxn modelId="{953A0546-7B1A-40BF-ADA3-18E577BC1D29}" type="presParOf" srcId="{7BC538D0-47AE-414F-9DE4-F18E62186D5B}" destId="{A5087579-C124-49EC-86E7-A232783731D9}" srcOrd="0" destOrd="0" presId="urn:microsoft.com/office/officeart/2005/8/layout/hierarchy1#6"/>
    <dgm:cxn modelId="{3C875ABF-0894-49EF-9FE0-2686E535A811}" type="presParOf" srcId="{A5087579-C124-49EC-86E7-A232783731D9}" destId="{E432CA65-1FEE-4816-920D-95060379FF5B}" srcOrd="0" destOrd="0" presId="urn:microsoft.com/office/officeart/2005/8/layout/hierarchy1#6"/>
    <dgm:cxn modelId="{F56DCE3D-86E6-493D-A8D2-F080C30A0785}" type="presParOf" srcId="{E432CA65-1FEE-4816-920D-95060379FF5B}" destId="{A31D16F8-974D-4512-94F2-E4F4716BC42E}" srcOrd="0" destOrd="0" presId="urn:microsoft.com/office/officeart/2005/8/layout/hierarchy1#6"/>
    <dgm:cxn modelId="{7B866CFB-6FF8-4528-94D4-DB956488D16C}" type="presParOf" srcId="{E432CA65-1FEE-4816-920D-95060379FF5B}" destId="{DDCA46C2-3612-464D-9F92-813CC60D482F}" srcOrd="1" destOrd="0" presId="urn:microsoft.com/office/officeart/2005/8/layout/hierarchy1#6"/>
    <dgm:cxn modelId="{324570EC-9D61-4DAA-BB8E-038AA0D272B4}" type="presParOf" srcId="{A5087579-C124-49EC-86E7-A232783731D9}" destId="{39243EBB-08C3-40AD-9EBD-DFB2E309673B}" srcOrd="1" destOrd="0" presId="urn:microsoft.com/office/officeart/2005/8/layout/hierarchy1#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a:solidFill>
                <a:prstClr val="black">
                  <a:hueOff val="0"/>
                  <a:satOff val="0"/>
                  <a:lumOff val="0"/>
                  <a:alphaOff val="0"/>
                </a:prstClr>
              </a:solidFill>
              <a:latin typeface="Calibri"/>
              <a:ea typeface="+mn-ea"/>
              <a:cs typeface="+mn-cs"/>
            </a:rPr>
            <a:t>What encouragement can believers derive from Israel’s multiplication from a small number to a mighty nation? </a:t>
          </a:r>
          <a:r>
            <a:rPr lang="en-US" sz="3200" b="1" kern="1200">
              <a:solidFill>
                <a:prstClr val="black">
                  <a:hueOff val="0"/>
                  <a:satOff val="0"/>
                  <a:lumOff val="0"/>
                  <a:alphaOff val="0"/>
                </a:prstClr>
              </a:solidFill>
              <a:latin typeface="Calibri"/>
              <a:ea typeface="+mn-ea"/>
              <a:cs typeface="+mn-cs"/>
            </a:rPr>
            <a:t>Gen</a:t>
          </a:r>
          <a:r>
            <a:rPr lang="en-GB" sz="3200" b="1" kern="1200">
              <a:solidFill>
                <a:prstClr val="black">
                  <a:hueOff val="0"/>
                  <a:satOff val="0"/>
                  <a:lumOff val="0"/>
                  <a:alphaOff val="0"/>
                </a:prstClr>
              </a:solidFill>
              <a:latin typeface="Calibri"/>
              <a:ea typeface="+mn-ea"/>
              <a:cs typeface="+mn-cs"/>
            </a:rPr>
            <a:t> 46:27; Isaiah 60:22; Jerem 30:19</a:t>
          </a:r>
          <a:endParaRPr lang="en-GB" altLang="en-US" sz="3200" b="1" kern="120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ts val="600"/>
            </a:spcAft>
          </a:pPr>
          <a:r>
            <a:rPr lang="en-US" sz="3200" kern="1200">
              <a:solidFill>
                <a:prstClr val="black">
                  <a:hueOff val="0"/>
                  <a:satOff val="0"/>
                  <a:lumOff val="0"/>
                  <a:alphaOff val="0"/>
                </a:prstClr>
              </a:solidFill>
              <a:latin typeface="Calibri"/>
              <a:ea typeface="+mn-ea"/>
              <a:cs typeface="+mn-cs"/>
            </a:rPr>
            <a:t>What can believers learn from the way Joseph heartily forgave his wicked brethren</a:t>
          </a:r>
          <a:r>
            <a:rPr lang="en-GB" sz="3200" kern="1200">
              <a:solidFill>
                <a:prstClr val="black">
                  <a:hueOff val="0"/>
                  <a:satOff val="0"/>
                  <a:lumOff val="0"/>
                  <a:alphaOff val="0"/>
                </a:prstClr>
              </a:solidFill>
              <a:latin typeface="Calibri"/>
              <a:ea typeface="+mn-ea"/>
              <a:cs typeface="+mn-cs"/>
            </a:rPr>
            <a:t>? </a:t>
          </a:r>
          <a:r>
            <a:rPr lang="en-GB" sz="3200" b="1" kern="1200">
              <a:solidFill>
                <a:prstClr val="black">
                  <a:hueOff val="0"/>
                  <a:satOff val="0"/>
                  <a:lumOff val="0"/>
                  <a:alphaOff val="0"/>
                </a:prstClr>
              </a:solidFill>
              <a:latin typeface="Calibri"/>
              <a:ea typeface="+mn-ea"/>
              <a:cs typeface="+mn-cs"/>
            </a:rPr>
            <a:t>Gen 45:3-5; Gen 47:11-12; Matt 6:14-15</a:t>
          </a:r>
          <a:endParaRPr lang="en-GB" altLang="en-US" sz="3200" b="1" kern="1200">
            <a:solidFill>
              <a:prstClr val="black">
                <a:hueOff val="0"/>
                <a:satOff val="0"/>
                <a:lumOff val="0"/>
                <a:alphaOff val="0"/>
              </a:prstClr>
            </a:solidFill>
            <a:latin typeface="Calibri"/>
            <a:ea typeface="+mn-ea"/>
            <a:cs typeface="+mn-cs"/>
          </a:endParaRP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marL="0" lvl="0" algn="ctr" defTabSz="1422400">
            <a:lnSpc>
              <a:spcPct val="100000"/>
            </a:lnSpc>
            <a:spcBef>
              <a:spcPct val="0"/>
            </a:spcBef>
            <a:spcAft>
              <a:spcPct val="35000"/>
            </a:spcAft>
            <a:buNone/>
          </a:pPr>
          <a:r>
            <a:rPr lang="en-US" sz="3200" kern="1200">
              <a:solidFill>
                <a:prstClr val="black">
                  <a:hueOff val="0"/>
                  <a:satOff val="0"/>
                  <a:lumOff val="0"/>
                  <a:alphaOff val="0"/>
                </a:prstClr>
              </a:solidFill>
              <a:latin typeface="Calibri"/>
              <a:ea typeface="+mn-ea"/>
              <a:cs typeface="+mn-cs"/>
            </a:rPr>
            <a:t>Mention four attributes of faithfulness believers can emulate in Joseph’s handling of the Egyptian crisis</a:t>
          </a:r>
          <a:r>
            <a:rPr lang="en-GB" sz="3200" kern="1200">
              <a:solidFill>
                <a:prstClr val="black">
                  <a:hueOff val="0"/>
                  <a:satOff val="0"/>
                  <a:lumOff val="0"/>
                  <a:alphaOff val="0"/>
                </a:prstClr>
              </a:solidFill>
              <a:latin typeface="Calibri"/>
              <a:ea typeface="+mn-ea"/>
              <a:cs typeface="+mn-cs"/>
            </a:rPr>
            <a:t>? </a:t>
          </a:r>
          <a:r>
            <a:rPr lang="en-GB" sz="3200" b="1" i="1" kern="1200"/>
            <a:t> </a:t>
          </a:r>
        </a:p>
        <a:p>
          <a:pPr marL="0" lvl="0" algn="ctr" defTabSz="1422400">
            <a:lnSpc>
              <a:spcPct val="100000"/>
            </a:lnSpc>
            <a:spcBef>
              <a:spcPct val="0"/>
            </a:spcBef>
            <a:spcAft>
              <a:spcPts val="600"/>
            </a:spcAft>
            <a:buNone/>
          </a:pPr>
          <a:r>
            <a:rPr lang="en-GB" sz="3200" b="1" kern="1200">
              <a:solidFill>
                <a:prstClr val="black">
                  <a:hueOff val="0"/>
                  <a:satOff val="0"/>
                  <a:lumOff val="0"/>
                  <a:alphaOff val="0"/>
                </a:prstClr>
              </a:solidFill>
              <a:latin typeface="Calibri"/>
              <a:ea typeface="+mn-ea"/>
              <a:cs typeface="+mn-cs"/>
            </a:rPr>
            <a:t>Gen 47:13-14,22, 26; Prov 11:26; Luke 16:10</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9423"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ct val="35000"/>
            </a:spcAft>
          </a:pPr>
          <a:r>
            <a:rPr lang="en-US" sz="3200" kern="1200">
              <a:solidFill>
                <a:prstClr val="black">
                  <a:hueOff val="0"/>
                  <a:satOff val="0"/>
                  <a:lumOff val="0"/>
                  <a:alphaOff val="0"/>
                </a:prstClr>
              </a:solidFill>
              <a:latin typeface="Calibri"/>
              <a:ea typeface="+mn-ea"/>
              <a:cs typeface="+mn-cs"/>
            </a:rPr>
            <a:t>How should believers carry out their business and relate with people generally, including our persecutors</a:t>
          </a:r>
          <a:r>
            <a:rPr lang="en-GB" sz="3200" kern="1200">
              <a:solidFill>
                <a:prstClr val="black">
                  <a:hueOff val="0"/>
                  <a:satOff val="0"/>
                  <a:lumOff val="0"/>
                  <a:alphaOff val="0"/>
                </a:prstClr>
              </a:solidFill>
              <a:latin typeface="Calibri"/>
              <a:ea typeface="+mn-ea"/>
              <a:cs typeface="+mn-cs"/>
            </a:rPr>
            <a:t>? </a:t>
          </a:r>
          <a:r>
            <a:rPr lang="en-GB" sz="3200" b="1" kern="1200">
              <a:solidFill>
                <a:prstClr val="black">
                  <a:hueOff val="0"/>
                  <a:satOff val="0"/>
                  <a:lumOff val="0"/>
                  <a:alphaOff val="0"/>
                </a:prstClr>
              </a:solidFill>
              <a:latin typeface="Calibri"/>
              <a:ea typeface="+mn-ea"/>
              <a:cs typeface="+mn-cs"/>
            </a:rPr>
            <a:t>Gen 47:14-17; Rom 12:17-21;Gal 6:10</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9828610-9B16-48BE-81A5-8175BFC125E8}" type="doc">
      <dgm:prSet loTypeId="urn:microsoft.com/office/officeart/2005/8/layout/hierarchy1#5" loCatId="hierarchy" qsTypeId="urn:microsoft.com/office/officeart/2005/8/quickstyle/simple1#4" qsCatId="simple" csTypeId="urn:microsoft.com/office/officeart/2005/8/colors/accent0_3#5" csCatId="mainScheme" phldr="1"/>
      <dgm:spPr/>
      <dgm:t>
        <a:bodyPr/>
        <a:lstStyle/>
        <a:p>
          <a:endParaRPr lang="en-US"/>
        </a:p>
      </dgm:t>
    </dgm:pt>
    <dgm:pt modelId="{60B4422F-B5F1-45C8-8FA5-66CA47A48205}">
      <dgm:prSet phldr="0" custT="1"/>
      <dgm:spPr/>
      <dgm:t>
        <a:bodyPr vert="horz" wrap="square"/>
        <a:lstStyle/>
        <a:p>
          <a:pPr algn="ctr">
            <a:lnSpc>
              <a:spcPct val="100000"/>
            </a:lnSpc>
            <a:spcBef>
              <a:spcPct val="0"/>
            </a:spcBef>
            <a:spcAft>
              <a:spcPct val="35000"/>
            </a:spcAft>
          </a:pPr>
          <a:r>
            <a:rPr lang="en-US" sz="3200" kern="1200">
              <a:solidFill>
                <a:prstClr val="black">
                  <a:hueOff val="0"/>
                  <a:satOff val="0"/>
                  <a:lumOff val="0"/>
                  <a:alphaOff val="0"/>
                </a:prstClr>
              </a:solidFill>
              <a:latin typeface="Calibri"/>
              <a:ea typeface="+mn-ea"/>
              <a:cs typeface="+mn-cs"/>
            </a:rPr>
            <a:t>How was Joseph able to overcome his temptations and trials</a:t>
          </a:r>
          <a:r>
            <a:rPr lang="en-GB" sz="3200" kern="1200">
              <a:solidFill>
                <a:prstClr val="black">
                  <a:hueOff val="0"/>
                  <a:satOff val="0"/>
                  <a:lumOff val="0"/>
                  <a:alphaOff val="0"/>
                </a:prstClr>
              </a:solidFill>
              <a:latin typeface="Calibri"/>
              <a:ea typeface="+mn-ea"/>
              <a:cs typeface="+mn-cs"/>
            </a:rPr>
            <a:t>? </a:t>
          </a:r>
          <a:endParaRPr lang="en-GB" sz="3200" b="1" kern="1200">
            <a:solidFill>
              <a:prstClr val="black">
                <a:hueOff val="0"/>
                <a:satOff val="0"/>
                <a:lumOff val="0"/>
                <a:alphaOff val="0"/>
              </a:prstClr>
            </a:solidFill>
            <a:latin typeface="Calibri"/>
            <a:ea typeface="+mn-ea"/>
            <a:cs typeface="+mn-cs"/>
          </a:endParaRPr>
        </a:p>
        <a:p>
          <a:pPr algn="ctr">
            <a:lnSpc>
              <a:spcPct val="100000"/>
            </a:lnSpc>
            <a:spcBef>
              <a:spcPct val="0"/>
            </a:spcBef>
            <a:spcAft>
              <a:spcPct val="35000"/>
            </a:spcAft>
          </a:pPr>
          <a:r>
            <a:rPr lang="en-GB" sz="3200" b="1" kern="1200">
              <a:solidFill>
                <a:prstClr val="black">
                  <a:hueOff val="0"/>
                  <a:satOff val="0"/>
                  <a:lumOff val="0"/>
                  <a:alphaOff val="0"/>
                </a:prstClr>
              </a:solidFill>
              <a:latin typeface="Calibri"/>
              <a:ea typeface="+mn-ea"/>
              <a:cs typeface="+mn-cs"/>
            </a:rPr>
            <a:t>Gen 39:7-12; Acts 7:9; James 1:12</a:t>
          </a:r>
        </a:p>
      </dgm:t>
    </dgm:pt>
    <dgm:pt modelId="{9E84C169-3ED9-436C-BE7D-98EA155ECFDB}" type="parTrans" cxnId="{E42147C2-4BB6-4E89-85A7-F14B7BF4B1C5}">
      <dgm:prSet/>
      <dgm:spPr/>
      <dgm:t>
        <a:bodyPr/>
        <a:lstStyle/>
        <a:p>
          <a:endParaRPr lang="en-US"/>
        </a:p>
      </dgm:t>
    </dgm:pt>
    <dgm:pt modelId="{8B714856-D08B-41FD-BF3A-5E4B3859D26F}" type="sibTrans" cxnId="{E42147C2-4BB6-4E89-85A7-F14B7BF4B1C5}">
      <dgm:prSet/>
      <dgm:spPr/>
      <dgm:t>
        <a:bodyPr/>
        <a:lstStyle/>
        <a:p>
          <a:endParaRPr lang="en-US"/>
        </a:p>
      </dgm:t>
    </dgm:pt>
    <dgm:pt modelId="{7BC538D0-47AE-414F-9DE4-F18E62186D5B}" type="pres">
      <dgm:prSet presAssocID="{49828610-9B16-48BE-81A5-8175BFC125E8}" presName="hierChild1" presStyleCnt="0">
        <dgm:presLayoutVars>
          <dgm:chPref val="1"/>
          <dgm:dir/>
          <dgm:animOne val="branch"/>
          <dgm:animLvl val="lvl"/>
          <dgm:resizeHandles/>
        </dgm:presLayoutVars>
      </dgm:prSet>
      <dgm:spPr/>
    </dgm:pt>
    <dgm:pt modelId="{A5087579-C124-49EC-86E7-A232783731D9}" type="pres">
      <dgm:prSet presAssocID="{60B4422F-B5F1-45C8-8FA5-66CA47A48205}" presName="hierRoot1" presStyleCnt="0"/>
      <dgm:spPr/>
    </dgm:pt>
    <dgm:pt modelId="{E432CA65-1FEE-4816-920D-95060379FF5B}" type="pres">
      <dgm:prSet presAssocID="{60B4422F-B5F1-45C8-8FA5-66CA47A48205}" presName="composite" presStyleCnt="0"/>
      <dgm:spPr/>
    </dgm:pt>
    <dgm:pt modelId="{A31D16F8-974D-4512-94F2-E4F4716BC42E}" type="pres">
      <dgm:prSet presAssocID="{60B4422F-B5F1-45C8-8FA5-66CA47A48205}" presName="background" presStyleLbl="node0" presStyleIdx="0" presStyleCnt="1"/>
      <dgm:spPr/>
    </dgm:pt>
    <dgm:pt modelId="{DDCA46C2-3612-464D-9F92-813CC60D482F}" type="pres">
      <dgm:prSet presAssocID="{60B4422F-B5F1-45C8-8FA5-66CA47A48205}" presName="text" presStyleLbl="fgAcc0" presStyleIdx="0" presStyleCnt="1" custScaleX="115046" custScaleY="105617">
        <dgm:presLayoutVars>
          <dgm:chPref val="3"/>
        </dgm:presLayoutVars>
      </dgm:prSet>
      <dgm:spPr/>
    </dgm:pt>
    <dgm:pt modelId="{39243EBB-08C3-40AD-9EBD-DFB2E309673B}" type="pres">
      <dgm:prSet presAssocID="{60B4422F-B5F1-45C8-8FA5-66CA47A48205}" presName="hierChild2" presStyleCnt="0"/>
      <dgm:spPr/>
    </dgm:pt>
  </dgm:ptLst>
  <dgm:cxnLst>
    <dgm:cxn modelId="{A21F6075-259E-4E2D-A21E-46E7ED952A30}" type="presOf" srcId="{49828610-9B16-48BE-81A5-8175BFC125E8}" destId="{7BC538D0-47AE-414F-9DE4-F18E62186D5B}" srcOrd="0" destOrd="0" presId="urn:microsoft.com/office/officeart/2005/8/layout/hierarchy1#5"/>
    <dgm:cxn modelId="{91A184BE-52DF-490D-9DB5-ADACFB082963}" type="presOf" srcId="{60B4422F-B5F1-45C8-8FA5-66CA47A48205}" destId="{DDCA46C2-3612-464D-9F92-813CC60D482F}" srcOrd="0" destOrd="0" presId="urn:microsoft.com/office/officeart/2005/8/layout/hierarchy1#5"/>
    <dgm:cxn modelId="{E42147C2-4BB6-4E89-85A7-F14B7BF4B1C5}" srcId="{49828610-9B16-48BE-81A5-8175BFC125E8}" destId="{60B4422F-B5F1-45C8-8FA5-66CA47A48205}" srcOrd="0" destOrd="0" parTransId="{9E84C169-3ED9-436C-BE7D-98EA155ECFDB}" sibTransId="{8B714856-D08B-41FD-BF3A-5E4B3859D26F}"/>
    <dgm:cxn modelId="{AED99832-5513-4C29-93AC-FF4C8F900CC7}" type="presParOf" srcId="{7BC538D0-47AE-414F-9DE4-F18E62186D5B}" destId="{A5087579-C124-49EC-86E7-A232783731D9}" srcOrd="0" destOrd="0" presId="urn:microsoft.com/office/officeart/2005/8/layout/hierarchy1#5"/>
    <dgm:cxn modelId="{0956B71B-C020-40DA-AD4A-FB6B5CA1FBAF}" type="presParOf" srcId="{A5087579-C124-49EC-86E7-A232783731D9}" destId="{E432CA65-1FEE-4816-920D-95060379FF5B}" srcOrd="0" destOrd="0" presId="urn:microsoft.com/office/officeart/2005/8/layout/hierarchy1#5"/>
    <dgm:cxn modelId="{930E966D-F46D-422D-9112-51944B215FEA}" type="presParOf" srcId="{E432CA65-1FEE-4816-920D-95060379FF5B}" destId="{A31D16F8-974D-4512-94F2-E4F4716BC42E}" srcOrd="0" destOrd="0" presId="urn:microsoft.com/office/officeart/2005/8/layout/hierarchy1#5"/>
    <dgm:cxn modelId="{F4B43E06-D5B3-4123-A59D-D4E563A2642A}" type="presParOf" srcId="{E432CA65-1FEE-4816-920D-95060379FF5B}" destId="{DDCA46C2-3612-464D-9F92-813CC60D482F}" srcOrd="1" destOrd="0" presId="urn:microsoft.com/office/officeart/2005/8/layout/hierarchy1#5"/>
    <dgm:cxn modelId="{81A22B0E-8DA8-40A0-BBC4-F422A367F471}" type="presParOf" srcId="{A5087579-C124-49EC-86E7-A232783731D9}" destId="{39243EBB-08C3-40AD-9EBD-DFB2E309673B}" srcOrd="1" destOrd="0" presId="urn:microsoft.com/office/officeart/2005/8/layout/hierarchy1#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1174215-D218-43DB-A975-CA407A7226E0}" type="doc">
      <dgm:prSet loTypeId="urn:microsoft.com/office/officeart/2018/2/layout/IconLabelDescriptionList" loCatId="icon" qsTypeId="urn:microsoft.com/office/officeart/2005/8/quickstyle/simple1#1" qsCatId="simple" csTypeId="urn:microsoft.com/office/officeart/2005/8/colors/accent1_2#1" csCatId="accent1" phldr="1"/>
      <dgm:spPr/>
      <dgm:t>
        <a:bodyPr/>
        <a:lstStyle/>
        <a:p>
          <a:endParaRPr lang="en-US"/>
        </a:p>
      </dgm:t>
    </dgm:pt>
    <dgm:pt modelId="{DEAF883E-3A24-4426-B635-7AF0059F6E99}">
      <dgm:prSet/>
      <dgm:spPr/>
      <dgm:t>
        <a:bodyPr/>
        <a:lstStyle/>
        <a:p>
          <a:pPr>
            <a:lnSpc>
              <a:spcPct val="100000"/>
            </a:lnSpc>
            <a:defRPr b="1"/>
          </a:pPr>
          <a:r>
            <a:rPr lang="en-US" b="1"/>
            <a:t>Your phone</a:t>
          </a:r>
          <a:endParaRPr lang="en-US"/>
        </a:p>
      </dgm:t>
    </dgm:pt>
    <dgm:pt modelId="{898C3C04-D0BA-4F88-B235-8C0C8D9B9887}" type="parTrans" cxnId="{27B272CD-1068-4869-B409-8C961BE406C5}">
      <dgm:prSet/>
      <dgm:spPr/>
      <dgm:t>
        <a:bodyPr/>
        <a:lstStyle/>
        <a:p>
          <a:endParaRPr lang="en-US"/>
        </a:p>
      </dgm:t>
    </dgm:pt>
    <dgm:pt modelId="{6F665508-287E-4999-9412-6BA3E3D1054C}" type="sibTrans" cxnId="{27B272CD-1068-4869-B409-8C961BE406C5}">
      <dgm:prSet/>
      <dgm:spPr/>
      <dgm:t>
        <a:bodyPr/>
        <a:lstStyle/>
        <a:p>
          <a:endParaRPr lang="en-US"/>
        </a:p>
      </dgm:t>
    </dgm:pt>
    <dgm:pt modelId="{91CE65F6-5110-4970-99BF-C5D61E525DFB}">
      <dgm:prSet/>
      <dgm:spPr/>
      <dgm:t>
        <a:bodyPr/>
        <a:lstStyle/>
        <a:p>
          <a:pPr>
            <a:lnSpc>
              <a:spcPct val="100000"/>
            </a:lnSpc>
            <a:defRPr b="1"/>
          </a:pPr>
          <a:r>
            <a:rPr lang="en-US" b="1"/>
            <a:t>Bank transfer to </a:t>
          </a:r>
          <a:endParaRPr lang="en-US"/>
        </a:p>
      </dgm:t>
    </dgm:pt>
    <dgm:pt modelId="{8D349FC8-FC04-40B5-A899-354C440185AF}" type="parTrans" cxnId="{EEF3A8A0-0687-466F-9722-6176B22ED543}">
      <dgm:prSet/>
      <dgm:spPr/>
      <dgm:t>
        <a:bodyPr/>
        <a:lstStyle/>
        <a:p>
          <a:endParaRPr lang="en-US"/>
        </a:p>
      </dgm:t>
    </dgm:pt>
    <dgm:pt modelId="{0B8A768F-FD6F-4105-B947-1ABFEBEC9F91}" type="sibTrans" cxnId="{EEF3A8A0-0687-466F-9722-6176B22ED543}">
      <dgm:prSet/>
      <dgm:spPr/>
      <dgm:t>
        <a:bodyPr/>
        <a:lstStyle/>
        <a:p>
          <a:endParaRPr lang="en-US"/>
        </a:p>
      </dgm:t>
    </dgm:pt>
    <dgm:pt modelId="{60BB5266-7C6D-4787-9798-B640CD4D10B9}">
      <dgm:prSet/>
      <dgm:spPr/>
      <dgm:t>
        <a:bodyPr/>
        <a:lstStyle/>
        <a:p>
          <a:pPr>
            <a:lnSpc>
              <a:spcPct val="100000"/>
            </a:lnSpc>
            <a:defRPr b="1"/>
          </a:pPr>
          <a:r>
            <a:rPr lang="en-US"/>
            <a:t>Cash</a:t>
          </a:r>
        </a:p>
      </dgm:t>
    </dgm:pt>
    <dgm:pt modelId="{886D9D08-3CD5-469D-89AF-267D65D4CDBA}" type="parTrans" cxnId="{5BBFD74E-E77B-49D9-B43F-62956E277A14}">
      <dgm:prSet/>
      <dgm:spPr/>
      <dgm:t>
        <a:bodyPr/>
        <a:lstStyle/>
        <a:p>
          <a:endParaRPr lang="en-US"/>
        </a:p>
      </dgm:t>
    </dgm:pt>
    <dgm:pt modelId="{03536AC8-38C9-4397-94AF-F74021A30AE5}" type="sibTrans" cxnId="{5BBFD74E-E77B-49D9-B43F-62956E277A14}">
      <dgm:prSet/>
      <dgm:spPr/>
      <dgm:t>
        <a:bodyPr/>
        <a:lstStyle/>
        <a:p>
          <a:endParaRPr lang="en-US"/>
        </a:p>
      </dgm:t>
    </dgm:pt>
    <dgm:pt modelId="{ADE1E27A-18E0-4101-AA43-3FD5C2986B90}" type="pres">
      <dgm:prSet presAssocID="{41174215-D218-43DB-A975-CA407A7226E0}" presName="root" presStyleCnt="0">
        <dgm:presLayoutVars>
          <dgm:dir/>
          <dgm:resizeHandles val="exact"/>
        </dgm:presLayoutVars>
      </dgm:prSet>
      <dgm:spPr/>
    </dgm:pt>
    <dgm:pt modelId="{F128F735-4D4A-46DD-8467-729EF1DFA1FF}" type="pres">
      <dgm:prSet presAssocID="{60BB5266-7C6D-4787-9798-B640CD4D10B9}" presName="compNode" presStyleCnt="0"/>
      <dgm:spPr/>
    </dgm:pt>
    <dgm:pt modelId="{17284BCD-0611-4DC5-B411-CEC954224CBA}" type="pres">
      <dgm:prSet presAssocID="{60BB5266-7C6D-4787-9798-B640CD4D10B9}" presName="iconRect" presStyleLbl="node1" presStyleIdx="0" presStyleCnt="3"/>
      <dgm:spPr>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a:noFill/>
        </a:ln>
      </dgm:spPr>
      <dgm:extLst>
        <a:ext uri="{E40237B7-FDA0-4F09-8148-C483321AD2D9}">
          <dgm14:cNvPr xmlns:dgm14="http://schemas.microsoft.com/office/drawing/2010/diagram" id="0" name="" descr="Money with solid fill"/>
        </a:ext>
      </dgm:extLst>
    </dgm:pt>
    <dgm:pt modelId="{DC0925AA-8418-4D2E-81B2-535BD03BDAAE}" type="pres">
      <dgm:prSet presAssocID="{60BB5266-7C6D-4787-9798-B640CD4D10B9}" presName="iconSpace" presStyleCnt="0"/>
      <dgm:spPr/>
    </dgm:pt>
    <dgm:pt modelId="{E50BEC53-58A2-46A2-9A2A-DFA2A457CCE4}" type="pres">
      <dgm:prSet presAssocID="{60BB5266-7C6D-4787-9798-B640CD4D10B9}" presName="parTx" presStyleLbl="revTx" presStyleIdx="0" presStyleCnt="6">
        <dgm:presLayoutVars>
          <dgm:chMax val="0"/>
          <dgm:chPref val="0"/>
        </dgm:presLayoutVars>
      </dgm:prSet>
      <dgm:spPr/>
    </dgm:pt>
    <dgm:pt modelId="{A79A5CF6-359D-4271-A921-4C0A679CB8D4}" type="pres">
      <dgm:prSet presAssocID="{60BB5266-7C6D-4787-9798-B640CD4D10B9}" presName="txSpace" presStyleCnt="0"/>
      <dgm:spPr/>
    </dgm:pt>
    <dgm:pt modelId="{C88A1669-5131-41AC-B686-6F4DF99F8E5C}" type="pres">
      <dgm:prSet presAssocID="{60BB5266-7C6D-4787-9798-B640CD4D10B9}" presName="desTx" presStyleLbl="revTx" presStyleIdx="1" presStyleCnt="6">
        <dgm:presLayoutVars/>
      </dgm:prSet>
      <dgm:spPr/>
    </dgm:pt>
    <dgm:pt modelId="{580238EB-3A99-47D3-AC44-95149FFA4697}" type="pres">
      <dgm:prSet presAssocID="{03536AC8-38C9-4397-94AF-F74021A30AE5}" presName="sibTrans" presStyleCnt="0"/>
      <dgm:spPr/>
    </dgm:pt>
    <dgm:pt modelId="{0AC0E2D2-F6EA-4233-B0C7-CBEE397EE805}" type="pres">
      <dgm:prSet presAssocID="{DEAF883E-3A24-4426-B635-7AF0059F6E99}" presName="compNode" presStyleCnt="0"/>
      <dgm:spPr/>
    </dgm:pt>
    <dgm:pt modelId="{96D9C110-B108-4F74-B125-6CC39D0F275B}" type="pres">
      <dgm:prSet presAssocID="{DEAF883E-3A24-4426-B635-7AF0059F6E99}" presName="iconRect" presStyleLbl="node1" presStyleIdx="1" presStyleCnt="3"/>
      <dgm:spPr>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Smart Phone with solid fill"/>
        </a:ext>
      </dgm:extLst>
    </dgm:pt>
    <dgm:pt modelId="{B7ADA560-C258-4F45-8BD2-D5450124015F}" type="pres">
      <dgm:prSet presAssocID="{DEAF883E-3A24-4426-B635-7AF0059F6E99}" presName="iconSpace" presStyleCnt="0"/>
      <dgm:spPr/>
    </dgm:pt>
    <dgm:pt modelId="{854B6430-F4A5-44FF-89D8-546AD35106DF}" type="pres">
      <dgm:prSet presAssocID="{DEAF883E-3A24-4426-B635-7AF0059F6E99}" presName="parTx" presStyleLbl="revTx" presStyleIdx="2" presStyleCnt="6">
        <dgm:presLayoutVars>
          <dgm:chMax val="0"/>
          <dgm:chPref val="0"/>
        </dgm:presLayoutVars>
      </dgm:prSet>
      <dgm:spPr/>
    </dgm:pt>
    <dgm:pt modelId="{E7EF29D6-13D6-4200-81B7-1791AC5053F3}" type="pres">
      <dgm:prSet presAssocID="{DEAF883E-3A24-4426-B635-7AF0059F6E99}" presName="txSpace" presStyleCnt="0"/>
      <dgm:spPr/>
    </dgm:pt>
    <dgm:pt modelId="{342256BF-D64D-4592-AD9F-8A7D76C5383F}" type="pres">
      <dgm:prSet presAssocID="{DEAF883E-3A24-4426-B635-7AF0059F6E99}" presName="desTx" presStyleLbl="revTx" presStyleIdx="3" presStyleCnt="6">
        <dgm:presLayoutVars/>
      </dgm:prSet>
      <dgm:spPr/>
    </dgm:pt>
    <dgm:pt modelId="{6F835BBB-BC77-4AD4-AD5D-840496F20083}" type="pres">
      <dgm:prSet presAssocID="{6F665508-287E-4999-9412-6BA3E3D1054C}" presName="sibTrans" presStyleCnt="0"/>
      <dgm:spPr/>
    </dgm:pt>
    <dgm:pt modelId="{74B4B5C2-727B-47D5-A3E7-37F86BFEB583}" type="pres">
      <dgm:prSet presAssocID="{91CE65F6-5110-4970-99BF-C5D61E525DFB}" presName="compNode" presStyleCnt="0"/>
      <dgm:spPr/>
    </dgm:pt>
    <dgm:pt modelId="{12E42017-408D-4ED2-968F-26FDF72B5F35}" type="pres">
      <dgm:prSet presAssocID="{91CE65F6-5110-4970-99BF-C5D61E525DFB}" presName="iconRect" presStyleLbl="node1" presStyleIdx="2" presStyleCnt="3"/>
      <dgm:spPr>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a:noFill/>
        </a:ln>
      </dgm:spPr>
      <dgm:extLst>
        <a:ext uri="{E40237B7-FDA0-4F09-8148-C483321AD2D9}">
          <dgm14:cNvPr xmlns:dgm14="http://schemas.microsoft.com/office/drawing/2010/diagram" id="0" name="" descr="Internet with solid fill"/>
        </a:ext>
      </dgm:extLst>
    </dgm:pt>
    <dgm:pt modelId="{AFFAFEEA-FCED-422F-A462-17686B8C7C1F}" type="pres">
      <dgm:prSet presAssocID="{91CE65F6-5110-4970-99BF-C5D61E525DFB}" presName="iconSpace" presStyleCnt="0"/>
      <dgm:spPr/>
    </dgm:pt>
    <dgm:pt modelId="{40F4FCE7-5855-4DE1-9E09-CA868FF3E6E1}" type="pres">
      <dgm:prSet presAssocID="{91CE65F6-5110-4970-99BF-C5D61E525DFB}" presName="parTx" presStyleLbl="revTx" presStyleIdx="4" presStyleCnt="6">
        <dgm:presLayoutVars>
          <dgm:chMax val="0"/>
          <dgm:chPref val="0"/>
        </dgm:presLayoutVars>
      </dgm:prSet>
      <dgm:spPr/>
    </dgm:pt>
    <dgm:pt modelId="{1DF9A98B-52FF-4D07-B6D3-A60508C5D403}" type="pres">
      <dgm:prSet presAssocID="{91CE65F6-5110-4970-99BF-C5D61E525DFB}" presName="txSpace" presStyleCnt="0"/>
      <dgm:spPr/>
    </dgm:pt>
    <dgm:pt modelId="{9F585C44-BFF3-4FEC-9F88-6832301931F7}" type="pres">
      <dgm:prSet presAssocID="{91CE65F6-5110-4970-99BF-C5D61E525DFB}" presName="desTx" presStyleLbl="revTx" presStyleIdx="5" presStyleCnt="6" custLinFactNeighborX="-380" custLinFactNeighborY="6697">
        <dgm:presLayoutVars/>
      </dgm:prSet>
      <dgm:spPr/>
    </dgm:pt>
  </dgm:ptLst>
  <dgm:cxnLst>
    <dgm:cxn modelId="{EF99A700-9680-48B0-A61F-9610BFD395DB}" type="presOf" srcId="{DEAF883E-3A24-4426-B635-7AF0059F6E99}" destId="{854B6430-F4A5-44FF-89D8-546AD35106DF}" srcOrd="0" destOrd="0" presId="urn:microsoft.com/office/officeart/2018/2/layout/IconLabelDescriptionList"/>
    <dgm:cxn modelId="{C2BA8101-8A5B-46C9-BAF6-E87F7BB2D50F}" type="presOf" srcId="{91CE65F6-5110-4970-99BF-C5D61E525DFB}" destId="{40F4FCE7-5855-4DE1-9E09-CA868FF3E6E1}" srcOrd="0" destOrd="0" presId="urn:microsoft.com/office/officeart/2018/2/layout/IconLabelDescriptionList"/>
    <dgm:cxn modelId="{FA2A8C14-40F9-4239-9FE6-24B8418B3A3B}" type="presOf" srcId="{60BB5266-7C6D-4787-9798-B640CD4D10B9}" destId="{E50BEC53-58A2-46A2-9A2A-DFA2A457CCE4}" srcOrd="0" destOrd="0" presId="urn:microsoft.com/office/officeart/2018/2/layout/IconLabelDescriptionList"/>
    <dgm:cxn modelId="{5BBFD74E-E77B-49D9-B43F-62956E277A14}" srcId="{41174215-D218-43DB-A975-CA407A7226E0}" destId="{60BB5266-7C6D-4787-9798-B640CD4D10B9}" srcOrd="0" destOrd="0" parTransId="{886D9D08-3CD5-469D-89AF-267D65D4CDBA}" sibTransId="{03536AC8-38C9-4397-94AF-F74021A30AE5}"/>
    <dgm:cxn modelId="{EEF3A8A0-0687-466F-9722-6176B22ED543}" srcId="{41174215-D218-43DB-A975-CA407A7226E0}" destId="{91CE65F6-5110-4970-99BF-C5D61E525DFB}" srcOrd="2" destOrd="0" parTransId="{8D349FC8-FC04-40B5-A899-354C440185AF}" sibTransId="{0B8A768F-FD6F-4105-B947-1ABFEBEC9F91}"/>
    <dgm:cxn modelId="{4F47CAAB-0A19-4371-9E1E-1F1E45393949}" type="presOf" srcId="{41174215-D218-43DB-A975-CA407A7226E0}" destId="{ADE1E27A-18E0-4101-AA43-3FD5C2986B90}" srcOrd="0" destOrd="0" presId="urn:microsoft.com/office/officeart/2018/2/layout/IconLabelDescriptionList"/>
    <dgm:cxn modelId="{27B272CD-1068-4869-B409-8C961BE406C5}" srcId="{41174215-D218-43DB-A975-CA407A7226E0}" destId="{DEAF883E-3A24-4426-B635-7AF0059F6E99}" srcOrd="1" destOrd="0" parTransId="{898C3C04-D0BA-4F88-B235-8C0C8D9B9887}" sibTransId="{6F665508-287E-4999-9412-6BA3E3D1054C}"/>
    <dgm:cxn modelId="{DD97AAC5-B4B1-4951-8E7E-CCE5494779F0}" type="presParOf" srcId="{ADE1E27A-18E0-4101-AA43-3FD5C2986B90}" destId="{F128F735-4D4A-46DD-8467-729EF1DFA1FF}" srcOrd="0" destOrd="0" presId="urn:microsoft.com/office/officeart/2018/2/layout/IconLabelDescriptionList"/>
    <dgm:cxn modelId="{957CB45C-70B5-4315-B9DE-67AB4D5C3201}" type="presParOf" srcId="{F128F735-4D4A-46DD-8467-729EF1DFA1FF}" destId="{17284BCD-0611-4DC5-B411-CEC954224CBA}" srcOrd="0" destOrd="0" presId="urn:microsoft.com/office/officeart/2018/2/layout/IconLabelDescriptionList"/>
    <dgm:cxn modelId="{31A28445-AFE7-45A3-BF58-DEF275273763}" type="presParOf" srcId="{F128F735-4D4A-46DD-8467-729EF1DFA1FF}" destId="{DC0925AA-8418-4D2E-81B2-535BD03BDAAE}" srcOrd="1" destOrd="0" presId="urn:microsoft.com/office/officeart/2018/2/layout/IconLabelDescriptionList"/>
    <dgm:cxn modelId="{75FBC2E4-00A2-4D8B-AFB3-136A239D7DB5}" type="presParOf" srcId="{F128F735-4D4A-46DD-8467-729EF1DFA1FF}" destId="{E50BEC53-58A2-46A2-9A2A-DFA2A457CCE4}" srcOrd="2" destOrd="0" presId="urn:microsoft.com/office/officeart/2018/2/layout/IconLabelDescriptionList"/>
    <dgm:cxn modelId="{9CD3EE9E-981D-4E81-BB94-F5916A972691}" type="presParOf" srcId="{F128F735-4D4A-46DD-8467-729EF1DFA1FF}" destId="{A79A5CF6-359D-4271-A921-4C0A679CB8D4}" srcOrd="3" destOrd="0" presId="urn:microsoft.com/office/officeart/2018/2/layout/IconLabelDescriptionList"/>
    <dgm:cxn modelId="{6F84EC9F-11E9-4BC6-B622-7F634EA16975}" type="presParOf" srcId="{F128F735-4D4A-46DD-8467-729EF1DFA1FF}" destId="{C88A1669-5131-41AC-B686-6F4DF99F8E5C}" srcOrd="4" destOrd="0" presId="urn:microsoft.com/office/officeart/2018/2/layout/IconLabelDescriptionList"/>
    <dgm:cxn modelId="{6E9C0DBC-6915-4BAA-853A-D5E2A29DB4AB}" type="presParOf" srcId="{ADE1E27A-18E0-4101-AA43-3FD5C2986B90}" destId="{580238EB-3A99-47D3-AC44-95149FFA4697}" srcOrd="1" destOrd="0" presId="urn:microsoft.com/office/officeart/2018/2/layout/IconLabelDescriptionList"/>
    <dgm:cxn modelId="{7EAB77B8-2F3B-4F0A-83CA-0281BF90E5FB}" type="presParOf" srcId="{ADE1E27A-18E0-4101-AA43-3FD5C2986B90}" destId="{0AC0E2D2-F6EA-4233-B0C7-CBEE397EE805}" srcOrd="2" destOrd="0" presId="urn:microsoft.com/office/officeart/2018/2/layout/IconLabelDescriptionList"/>
    <dgm:cxn modelId="{F37813EB-78A1-4C0B-9498-F44FE4D31CA7}" type="presParOf" srcId="{0AC0E2D2-F6EA-4233-B0C7-CBEE397EE805}" destId="{96D9C110-B108-4F74-B125-6CC39D0F275B}" srcOrd="0" destOrd="0" presId="urn:microsoft.com/office/officeart/2018/2/layout/IconLabelDescriptionList"/>
    <dgm:cxn modelId="{5711EF0D-8C4A-4B64-81F5-02C08F01424F}" type="presParOf" srcId="{0AC0E2D2-F6EA-4233-B0C7-CBEE397EE805}" destId="{B7ADA560-C258-4F45-8BD2-D5450124015F}" srcOrd="1" destOrd="0" presId="urn:microsoft.com/office/officeart/2018/2/layout/IconLabelDescriptionList"/>
    <dgm:cxn modelId="{F7253FA2-941E-475B-B1A0-D1F0C9A791AB}" type="presParOf" srcId="{0AC0E2D2-F6EA-4233-B0C7-CBEE397EE805}" destId="{854B6430-F4A5-44FF-89D8-546AD35106DF}" srcOrd="2" destOrd="0" presId="urn:microsoft.com/office/officeart/2018/2/layout/IconLabelDescriptionList"/>
    <dgm:cxn modelId="{2CE888C3-A34F-44E7-BA3C-51452FA6FC34}" type="presParOf" srcId="{0AC0E2D2-F6EA-4233-B0C7-CBEE397EE805}" destId="{E7EF29D6-13D6-4200-81B7-1791AC5053F3}" srcOrd="3" destOrd="0" presId="urn:microsoft.com/office/officeart/2018/2/layout/IconLabelDescriptionList"/>
    <dgm:cxn modelId="{B265EB77-641E-4EE7-96DD-84D739426C15}" type="presParOf" srcId="{0AC0E2D2-F6EA-4233-B0C7-CBEE397EE805}" destId="{342256BF-D64D-4592-AD9F-8A7D76C5383F}" srcOrd="4" destOrd="0" presId="urn:microsoft.com/office/officeart/2018/2/layout/IconLabelDescriptionList"/>
    <dgm:cxn modelId="{58E48EFF-D426-4D19-BEEE-947D55337024}" type="presParOf" srcId="{ADE1E27A-18E0-4101-AA43-3FD5C2986B90}" destId="{6F835BBB-BC77-4AD4-AD5D-840496F20083}" srcOrd="3" destOrd="0" presId="urn:microsoft.com/office/officeart/2018/2/layout/IconLabelDescriptionList"/>
    <dgm:cxn modelId="{0C3C9F0A-2B26-49E4-9B8E-0D989D7B040F}" type="presParOf" srcId="{ADE1E27A-18E0-4101-AA43-3FD5C2986B90}" destId="{74B4B5C2-727B-47D5-A3E7-37F86BFEB583}" srcOrd="4" destOrd="0" presId="urn:microsoft.com/office/officeart/2018/2/layout/IconLabelDescriptionList"/>
    <dgm:cxn modelId="{ED3F3CE5-420E-420C-A721-4F51B230E7E5}" type="presParOf" srcId="{74B4B5C2-727B-47D5-A3E7-37F86BFEB583}" destId="{12E42017-408D-4ED2-968F-26FDF72B5F35}" srcOrd="0" destOrd="0" presId="urn:microsoft.com/office/officeart/2018/2/layout/IconLabelDescriptionList"/>
    <dgm:cxn modelId="{031C2D97-A42C-4E41-AB0A-7FE11FFA9896}" type="presParOf" srcId="{74B4B5C2-727B-47D5-A3E7-37F86BFEB583}" destId="{AFFAFEEA-FCED-422F-A462-17686B8C7C1F}" srcOrd="1" destOrd="0" presId="urn:microsoft.com/office/officeart/2018/2/layout/IconLabelDescriptionList"/>
    <dgm:cxn modelId="{813D250F-F0D3-4AEE-9D5E-1DBD30DE5545}" type="presParOf" srcId="{74B4B5C2-727B-47D5-A3E7-37F86BFEB583}" destId="{40F4FCE7-5855-4DE1-9E09-CA868FF3E6E1}" srcOrd="2" destOrd="0" presId="urn:microsoft.com/office/officeart/2018/2/layout/IconLabelDescriptionList"/>
    <dgm:cxn modelId="{C74A56C3-7FE9-4581-BCF1-D8364A509D21}" type="presParOf" srcId="{74B4B5C2-727B-47D5-A3E7-37F86BFEB583}" destId="{1DF9A98B-52FF-4D07-B6D3-A60508C5D403}" srcOrd="3" destOrd="0" presId="urn:microsoft.com/office/officeart/2018/2/layout/IconLabelDescriptionList"/>
    <dgm:cxn modelId="{39D343AC-05AA-4E26-9C07-1DA8F1191B3D}" type="presParOf" srcId="{74B4B5C2-727B-47D5-A3E7-37F86BFEB583}" destId="{9F585C44-BFF3-4FEC-9F88-6832301931F7}" srcOrd="4" destOrd="0" presId="urn:microsoft.com/office/officeart/2018/2/layout/IconLabelDescription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a:solidFill>
                <a:prstClr val="black">
                  <a:hueOff val="0"/>
                  <a:satOff val="0"/>
                  <a:lumOff val="0"/>
                  <a:alphaOff val="0"/>
                </a:prstClr>
              </a:solidFill>
              <a:latin typeface="Calibri"/>
              <a:ea typeface="+mn-ea"/>
              <a:cs typeface="+mn-cs"/>
            </a:rPr>
            <a:t>Why should believers seek the face of God in any life’s decision?</a:t>
          </a:r>
          <a:r>
            <a:rPr lang="en-GB" sz="3200" kern="1200">
              <a:solidFill>
                <a:prstClr val="black">
                  <a:hueOff val="0"/>
                  <a:satOff val="0"/>
                  <a:lumOff val="0"/>
                  <a:alphaOff val="0"/>
                </a:prstClr>
              </a:solidFill>
              <a:latin typeface="Calibri"/>
              <a:ea typeface="+mn-ea"/>
              <a:cs typeface="+mn-cs"/>
            </a:rPr>
            <a:t> </a:t>
          </a:r>
        </a:p>
        <a:p>
          <a:pPr marL="0" lvl="0" indent="0" algn="ctr" defTabSz="1422400">
            <a:lnSpc>
              <a:spcPct val="100000"/>
            </a:lnSpc>
            <a:spcBef>
              <a:spcPct val="0"/>
            </a:spcBef>
            <a:spcAft>
              <a:spcPts val="600"/>
            </a:spcAft>
            <a:buNone/>
          </a:pPr>
          <a:r>
            <a:rPr lang="en-GB" sz="3200" b="1" kern="1200">
              <a:solidFill>
                <a:prstClr val="black">
                  <a:hueOff val="0"/>
                  <a:satOff val="0"/>
                  <a:lumOff val="0"/>
                  <a:alphaOff val="0"/>
                </a:prstClr>
              </a:solidFill>
              <a:latin typeface="Calibri"/>
              <a:ea typeface="+mn-ea"/>
              <a:cs typeface="+mn-cs"/>
            </a:rPr>
            <a:t>Gen 46:1-4; Prov 3:5-6; James 1:5</a:t>
          </a:r>
          <a:endParaRPr lang="en-GB" altLang="en-US" sz="3200" b="1" kern="1200">
            <a:solidFill>
              <a:prstClr val="black">
                <a:hueOff val="0"/>
                <a:satOff val="0"/>
                <a:lumOff val="0"/>
                <a:alphaOff val="0"/>
              </a:prstClr>
            </a:solidFill>
            <a:latin typeface="Calibri"/>
            <a:ea typeface="+mn-ea"/>
            <a:cs typeface="+mn-cs"/>
          </a:endParaRPr>
        </a:p>
      </dsp:txBody>
      <dsp:txXfrm>
        <a:off x="3089044" y="596011"/>
        <a:ext cx="5277456" cy="29987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1716694" y="571"/>
          <a:ext cx="6803981" cy="3032324"/>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407153" y="656508"/>
          <a:ext cx="6803981" cy="3032324"/>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a:solidFill>
                <a:prstClr val="black">
                  <a:hueOff val="0"/>
                  <a:satOff val="0"/>
                  <a:lumOff val="0"/>
                  <a:alphaOff val="0"/>
                </a:prstClr>
              </a:solidFill>
              <a:latin typeface="Calibri"/>
              <a:ea typeface="+mn-ea"/>
              <a:cs typeface="+mn-cs"/>
            </a:rPr>
            <a:t>What historical significance has Beersheba in the Bible? </a:t>
          </a:r>
        </a:p>
        <a:p>
          <a:pPr marL="0" lvl="0" indent="0" algn="ctr" defTabSz="1422400">
            <a:lnSpc>
              <a:spcPct val="100000"/>
            </a:lnSpc>
            <a:spcBef>
              <a:spcPct val="0"/>
            </a:spcBef>
            <a:spcAft>
              <a:spcPts val="600"/>
            </a:spcAft>
            <a:buNone/>
          </a:pPr>
          <a:r>
            <a:rPr lang="en-GB" sz="3200" b="1" kern="1200">
              <a:solidFill>
                <a:prstClr val="black">
                  <a:hueOff val="0"/>
                  <a:satOff val="0"/>
                  <a:lumOff val="0"/>
                  <a:alphaOff val="0"/>
                </a:prstClr>
              </a:solidFill>
              <a:latin typeface="Calibri"/>
              <a:ea typeface="+mn-ea"/>
              <a:cs typeface="+mn-cs"/>
            </a:rPr>
            <a:t>Gen 21:14-19, 32-34; Gen 26:23-25 </a:t>
          </a:r>
          <a:endParaRPr lang="en-US" sz="3200" b="1" kern="1200">
            <a:solidFill>
              <a:prstClr val="black">
                <a:hueOff val="0"/>
                <a:satOff val="0"/>
                <a:lumOff val="0"/>
                <a:alphaOff val="0"/>
              </a:prstClr>
            </a:solidFill>
            <a:latin typeface="Calibri"/>
            <a:ea typeface="+mn-ea"/>
            <a:cs typeface="+mn-cs"/>
          </a:endParaRPr>
        </a:p>
      </dsp:txBody>
      <dsp:txXfrm>
        <a:off x="2495967" y="745322"/>
        <a:ext cx="6626353" cy="2854696"/>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a:solidFill>
                <a:prstClr val="black">
                  <a:hueOff val="0"/>
                  <a:satOff val="0"/>
                  <a:lumOff val="0"/>
                  <a:alphaOff val="0"/>
                </a:prstClr>
              </a:solidFill>
              <a:latin typeface="Calibri"/>
              <a:ea typeface="+mn-ea"/>
              <a:cs typeface="+mn-cs"/>
            </a:rPr>
            <a:t>What encouragement can believers derive from Israel’s multiplication from a small number to a mighty nation? </a:t>
          </a:r>
          <a:r>
            <a:rPr lang="en-US" sz="3200" b="1" kern="1200">
              <a:solidFill>
                <a:prstClr val="black">
                  <a:hueOff val="0"/>
                  <a:satOff val="0"/>
                  <a:lumOff val="0"/>
                  <a:alphaOff val="0"/>
                </a:prstClr>
              </a:solidFill>
              <a:latin typeface="Calibri"/>
              <a:ea typeface="+mn-ea"/>
              <a:cs typeface="+mn-cs"/>
            </a:rPr>
            <a:t>Gen</a:t>
          </a:r>
          <a:r>
            <a:rPr lang="en-GB" sz="3200" b="1" kern="1200">
              <a:solidFill>
                <a:prstClr val="black">
                  <a:hueOff val="0"/>
                  <a:satOff val="0"/>
                  <a:lumOff val="0"/>
                  <a:alphaOff val="0"/>
                </a:prstClr>
              </a:solidFill>
              <a:latin typeface="Calibri"/>
              <a:ea typeface="+mn-ea"/>
              <a:cs typeface="+mn-cs"/>
            </a:rPr>
            <a:t> 46:27; Isaiah 60:22; Jerem 30:19</a:t>
          </a:r>
          <a:endParaRPr lang="en-GB" altLang="en-US" sz="3200" b="1" kern="1200">
            <a:solidFill>
              <a:prstClr val="black">
                <a:hueOff val="0"/>
                <a:satOff val="0"/>
                <a:lumOff val="0"/>
                <a:alphaOff val="0"/>
              </a:prstClr>
            </a:solidFill>
            <a:latin typeface="Calibri"/>
            <a:ea typeface="+mn-ea"/>
            <a:cs typeface="+mn-cs"/>
          </a:endParaRPr>
        </a:p>
      </dsp:txBody>
      <dsp:txXfrm>
        <a:off x="3089044" y="596011"/>
        <a:ext cx="5277456" cy="2998711"/>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ts val="600"/>
            </a:spcAft>
            <a:buNone/>
          </a:pPr>
          <a:r>
            <a:rPr lang="en-US" sz="3200" kern="1200">
              <a:solidFill>
                <a:prstClr val="black">
                  <a:hueOff val="0"/>
                  <a:satOff val="0"/>
                  <a:lumOff val="0"/>
                  <a:alphaOff val="0"/>
                </a:prstClr>
              </a:solidFill>
              <a:latin typeface="Calibri"/>
              <a:ea typeface="+mn-ea"/>
              <a:cs typeface="+mn-cs"/>
            </a:rPr>
            <a:t>What can believers learn from the way Joseph heartily forgave his wicked brethren</a:t>
          </a:r>
          <a:r>
            <a:rPr lang="en-GB" sz="3200" kern="1200">
              <a:solidFill>
                <a:prstClr val="black">
                  <a:hueOff val="0"/>
                  <a:satOff val="0"/>
                  <a:lumOff val="0"/>
                  <a:alphaOff val="0"/>
                </a:prstClr>
              </a:solidFill>
              <a:latin typeface="Calibri"/>
              <a:ea typeface="+mn-ea"/>
              <a:cs typeface="+mn-cs"/>
            </a:rPr>
            <a:t>? </a:t>
          </a:r>
          <a:r>
            <a:rPr lang="en-GB" sz="3200" b="1" kern="1200">
              <a:solidFill>
                <a:prstClr val="black">
                  <a:hueOff val="0"/>
                  <a:satOff val="0"/>
                  <a:lumOff val="0"/>
                  <a:alphaOff val="0"/>
                </a:prstClr>
              </a:solidFill>
              <a:latin typeface="Calibri"/>
              <a:ea typeface="+mn-ea"/>
              <a:cs typeface="+mn-cs"/>
            </a:rPr>
            <a:t>Gen 45:3-5; Gen 47:11-12; Matt 6:14-15</a:t>
          </a:r>
          <a:endParaRPr lang="en-GB" altLang="en-US" sz="3200" b="1" kern="1200">
            <a:solidFill>
              <a:prstClr val="black">
                <a:hueOff val="0"/>
                <a:satOff val="0"/>
                <a:lumOff val="0"/>
                <a:alphaOff val="0"/>
              </a:prstClr>
            </a:solidFill>
            <a:latin typeface="Calibri"/>
            <a:ea typeface="+mn-ea"/>
            <a:cs typeface="+mn-cs"/>
          </a:endParaRPr>
        </a:p>
      </dsp:txBody>
      <dsp:txXfrm>
        <a:off x="3089044" y="596011"/>
        <a:ext cx="5277456" cy="299871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364092" y="1387"/>
          <a:ext cx="5671928"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891808" y="502717"/>
          <a:ext cx="5671928"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ct val="35000"/>
            </a:spcAft>
            <a:buNone/>
          </a:pPr>
          <a:r>
            <a:rPr lang="en-US" sz="3200" kern="1200">
              <a:solidFill>
                <a:prstClr val="black">
                  <a:hueOff val="0"/>
                  <a:satOff val="0"/>
                  <a:lumOff val="0"/>
                  <a:alphaOff val="0"/>
                </a:prstClr>
              </a:solidFill>
              <a:latin typeface="Calibri"/>
              <a:ea typeface="+mn-ea"/>
              <a:cs typeface="+mn-cs"/>
            </a:rPr>
            <a:t>Mention four attributes of faithfulness believers can emulate in Joseph’s handling of the Egyptian crisis</a:t>
          </a:r>
          <a:r>
            <a:rPr lang="en-GB" sz="3200" kern="1200">
              <a:solidFill>
                <a:prstClr val="black">
                  <a:hueOff val="0"/>
                  <a:satOff val="0"/>
                  <a:lumOff val="0"/>
                  <a:alphaOff val="0"/>
                </a:prstClr>
              </a:solidFill>
              <a:latin typeface="Calibri"/>
              <a:ea typeface="+mn-ea"/>
              <a:cs typeface="+mn-cs"/>
            </a:rPr>
            <a:t>? </a:t>
          </a:r>
          <a:r>
            <a:rPr lang="en-GB" sz="3200" b="1" i="1" kern="1200"/>
            <a:t> </a:t>
          </a:r>
        </a:p>
        <a:p>
          <a:pPr marL="0" lvl="0" indent="0" algn="ctr" defTabSz="1422400">
            <a:lnSpc>
              <a:spcPct val="100000"/>
            </a:lnSpc>
            <a:spcBef>
              <a:spcPct val="0"/>
            </a:spcBef>
            <a:spcAft>
              <a:spcPts val="600"/>
            </a:spcAft>
            <a:buNone/>
          </a:pPr>
          <a:r>
            <a:rPr lang="en-GB" sz="3200" b="1" kern="1200">
              <a:solidFill>
                <a:prstClr val="black">
                  <a:hueOff val="0"/>
                  <a:satOff val="0"/>
                  <a:lumOff val="0"/>
                  <a:alphaOff val="0"/>
                </a:prstClr>
              </a:solidFill>
              <a:latin typeface="Calibri"/>
              <a:ea typeface="+mn-ea"/>
              <a:cs typeface="+mn-cs"/>
            </a:rPr>
            <a:t>Gen 47:13-14,22, 26; Prov 11:26; Luke 16:10</a:t>
          </a:r>
        </a:p>
      </dsp:txBody>
      <dsp:txXfrm>
        <a:off x="2985102" y="596011"/>
        <a:ext cx="5485340" cy="2998711"/>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ct val="35000"/>
            </a:spcAft>
            <a:buNone/>
          </a:pPr>
          <a:r>
            <a:rPr lang="en-US" sz="3200" kern="1200">
              <a:solidFill>
                <a:prstClr val="black">
                  <a:hueOff val="0"/>
                  <a:satOff val="0"/>
                  <a:lumOff val="0"/>
                  <a:alphaOff val="0"/>
                </a:prstClr>
              </a:solidFill>
              <a:latin typeface="Calibri"/>
              <a:ea typeface="+mn-ea"/>
              <a:cs typeface="+mn-cs"/>
            </a:rPr>
            <a:t>How should believers carry out their business and relate with people generally, including our persecutors</a:t>
          </a:r>
          <a:r>
            <a:rPr lang="en-GB" sz="3200" kern="1200">
              <a:solidFill>
                <a:prstClr val="black">
                  <a:hueOff val="0"/>
                  <a:satOff val="0"/>
                  <a:lumOff val="0"/>
                  <a:alphaOff val="0"/>
                </a:prstClr>
              </a:solidFill>
              <a:latin typeface="Calibri"/>
              <a:ea typeface="+mn-ea"/>
              <a:cs typeface="+mn-cs"/>
            </a:rPr>
            <a:t>? </a:t>
          </a:r>
          <a:r>
            <a:rPr lang="en-GB" sz="3200" b="1" kern="1200">
              <a:solidFill>
                <a:prstClr val="black">
                  <a:hueOff val="0"/>
                  <a:satOff val="0"/>
                  <a:lumOff val="0"/>
                  <a:alphaOff val="0"/>
                </a:prstClr>
              </a:solidFill>
              <a:latin typeface="Calibri"/>
              <a:ea typeface="+mn-ea"/>
              <a:cs typeface="+mn-cs"/>
            </a:rPr>
            <a:t>Gen 47:14-17; Rom 12:17-21;Gal 6:10</a:t>
          </a:r>
        </a:p>
      </dsp:txBody>
      <dsp:txXfrm>
        <a:off x="3089044" y="596011"/>
        <a:ext cx="5277456" cy="2998711"/>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31D16F8-974D-4512-94F2-E4F4716BC42E}">
      <dsp:nvSpPr>
        <dsp:cNvPr id="0" name=""/>
        <dsp:cNvSpPr/>
      </dsp:nvSpPr>
      <dsp:spPr>
        <a:xfrm>
          <a:off x="2468034" y="1387"/>
          <a:ext cx="5464044" cy="3185299"/>
        </a:xfrm>
        <a:prstGeom prst="roundRect">
          <a:avLst>
            <a:gd name="adj" fmla="val 10000"/>
          </a:avLst>
        </a:prstGeom>
        <a:solidFill>
          <a:schemeClr val="dk2">
            <a:hueOff val="0"/>
            <a:satOff val="0"/>
            <a:lumOff val="0"/>
            <a:alphaOff val="0"/>
          </a:schemeClr>
        </a:solidFill>
        <a:ln w="12700" cap="flat" cmpd="sng" algn="ctr">
          <a:solidFill>
            <a:schemeClr val="l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DCA46C2-3612-464D-9F92-813CC60D482F}">
      <dsp:nvSpPr>
        <dsp:cNvPr id="0" name=""/>
        <dsp:cNvSpPr/>
      </dsp:nvSpPr>
      <dsp:spPr bwMode="white">
        <a:xfrm>
          <a:off x="2995750" y="502717"/>
          <a:ext cx="5464044" cy="3185299"/>
        </a:xfrm>
        <a:prstGeom prst="roundRect">
          <a:avLst>
            <a:gd name="adj" fmla="val 10000"/>
          </a:avLst>
        </a:prstGeom>
        <a:solidFill>
          <a:schemeClr val="lt2">
            <a:alpha val="90000"/>
            <a:hueOff val="0"/>
            <a:satOff val="0"/>
            <a:lumOff val="0"/>
            <a:alphaOff val="0"/>
          </a:schemeClr>
        </a:solidFill>
        <a:ln w="12700" cap="flat" cmpd="sng" algn="ctr">
          <a:solidFill>
            <a:schemeClr val="dk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ctr" defTabSz="1422400">
            <a:lnSpc>
              <a:spcPct val="100000"/>
            </a:lnSpc>
            <a:spcBef>
              <a:spcPct val="0"/>
            </a:spcBef>
            <a:spcAft>
              <a:spcPct val="35000"/>
            </a:spcAft>
            <a:buNone/>
          </a:pPr>
          <a:r>
            <a:rPr lang="en-US" sz="3200" kern="1200">
              <a:solidFill>
                <a:prstClr val="black">
                  <a:hueOff val="0"/>
                  <a:satOff val="0"/>
                  <a:lumOff val="0"/>
                  <a:alphaOff val="0"/>
                </a:prstClr>
              </a:solidFill>
              <a:latin typeface="Calibri"/>
              <a:ea typeface="+mn-ea"/>
              <a:cs typeface="+mn-cs"/>
            </a:rPr>
            <a:t>How was Joseph able to overcome his temptations and trials</a:t>
          </a:r>
          <a:r>
            <a:rPr lang="en-GB" sz="3200" kern="1200">
              <a:solidFill>
                <a:prstClr val="black">
                  <a:hueOff val="0"/>
                  <a:satOff val="0"/>
                  <a:lumOff val="0"/>
                  <a:alphaOff val="0"/>
                </a:prstClr>
              </a:solidFill>
              <a:latin typeface="Calibri"/>
              <a:ea typeface="+mn-ea"/>
              <a:cs typeface="+mn-cs"/>
            </a:rPr>
            <a:t>? </a:t>
          </a:r>
          <a:endParaRPr lang="en-GB" sz="3200" b="1" kern="1200">
            <a:solidFill>
              <a:prstClr val="black">
                <a:hueOff val="0"/>
                <a:satOff val="0"/>
                <a:lumOff val="0"/>
                <a:alphaOff val="0"/>
              </a:prstClr>
            </a:solidFill>
            <a:latin typeface="Calibri"/>
            <a:ea typeface="+mn-ea"/>
            <a:cs typeface="+mn-cs"/>
          </a:endParaRPr>
        </a:p>
        <a:p>
          <a:pPr marL="0" lvl="0" indent="0" algn="ctr" defTabSz="1422400">
            <a:lnSpc>
              <a:spcPct val="100000"/>
            </a:lnSpc>
            <a:spcBef>
              <a:spcPct val="0"/>
            </a:spcBef>
            <a:spcAft>
              <a:spcPct val="35000"/>
            </a:spcAft>
            <a:buNone/>
          </a:pPr>
          <a:r>
            <a:rPr lang="en-GB" sz="3200" b="1" kern="1200">
              <a:solidFill>
                <a:prstClr val="black">
                  <a:hueOff val="0"/>
                  <a:satOff val="0"/>
                  <a:lumOff val="0"/>
                  <a:alphaOff val="0"/>
                </a:prstClr>
              </a:solidFill>
              <a:latin typeface="Calibri"/>
              <a:ea typeface="+mn-ea"/>
              <a:cs typeface="+mn-cs"/>
            </a:rPr>
            <a:t>Gen 39:7-12; Acts 7:9; James 1:12</a:t>
          </a:r>
        </a:p>
      </dsp:txBody>
      <dsp:txXfrm>
        <a:off x="3089044" y="596011"/>
        <a:ext cx="5277456" cy="2998711"/>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7284BCD-0611-4DC5-B411-CEC954224CBA}">
      <dsp:nvSpPr>
        <dsp:cNvPr id="0" name=""/>
        <dsp:cNvSpPr/>
      </dsp:nvSpPr>
      <dsp:spPr>
        <a:xfrm>
          <a:off x="720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1"/>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50BEC53-58A2-46A2-9A2A-DFA2A457CCE4}">
      <dsp:nvSpPr>
        <dsp:cNvPr id="0" name=""/>
        <dsp:cNvSpPr/>
      </dsp:nvSpPr>
      <dsp:spPr>
        <a:xfrm>
          <a:off x="720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kern="1200"/>
            <a:t>Cash</a:t>
          </a:r>
        </a:p>
      </dsp:txBody>
      <dsp:txXfrm>
        <a:off x="7204" y="1173726"/>
        <a:ext cx="3030319" cy="454547"/>
      </dsp:txXfrm>
    </dsp:sp>
    <dsp:sp modelId="{C88A1669-5131-41AC-B686-6F4DF99F8E5C}">
      <dsp:nvSpPr>
        <dsp:cNvPr id="0" name=""/>
        <dsp:cNvSpPr/>
      </dsp:nvSpPr>
      <dsp:spPr>
        <a:xfrm>
          <a:off x="7204"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96D9C110-B108-4F74-B125-6CC39D0F275B}">
      <dsp:nvSpPr>
        <dsp:cNvPr id="0" name=""/>
        <dsp:cNvSpPr/>
      </dsp:nvSpPr>
      <dsp:spPr>
        <a:xfrm>
          <a:off x="3567829" y="17624"/>
          <a:ext cx="1060611" cy="1060611"/>
        </a:xfrm>
        <a:prstGeom prst="rect">
          <a:avLst/>
        </a:prstGeom>
        <a:blipFill>
          <a:blip xmlns:r="http://schemas.openxmlformats.org/officeDocument/2006/relationships" cstate="hqprint">
            <a:extLst>
              <a:ext uri="{28A0092B-C50C-407E-A947-70E740481C1C}">
                <a14:useLocalDpi xmlns:a14="http://schemas.microsoft.com/office/drawing/2010/main" val="0"/>
              </a:ex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854B6430-F4A5-44FF-89D8-546AD35106DF}">
      <dsp:nvSpPr>
        <dsp:cNvPr id="0" name=""/>
        <dsp:cNvSpPr/>
      </dsp:nvSpPr>
      <dsp:spPr>
        <a:xfrm>
          <a:off x="3567829"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a:t>Your phone</a:t>
          </a:r>
          <a:endParaRPr lang="en-US" sz="2900" kern="1200"/>
        </a:p>
      </dsp:txBody>
      <dsp:txXfrm>
        <a:off x="3567829" y="1173726"/>
        <a:ext cx="3030319" cy="454547"/>
      </dsp:txXfrm>
    </dsp:sp>
    <dsp:sp modelId="{342256BF-D64D-4592-AD9F-8A7D76C5383F}">
      <dsp:nvSpPr>
        <dsp:cNvPr id="0" name=""/>
        <dsp:cNvSpPr/>
      </dsp:nvSpPr>
      <dsp:spPr>
        <a:xfrm>
          <a:off x="3567829" y="1672687"/>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 modelId="{12E42017-408D-4ED2-968F-26FDF72B5F35}">
      <dsp:nvSpPr>
        <dsp:cNvPr id="0" name=""/>
        <dsp:cNvSpPr/>
      </dsp:nvSpPr>
      <dsp:spPr>
        <a:xfrm>
          <a:off x="7128454" y="17624"/>
          <a:ext cx="1060611" cy="1060611"/>
        </a:xfrm>
        <a:prstGeom prst="rect">
          <a:avLst/>
        </a:prstGeom>
        <a:blipFill>
          <a:blip xmlns:r="http://schemas.openxmlformats.org/officeDocument/2006/relationships">
            <a:extLst>
              <a:ext uri="{96DAC541-7B7A-43D3-8B79-37D633B846F1}">
                <asvg:svgBlip xmlns:asvg="http://schemas.microsoft.com/office/drawing/2016/SVG/main" r:embed="rId3"/>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F4FCE7-5855-4DE1-9E09-CA868FF3E6E1}">
      <dsp:nvSpPr>
        <dsp:cNvPr id="0" name=""/>
        <dsp:cNvSpPr/>
      </dsp:nvSpPr>
      <dsp:spPr>
        <a:xfrm>
          <a:off x="7128454" y="1173726"/>
          <a:ext cx="3030319" cy="45454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l" defTabSz="1289050">
            <a:lnSpc>
              <a:spcPct val="100000"/>
            </a:lnSpc>
            <a:spcBef>
              <a:spcPct val="0"/>
            </a:spcBef>
            <a:spcAft>
              <a:spcPct val="35000"/>
            </a:spcAft>
            <a:buNone/>
            <a:defRPr b="1"/>
          </a:pPr>
          <a:r>
            <a:rPr lang="en-US" sz="2900" b="1" kern="1200"/>
            <a:t>Bank transfer to </a:t>
          </a:r>
          <a:endParaRPr lang="en-US" sz="2900" kern="1200"/>
        </a:p>
      </dsp:txBody>
      <dsp:txXfrm>
        <a:off x="7128454" y="1173726"/>
        <a:ext cx="3030319" cy="454547"/>
      </dsp:txXfrm>
    </dsp:sp>
    <dsp:sp modelId="{9F585C44-BFF3-4FEC-9F88-6832301931F7}">
      <dsp:nvSpPr>
        <dsp:cNvPr id="0" name=""/>
        <dsp:cNvSpPr/>
      </dsp:nvSpPr>
      <dsp:spPr>
        <a:xfrm>
          <a:off x="7116939" y="1690312"/>
          <a:ext cx="3030319" cy="565629"/>
        </a:xfrm>
        <a:prstGeom prst="rect">
          <a:avLst/>
        </a:prstGeom>
        <a:noFill/>
        <a:ln>
          <a:noFill/>
        </a:ln>
        <a:effectLst/>
      </dsp:spPr>
      <dsp:style>
        <a:lnRef idx="0">
          <a:scrgbClr r="0" g="0" b="0"/>
        </a:lnRef>
        <a:fillRef idx="0">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ierarchy1#6">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hierarchy1#5">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rSet qsTypeId="urn:microsoft.com/office/officeart/2005/8/quickstyle/simple5"/>
        </dgm:pt>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srcNode" val="background"/>
                    <dgm:param type="dstNode" val="background2"/>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srcNode" val="background2"/>
                            <dgm:param type="dstNode" val="background3"/>
                            <dgm:param type="dim" val="1D"/>
                            <dgm:param type="endSty" val="noArr"/>
                            <dgm:param type="connRout" val="bend"/>
                            <dgm:param type="begPts" val="bCtr"/>
                            <dgm:param type="endPts" val="tCtr"/>
                            <dgm:param type="bendPt" val="end"/>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srcNode" val="background3"/>
                                        <dgm:param type="dstNode" val="background4"/>
                                        <dgm:param type="dim" val="1D"/>
                                        <dgm:param type="endSty" val="noArr"/>
                                        <dgm:param type="connRout" val="bend"/>
                                        <dgm:param type="begPts" val="bCtr"/>
                                        <dgm:param type="endPts" val="tCtr"/>
                                        <dgm:param type="bendPt" val="end"/>
                                      </dgm:alg>
                                    </dgm:if>
                                    <dgm:else name="Name26">
                                      <dgm:alg type="conn">
                                        <dgm:param type="srcNode" val="background4"/>
                                        <dgm:param type="dstNode" val="background4"/>
                                        <dgm:param type="dim" val="1D"/>
                                        <dgm:param type="endSty" val="noArr"/>
                                        <dgm:param type="connRout" val="bend"/>
                                        <dgm:param type="begPts" val="bCtr"/>
                                        <dgm:param type="endPts" val="tCtr"/>
                                        <dgm:param type="bendPt" val="end"/>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18/2/layout/IconLabelDescriptionList">
  <dgm:title val="Icon Label Description List"/>
  <dgm:desc val="Use to show non-sequential or grouped chunks of information. The placeholder holds an icon or small picture, and corresponding text boxes show Level 1 and Level 2 text respectively. Works well for minimal Level 1 text accompanied by lengthier Level two text."/>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if>
      <dgm:else name="Name2">
        <dgm:alg type="lin">
          <dgm:param type="linDir" val="fromR"/>
        </dgm:alg>
      </dgm:else>
    </dgm:choose>
    <dgm:shape xmlns:r="http://schemas.openxmlformats.org/officeDocument/2006/relationships" r:blip="">
      <dgm:adjLst/>
    </dgm:shape>
    <dgm:presOf/>
    <dgm:constrLst>
      <dgm:constr type="h" for="ch" forName="compNode" refType="h" fact="0.45"/>
      <dgm:constr type="w" for="ch" forName="compNode" val="120"/>
      <dgm:constr type="w" for="ch" forName="sibTrans" refType="w" refFor="ch" refForName="compNode" fact="0.175"/>
      <dgm:constr type="primFontSz" for="des" forName="parTx" val="36"/>
      <dgm:constr type="primFontSz" for="des" forName="desTx" refType="primFontSz" refFor="des" refForName="parTx" op="lte" fact="0.75"/>
      <dgm:constr type="h" for="des" forName="compNode" op="equ"/>
      <dgm:constr type="h" for="des" forName="iconRect" op="equ"/>
      <dgm:constr type="w" for="des" forName="iconRect" op="equ"/>
      <dgm:constr type="h" for="des" forName="iconSpace" op="equ"/>
      <dgm:constr type="h" for="des" forName="parTx" op="equ"/>
      <dgm:constr type="h" for="des" forName="txSpace" op="equ"/>
      <dgm:constr type="h" for="des" forName="desTx" op="equ"/>
    </dgm:constrLst>
    <dgm:ruleLst>
      <dgm:rule type="w" for="ch" forName="compNode" val="0" fact="NaN" max="NaN"/>
    </dgm:ruleLst>
    <dgm:forEach name="Name3" axis="ch" ptType="node">
      <dgm:layoutNode name="compNode">
        <dgm:alg type="composite"/>
        <dgm:shape xmlns:r="http://schemas.openxmlformats.org/officeDocument/2006/relationships" r:blip="">
          <dgm:adjLst/>
        </dgm:shape>
        <dgm:presOf axis="self"/>
        <dgm:constrLst>
          <dgm:constr type="w" for="ch" forName="iconRect" refType="w" fact="0.35"/>
          <dgm:constr type="h" for="ch" forName="iconRect" refType="w" refFor="ch" refForName="iconRect"/>
          <dgm:constr type="l" for="ch" forName="iconRect"/>
          <dgm:constr type="t" for="ch" forName="iconRect"/>
          <dgm:constr type="w" for="ch" forName="iconSpace" refType="w"/>
          <dgm:constr type="h" for="ch" forName="iconSpace" refType="h" fact="0.043"/>
          <dgm:constr type="l" for="ch" forName="iconSpace"/>
          <dgm:constr type="t" for="ch" forName="iconSpace" refType="b" refFor="ch" refForName="iconRect"/>
          <dgm:constr type="w" for="ch" forName="parTx" refType="w"/>
          <dgm:constr type="h" for="ch" forName="parTx" refType="w" fact="0.15"/>
          <dgm:constr type="l" for="ch" forName="parTx"/>
          <dgm:constr type="t" for="ch" forName="parTx" refType="b" refFor="ch" refForName="iconSpace"/>
          <dgm:constr type="h" for="ch" forName="txSpace" refType="h" fact="0.02"/>
          <dgm:constr type="w" for="ch" forName="txSpace" refType="w"/>
          <dgm:constr type="l" for="ch" forName="txSpace"/>
          <dgm:constr type="t" for="ch" forName="txSpace" refType="b" refFor="ch" refForName="parTx"/>
          <dgm:constr type="w" for="ch" forName="desTx" refType="w"/>
          <dgm:constr type="l" for="ch" forName="desTx"/>
          <dgm:constr type="t" for="ch" forName="desTx" refType="b" refFor="ch" refForName="txSpace"/>
        </dgm:constrLst>
        <dgm:ruleLst>
          <dgm:rule type="h" val="INF" fact="NaN" max="NaN"/>
        </dgm:ruleLst>
        <dgm:layoutNode name="iconRect" styleLbl="node1">
          <dgm:alg type="sp"/>
          <dgm:shape xmlns:r="http://schemas.openxmlformats.org/officeDocument/2006/relationships" type="rect" r:blip="" blipPhldr="1">
            <dgm:adjLst/>
          </dgm:shape>
          <dgm:presOf/>
          <dgm:constrLst/>
          <dgm:ruleLst/>
        </dgm:layoutNode>
        <dgm:layoutNode name="iconSpace">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4" fact="NaN" max="NaN"/>
            <dgm:rule type="h" val="INF" fact="NaN" max="NaN"/>
          </dgm:ruleLst>
        </dgm:layoutNode>
        <dgm:layoutNode name="txSpace">
          <dgm:alg type="sp"/>
          <dgm:shape xmlns:r="http://schemas.openxmlformats.org/officeDocument/2006/relationships" r:blip="">
            <dgm:adjLst/>
          </dgm:shape>
          <dgm:presOf/>
          <dgm:constrLst/>
          <dgm:ruleLst/>
        </dgm:layoutNode>
        <dgm:layoutNode name="desTx" styleLbl="revTx">
          <dgm:varLst/>
          <dgm:alg type="tx">
            <dgm:param type="stBulletLvl" val="0"/>
            <dgm:param type="txAnchorVert" val="t"/>
            <dgm:param type="parTxLTRAlign" val="l"/>
            <dgm:param type="shpTxLTRAlignCh" val="l"/>
            <dgm:param type="parTxRTLAlign" val="r"/>
            <dgm:param type="shpTxRTLAlignCh" val="r"/>
          </dgm:alg>
          <dgm:shape xmlns:r="http://schemas.openxmlformats.org/officeDocument/2006/relationships" type="rect" r:blip="">
            <dgm:adjLst/>
          </dgm:shape>
          <dgm:presOf axis="des" ptType="node"/>
          <dgm:constrLst>
            <dgm:constr type="secFontSz" refType="primFontSz"/>
            <dgm:constr type="lMarg"/>
            <dgm:constr type="rMarg"/>
            <dgm:constr type="tMarg"/>
            <dgm:constr type="bMarg"/>
          </dgm:constrLst>
          <dgm:ruleLst>
            <dgm:rule type="primFontSz" val="NaN" fact="NaN" max="17"/>
            <dgm:rule type="h" val="INF" fact="NaN" max="NaN"/>
          </dgm:ruleLst>
        </dgm:layoutNode>
      </dgm:layoutNode>
      <dgm:forEach name="Name4"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b="1"/>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5">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4">
  <dgm:title val=""/>
  <dgm:desc val=""/>
  <dgm:catLst>
    <dgm:cat type="simple" pri="10100"/>
  </dgm:catLst>
  <dgm:scene3d>
    <a:camera prst="orthographicFront"/>
    <a:lightRig rig="threePt" dir="t"/>
  </dgm:scene3d>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B00582D-8FDF-454C-ACB5-4E9960FD0533}" type="datetimeFigureOut">
              <a:rPr lang="en-US" smtClean="0"/>
              <a:t>8/25/2026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7E15C6C-444A-4572-870D-44EC1E892B0A}" type="slidenum">
              <a:rPr lang="en-US" smtClean="0"/>
              <a:t>‹#›</a:t>
            </a:fld>
            <a:endParaRPr lang="en-US"/>
          </a:p>
        </p:txBody>
      </p:sp>
    </p:spTree>
    <p:extLst>
      <p:ext uri="{BB962C8B-B14F-4D97-AF65-F5344CB8AC3E}">
        <p14:creationId xmlns:p14="http://schemas.microsoft.com/office/powerpoint/2010/main" val="34699822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1</a:t>
            </a:fld>
            <a:endParaRPr lang="en-US"/>
          </a:p>
        </p:txBody>
      </p:sp>
    </p:spTree>
    <p:extLst>
      <p:ext uri="{BB962C8B-B14F-4D97-AF65-F5344CB8AC3E}">
        <p14:creationId xmlns:p14="http://schemas.microsoft.com/office/powerpoint/2010/main" val="295388124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31</a:t>
            </a:fld>
            <a:endParaRPr lang="en-US"/>
          </a:p>
        </p:txBody>
      </p:sp>
    </p:spTree>
    <p:extLst>
      <p:ext uri="{BB962C8B-B14F-4D97-AF65-F5344CB8AC3E}">
        <p14:creationId xmlns:p14="http://schemas.microsoft.com/office/powerpoint/2010/main" val="37145344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08B97-BD92-49CD-5247-1CB82D4BEB0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A78B89-E2DE-1FE2-B305-44BBC9E9F73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49DA3C-D06A-8C96-CF3B-84244DF7A5E0}"/>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6A025FE9-8D4F-4EAB-FA90-6127AF8E0242}"/>
              </a:ext>
            </a:extLst>
          </p:cNvPr>
          <p:cNvSpPr>
            <a:spLocks noGrp="1"/>
          </p:cNvSpPr>
          <p:nvPr>
            <p:ph type="sldNum" sz="quarter" idx="5"/>
          </p:nvPr>
        </p:nvSpPr>
        <p:spPr/>
        <p:txBody>
          <a:bodyPr/>
          <a:lstStyle/>
          <a:p>
            <a:fld id="{97E15C6C-444A-4572-870D-44EC1E892B0A}" type="slidenum">
              <a:rPr lang="en-US" smtClean="0"/>
              <a:t>32</a:t>
            </a:fld>
            <a:endParaRPr lang="en-US"/>
          </a:p>
        </p:txBody>
      </p:sp>
    </p:spTree>
    <p:extLst>
      <p:ext uri="{BB962C8B-B14F-4D97-AF65-F5344CB8AC3E}">
        <p14:creationId xmlns:p14="http://schemas.microsoft.com/office/powerpoint/2010/main" val="3885708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US"/>
              <a:t>s</a:t>
            </a:r>
          </a:p>
        </p:txBody>
      </p:sp>
      <p:sp>
        <p:nvSpPr>
          <p:cNvPr id="4" name="Slide Number Placeholder 3"/>
          <p:cNvSpPr>
            <a:spLocks noGrp="1"/>
          </p:cNvSpPr>
          <p:nvPr>
            <p:ph type="sldNum" sz="quarter" idx="10"/>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78F286CF-C8CE-4387-BE34-C2678DE69E0A}" type="slidenum">
              <a:rPr kumimoji="0" 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914400" rtl="0" eaLnBrk="0" fontAlgn="base" latinLnBrk="0" hangingPunct="0">
                <a:lnSpc>
                  <a:spcPct val="100000"/>
                </a:lnSpc>
                <a:spcBef>
                  <a:spcPct val="0"/>
                </a:spcBef>
                <a:spcAft>
                  <a:spcPct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16421305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908826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34048918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NL"/>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05F175-DDF5-4570-A698-9A96E4F2BEA7}" type="slidenum">
              <a:rPr kumimoji="0" lang="en-US" sz="1200" b="0" i="0" u="none" strike="noStrike" kern="1200" cap="none" spc="0" normalizeH="0" baseline="0" noProof="0" smtClean="0">
                <a:ln>
                  <a:noFill/>
                </a:ln>
                <a:solidFill>
                  <a:prstClr val="black"/>
                </a:solidFill>
                <a:effectLst/>
                <a:uLnTx/>
                <a:uFillTx/>
                <a:latin typeface="Aptos"/>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a:ea typeface="+mn-ea"/>
              <a:cs typeface="+mn-cs"/>
            </a:endParaRPr>
          </a:p>
        </p:txBody>
      </p:sp>
    </p:spTree>
    <p:extLst>
      <p:ext uri="{BB962C8B-B14F-4D97-AF65-F5344CB8AC3E}">
        <p14:creationId xmlns:p14="http://schemas.microsoft.com/office/powerpoint/2010/main" val="1469659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24</a:t>
            </a:fld>
            <a:endParaRPr lang="en-US"/>
          </a:p>
        </p:txBody>
      </p:sp>
    </p:spTree>
    <p:extLst>
      <p:ext uri="{BB962C8B-B14F-4D97-AF65-F5344CB8AC3E}">
        <p14:creationId xmlns:p14="http://schemas.microsoft.com/office/powerpoint/2010/main" val="40000860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92633B-EEEA-434E-AF3C-BAFF8443406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96855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26</a:t>
            </a:fld>
            <a:endParaRPr lang="en-US"/>
          </a:p>
        </p:txBody>
      </p:sp>
    </p:spTree>
    <p:extLst>
      <p:ext uri="{BB962C8B-B14F-4D97-AF65-F5344CB8AC3E}">
        <p14:creationId xmlns:p14="http://schemas.microsoft.com/office/powerpoint/2010/main" val="35187821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7E15C6C-444A-4572-870D-44EC1E892B0A}"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451219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29</a:t>
            </a:fld>
            <a:endParaRPr lang="en-US"/>
          </a:p>
        </p:txBody>
      </p:sp>
    </p:spTree>
    <p:extLst>
      <p:ext uri="{BB962C8B-B14F-4D97-AF65-F5344CB8AC3E}">
        <p14:creationId xmlns:p14="http://schemas.microsoft.com/office/powerpoint/2010/main" val="40796108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97E15C6C-444A-4572-870D-44EC1E892B0A}" type="slidenum">
              <a:rPr lang="en-US" smtClean="0"/>
              <a:t>30</a:t>
            </a:fld>
            <a:endParaRPr lang="en-US"/>
          </a:p>
        </p:txBody>
      </p:sp>
    </p:spTree>
    <p:extLst>
      <p:ext uri="{BB962C8B-B14F-4D97-AF65-F5344CB8AC3E}">
        <p14:creationId xmlns:p14="http://schemas.microsoft.com/office/powerpoint/2010/main" val="1837749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486CF9-FD8E-13E8-6E37-B715CB89EA7D}"/>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82798B40-E51F-97A5-D2C1-CF7D35921D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A4A82FE6-9B67-E3A8-28C1-D38BF4EEFC16}"/>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7F8F352E-9DB5-B41B-D70C-AFA24B3C577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92F6E6BB-A871-5D39-25D7-F0D3F7C348A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163392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C2B31E-2809-03A2-CD1B-41AB093E5B4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E4F6AE40-4D41-BFD9-20C8-F89DA8676F4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A58E6884-1F00-E3BE-62E3-FE11A0E9E965}"/>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19E1D565-39EB-C7D9-327B-3F30189AB575}"/>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DD6FC14-4BEF-D6EB-5512-E04A00201B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642508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FDCD45D-5617-587B-ABF3-06AA81416FB2}"/>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2498F0F-8B00-4D17-7125-BF467DC575D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889007-9A7A-731C-33D4-54C22F6C6171}"/>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F5388808-C173-D077-432D-3C591B3241E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007F778-C7F4-4734-53D7-8F8E4B01037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500524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741F06-919E-4D92-A9B6-C336AC9C1C1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ABA06B98-8801-4BCF-A3CD-DF5CB3E7BA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B8932108-B161-424B-A14B-D4A996D65C48}"/>
              </a:ext>
            </a:extLst>
          </p:cNvPr>
          <p:cNvSpPr>
            <a:spLocks noGrp="1"/>
          </p:cNvSpPr>
          <p:nvPr>
            <p:ph type="dt" sz="half" idx="10"/>
          </p:nvPr>
        </p:nvSpPr>
        <p:spPr/>
        <p:txBody>
          <a:bodyPr/>
          <a:lstStyle/>
          <a:p>
            <a:pPr>
              <a:defRPr/>
            </a:pPr>
            <a:fld id="{F4F24BA6-921B-4EBE-8634-16CF79528FD4}"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9ED9405A-366A-4ED0-97DC-66ED1AF16D89}"/>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9033A3BF-1131-4658-8C4C-013B2A8C6DA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3386022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AEAC24-C264-4F23-AA3D-7B7203FC1B46}"/>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F8478195-0DAF-46D7-BB07-DB1EE2089FA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02EB1D5-1C4B-4D66-8D99-7D825DFB26CB}"/>
              </a:ext>
            </a:extLst>
          </p:cNvPr>
          <p:cNvSpPr>
            <a:spLocks noGrp="1"/>
          </p:cNvSpPr>
          <p:nvPr>
            <p:ph type="dt" sz="half" idx="10"/>
          </p:nvPr>
        </p:nvSpPr>
        <p:spPr/>
        <p:txBody>
          <a:bodyPr/>
          <a:lstStyle/>
          <a:p>
            <a:fld id="{BB191422-3C5A-417C-BD09-11A3527B495F}" type="datetimeFigureOut">
              <a:rPr lang="en-NL" smtClean="0"/>
              <a:t>08/25/2026</a:t>
            </a:fld>
            <a:endParaRPr lang="en-NL"/>
          </a:p>
        </p:txBody>
      </p:sp>
      <p:sp>
        <p:nvSpPr>
          <p:cNvPr id="5" name="Footer Placeholder 4">
            <a:extLst>
              <a:ext uri="{FF2B5EF4-FFF2-40B4-BE49-F238E27FC236}">
                <a16:creationId xmlns:a16="http://schemas.microsoft.com/office/drawing/2014/main" id="{C4CCFB19-8B4B-4439-8B15-55C88A1B3D40}"/>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1A8CF479-720E-4FAE-8043-B00D8E9102BE}"/>
              </a:ext>
            </a:extLst>
          </p:cNvPr>
          <p:cNvSpPr>
            <a:spLocks noGrp="1"/>
          </p:cNvSpPr>
          <p:nvPr>
            <p:ph type="sldNum" sz="quarter" idx="12"/>
          </p:nvPr>
        </p:nvSpPr>
        <p:spPr/>
        <p:txBody>
          <a:bodyPr/>
          <a:lstStyle/>
          <a:p>
            <a:fld id="{F1B4940B-2220-4485-9B97-E78731E6FEB8}" type="slidenum">
              <a:rPr lang="en-NL" smtClean="0"/>
              <a:t>‹#›</a:t>
            </a:fld>
            <a:endParaRPr lang="en-NL"/>
          </a:p>
        </p:txBody>
      </p:sp>
    </p:spTree>
    <p:extLst>
      <p:ext uri="{BB962C8B-B14F-4D97-AF65-F5344CB8AC3E}">
        <p14:creationId xmlns:p14="http://schemas.microsoft.com/office/powerpoint/2010/main" val="221558508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F6ABFF-F26D-47E1-A7EA-6C18B0C9B7F8}"/>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4D011730-6C67-4311-BDB9-30339783174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451CE1B-DBB5-4A8F-A522-AB68C7BC3D8E}"/>
              </a:ext>
            </a:extLst>
          </p:cNvPr>
          <p:cNvSpPr>
            <a:spLocks noGrp="1"/>
          </p:cNvSpPr>
          <p:nvPr>
            <p:ph type="dt" sz="half" idx="10"/>
          </p:nvPr>
        </p:nvSpPr>
        <p:spPr/>
        <p:txBody>
          <a:bodyPr/>
          <a:lstStyle/>
          <a:p>
            <a:pPr>
              <a:defRPr/>
            </a:pPr>
            <a:fld id="{FC689AC1-8772-477F-9F75-7890548FC74F}"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10FD2F02-F451-4CBF-9F37-5CD26C94593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75D0D48-C57C-4A25-8EE5-428C78014C4D}"/>
              </a:ext>
            </a:extLst>
          </p:cNvPr>
          <p:cNvSpPr>
            <a:spLocks noGrp="1"/>
          </p:cNvSpPr>
          <p:nvPr>
            <p:ph type="sldNum" sz="quarter" idx="12"/>
          </p:nvPr>
        </p:nvSpPr>
        <p:spPr/>
        <p:txBody>
          <a:bodyPr/>
          <a:lstStyle/>
          <a:p>
            <a:pPr>
              <a:defRPr/>
            </a:pPr>
            <a:fld id="{EF164033-5417-4E25-BCDE-D8D08BF9F86D}" type="slidenum">
              <a:rPr lang="en-US" altLang="en-US" smtClean="0"/>
              <a:pPr>
                <a:defRPr/>
              </a:pPr>
              <a:t>‹#›</a:t>
            </a:fld>
            <a:endParaRPr lang="en-US" altLang="en-US"/>
          </a:p>
        </p:txBody>
      </p:sp>
    </p:spTree>
    <p:extLst>
      <p:ext uri="{BB962C8B-B14F-4D97-AF65-F5344CB8AC3E}">
        <p14:creationId xmlns:p14="http://schemas.microsoft.com/office/powerpoint/2010/main" val="12147292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32598-8B83-4817-91AC-2926A3A1495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90580CC9-CFBC-4524-9BDD-EC148781AE6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0EC7007D-9D23-440D-A2CA-0130E3BB10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807AEFA-718D-45C1-BA01-8407BEB6CA4E}"/>
              </a:ext>
            </a:extLst>
          </p:cNvPr>
          <p:cNvSpPr>
            <a:spLocks noGrp="1"/>
          </p:cNvSpPr>
          <p:nvPr>
            <p:ph type="dt" sz="half" idx="10"/>
          </p:nvPr>
        </p:nvSpPr>
        <p:spPr/>
        <p:txBody>
          <a:bodyPr/>
          <a:lstStyle/>
          <a:p>
            <a:pPr>
              <a:defRPr/>
            </a:pPr>
            <a:fld id="{236FD08C-C694-4556-A3AE-DC9CAAAFD0DA}"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4506A2F2-2991-4FDB-AE3F-7903C0A36F08}"/>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01D133E1-6463-449A-9279-939537C48D9F}"/>
              </a:ext>
            </a:extLst>
          </p:cNvPr>
          <p:cNvSpPr>
            <a:spLocks noGrp="1"/>
          </p:cNvSpPr>
          <p:nvPr>
            <p:ph type="sldNum" sz="quarter" idx="12"/>
          </p:nvPr>
        </p:nvSpPr>
        <p:spPr/>
        <p:txBody>
          <a:bodyPr/>
          <a:lstStyle/>
          <a:p>
            <a:pPr>
              <a:defRPr/>
            </a:pPr>
            <a:fld id="{CF928AF8-66C4-436A-8DAC-9DE224B764A2}" type="slidenum">
              <a:rPr lang="en-US" altLang="en-US" smtClean="0"/>
              <a:pPr>
                <a:defRPr/>
              </a:pPr>
              <a:t>‹#›</a:t>
            </a:fld>
            <a:endParaRPr lang="en-US" altLang="en-US"/>
          </a:p>
        </p:txBody>
      </p:sp>
    </p:spTree>
    <p:extLst>
      <p:ext uri="{BB962C8B-B14F-4D97-AF65-F5344CB8AC3E}">
        <p14:creationId xmlns:p14="http://schemas.microsoft.com/office/powerpoint/2010/main" val="121890005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4FAC0B-47AD-4E1D-92C5-0E227DA3F4DE}"/>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452A6CD2-514D-438F-9CDE-02C5EE0E523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BB4F984-A6B5-4580-A081-F5BC700E518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D3554FB6-3FB5-466A-A43C-D6DD406D6C6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43FED29-2B76-47A1-81C2-8842FC3A77E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DB4913A3-E424-4C30-AF06-2C26372AD02E}"/>
              </a:ext>
            </a:extLst>
          </p:cNvPr>
          <p:cNvSpPr>
            <a:spLocks noGrp="1"/>
          </p:cNvSpPr>
          <p:nvPr>
            <p:ph type="dt" sz="half" idx="10"/>
          </p:nvPr>
        </p:nvSpPr>
        <p:spPr/>
        <p:txBody>
          <a:bodyPr/>
          <a:lstStyle/>
          <a:p>
            <a:pPr>
              <a:defRPr/>
            </a:pPr>
            <a:fld id="{9F167C57-D1AE-4CD7-A83D-00EC4522FD90}"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8" name="Footer Placeholder 7">
            <a:extLst>
              <a:ext uri="{FF2B5EF4-FFF2-40B4-BE49-F238E27FC236}">
                <a16:creationId xmlns:a16="http://schemas.microsoft.com/office/drawing/2014/main" id="{6FCF6551-B884-4268-9140-BBD02DCFC356}"/>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9" name="Slide Number Placeholder 8">
            <a:extLst>
              <a:ext uri="{FF2B5EF4-FFF2-40B4-BE49-F238E27FC236}">
                <a16:creationId xmlns:a16="http://schemas.microsoft.com/office/drawing/2014/main" id="{52DCE64F-0453-46AB-90EB-4FFCABF8E40E}"/>
              </a:ext>
            </a:extLst>
          </p:cNvPr>
          <p:cNvSpPr>
            <a:spLocks noGrp="1"/>
          </p:cNvSpPr>
          <p:nvPr>
            <p:ph type="sldNum" sz="quarter" idx="12"/>
          </p:nvPr>
        </p:nvSpPr>
        <p:spPr/>
        <p:txBody>
          <a:bodyPr/>
          <a:lstStyle/>
          <a:p>
            <a:pPr>
              <a:defRPr/>
            </a:pPr>
            <a:fld id="{CBF1553B-E3F4-4992-84EB-309E81473E02}" type="slidenum">
              <a:rPr lang="en-US" altLang="en-US" smtClean="0"/>
              <a:pPr>
                <a:defRPr/>
              </a:pPr>
              <a:t>‹#›</a:t>
            </a:fld>
            <a:endParaRPr lang="en-US" altLang="en-US"/>
          </a:p>
        </p:txBody>
      </p:sp>
    </p:spTree>
    <p:extLst>
      <p:ext uri="{BB962C8B-B14F-4D97-AF65-F5344CB8AC3E}">
        <p14:creationId xmlns:p14="http://schemas.microsoft.com/office/powerpoint/2010/main" val="262378534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15AFF3-1DC5-49CA-B6A1-9781A6982ACC}"/>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ACA62F62-765E-46B5-ABF9-815608A563CE}"/>
              </a:ext>
            </a:extLst>
          </p:cNvPr>
          <p:cNvSpPr>
            <a:spLocks noGrp="1"/>
          </p:cNvSpPr>
          <p:nvPr>
            <p:ph type="dt" sz="half" idx="10"/>
          </p:nvPr>
        </p:nvSpPr>
        <p:spPr/>
        <p:txBody>
          <a:bodyPr/>
          <a:lstStyle/>
          <a:p>
            <a:pPr>
              <a:defRPr/>
            </a:pPr>
            <a:fld id="{12DBFE87-BC81-4966-A7B2-1265F1E2D9D2}"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4" name="Footer Placeholder 3">
            <a:extLst>
              <a:ext uri="{FF2B5EF4-FFF2-40B4-BE49-F238E27FC236}">
                <a16:creationId xmlns:a16="http://schemas.microsoft.com/office/drawing/2014/main" id="{C4E52590-0E07-42E0-A6B3-6BE09F7091D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5" name="Slide Number Placeholder 4">
            <a:extLst>
              <a:ext uri="{FF2B5EF4-FFF2-40B4-BE49-F238E27FC236}">
                <a16:creationId xmlns:a16="http://schemas.microsoft.com/office/drawing/2014/main" id="{16D5A9AF-5BB9-4D7A-8D18-8D1AC7E32FED}"/>
              </a:ext>
            </a:extLst>
          </p:cNvPr>
          <p:cNvSpPr>
            <a:spLocks noGrp="1"/>
          </p:cNvSpPr>
          <p:nvPr>
            <p:ph type="sldNum" sz="quarter" idx="12"/>
          </p:nvPr>
        </p:nvSpPr>
        <p:spPr/>
        <p:txBody>
          <a:bodyPr/>
          <a:lstStyle/>
          <a:p>
            <a:pPr>
              <a:defRPr/>
            </a:pPr>
            <a:fld id="{82FB38C0-41FC-4C5C-9874-454BAD41392D}" type="slidenum">
              <a:rPr lang="en-US" altLang="en-US" smtClean="0"/>
              <a:pPr>
                <a:defRPr/>
              </a:pPr>
              <a:t>‹#›</a:t>
            </a:fld>
            <a:endParaRPr lang="en-US" altLang="en-US"/>
          </a:p>
        </p:txBody>
      </p:sp>
    </p:spTree>
    <p:extLst>
      <p:ext uri="{BB962C8B-B14F-4D97-AF65-F5344CB8AC3E}">
        <p14:creationId xmlns:p14="http://schemas.microsoft.com/office/powerpoint/2010/main" val="26745235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D56F83D-AB86-479B-A02F-507B1C644DED}"/>
              </a:ext>
            </a:extLst>
          </p:cNvPr>
          <p:cNvSpPr>
            <a:spLocks noGrp="1"/>
          </p:cNvSpPr>
          <p:nvPr>
            <p:ph type="dt" sz="half" idx="10"/>
          </p:nvPr>
        </p:nvSpPr>
        <p:spPr/>
        <p:txBody>
          <a:bodyPr/>
          <a:lstStyle/>
          <a:p>
            <a:pPr>
              <a:defRPr/>
            </a:pPr>
            <a:fld id="{50993F59-10DA-4BBE-8438-70230EDDA449}"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3" name="Footer Placeholder 2">
            <a:extLst>
              <a:ext uri="{FF2B5EF4-FFF2-40B4-BE49-F238E27FC236}">
                <a16:creationId xmlns:a16="http://schemas.microsoft.com/office/drawing/2014/main" id="{3156A8BA-7DB3-4762-8648-1792D9F06B51}"/>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4" name="Slide Number Placeholder 3">
            <a:extLst>
              <a:ext uri="{FF2B5EF4-FFF2-40B4-BE49-F238E27FC236}">
                <a16:creationId xmlns:a16="http://schemas.microsoft.com/office/drawing/2014/main" id="{55C3DDA3-6D74-40FD-B2A0-12A2574EA644}"/>
              </a:ext>
            </a:extLst>
          </p:cNvPr>
          <p:cNvSpPr>
            <a:spLocks noGrp="1"/>
          </p:cNvSpPr>
          <p:nvPr>
            <p:ph type="sldNum" sz="quarter" idx="12"/>
          </p:nvPr>
        </p:nvSpPr>
        <p:spPr/>
        <p:txBody>
          <a:bodyPr/>
          <a:lstStyle/>
          <a:p>
            <a:pPr>
              <a:defRPr/>
            </a:pPr>
            <a:fld id="{B7882D64-729F-457C-A04B-2C7050150910}" type="slidenum">
              <a:rPr lang="en-US" altLang="en-US" smtClean="0"/>
              <a:pPr>
                <a:defRPr/>
              </a:pPr>
              <a:t>‹#›</a:t>
            </a:fld>
            <a:endParaRPr lang="en-US" altLang="en-US"/>
          </a:p>
        </p:txBody>
      </p:sp>
    </p:spTree>
    <p:extLst>
      <p:ext uri="{BB962C8B-B14F-4D97-AF65-F5344CB8AC3E}">
        <p14:creationId xmlns:p14="http://schemas.microsoft.com/office/powerpoint/2010/main" val="36892382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5909EF-0E5B-40FF-84FD-4B5440B899D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F060DA47-69A5-4253-9893-13158B448E8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C02EC2BA-47AF-4EEE-BAAD-B973719462A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2710BF-308C-4935-90F5-86D42FA68237}"/>
              </a:ext>
            </a:extLst>
          </p:cNvPr>
          <p:cNvSpPr>
            <a:spLocks noGrp="1"/>
          </p:cNvSpPr>
          <p:nvPr>
            <p:ph type="dt" sz="half" idx="10"/>
          </p:nvPr>
        </p:nvSpPr>
        <p:spPr/>
        <p:txBody>
          <a:bodyPr/>
          <a:lstStyle/>
          <a:p>
            <a:pPr>
              <a:defRPr/>
            </a:pPr>
            <a:fld id="{697A6830-3A2B-431D-BF2F-68D761575B05}"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09BD27C9-BAB4-44A0-BBDC-9FD3593DDD6E}"/>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3BD50932-7AD6-4F82-A032-3CAF5285368C}"/>
              </a:ext>
            </a:extLst>
          </p:cNvPr>
          <p:cNvSpPr>
            <a:spLocks noGrp="1"/>
          </p:cNvSpPr>
          <p:nvPr>
            <p:ph type="sldNum" sz="quarter" idx="12"/>
          </p:nvPr>
        </p:nvSpPr>
        <p:spPr/>
        <p:txBody>
          <a:bodyPr/>
          <a:lstStyle/>
          <a:p>
            <a:pPr>
              <a:defRPr/>
            </a:pPr>
            <a:fld id="{F7AFC1B5-F320-434C-BA90-E02CDC7ED29A}" type="slidenum">
              <a:rPr lang="en-US" altLang="en-US" smtClean="0"/>
              <a:pPr>
                <a:defRPr/>
              </a:pPr>
              <a:t>‹#›</a:t>
            </a:fld>
            <a:endParaRPr lang="en-US" altLang="en-US"/>
          </a:p>
        </p:txBody>
      </p:sp>
    </p:spTree>
    <p:extLst>
      <p:ext uri="{BB962C8B-B14F-4D97-AF65-F5344CB8AC3E}">
        <p14:creationId xmlns:p14="http://schemas.microsoft.com/office/powerpoint/2010/main" val="388470220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6101E8-5D8E-418B-D79A-8BB7EB155582}"/>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6AF58700-9249-DD44-A5B2-52CE11C7ECB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FCEFC24-86AA-C05F-8427-1B528128EB3B}"/>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9CBF3729-29ED-C549-6AA8-4A354B18224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39B4C4DB-6977-10A1-B45A-2527508E123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35536882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D181FD-E98A-403D-8C7D-6413A165D6B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0449A56F-7AE4-415F-84C5-AE33BCD503F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B07161B5-3A13-4E58-ACAA-DB413C6E7D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8C0BA63-A5C9-4FF8-896A-2677FD674AD7}"/>
              </a:ext>
            </a:extLst>
          </p:cNvPr>
          <p:cNvSpPr>
            <a:spLocks noGrp="1"/>
          </p:cNvSpPr>
          <p:nvPr>
            <p:ph type="dt" sz="half" idx="10"/>
          </p:nvPr>
        </p:nvSpPr>
        <p:spPr/>
        <p:txBody>
          <a:bodyPr/>
          <a:lstStyle/>
          <a:p>
            <a:pPr>
              <a:defRPr/>
            </a:pPr>
            <a:fld id="{F480CFAE-435A-42BE-A483-01972B3B9D1D}"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6" name="Footer Placeholder 5">
            <a:extLst>
              <a:ext uri="{FF2B5EF4-FFF2-40B4-BE49-F238E27FC236}">
                <a16:creationId xmlns:a16="http://schemas.microsoft.com/office/drawing/2014/main" id="{9BCDFA75-F9EC-45AB-BA5F-29F3E574900D}"/>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7" name="Slide Number Placeholder 6">
            <a:extLst>
              <a:ext uri="{FF2B5EF4-FFF2-40B4-BE49-F238E27FC236}">
                <a16:creationId xmlns:a16="http://schemas.microsoft.com/office/drawing/2014/main" id="{29D922FC-1D07-40BF-8A23-64EA92F00AA0}"/>
              </a:ext>
            </a:extLst>
          </p:cNvPr>
          <p:cNvSpPr>
            <a:spLocks noGrp="1"/>
          </p:cNvSpPr>
          <p:nvPr>
            <p:ph type="sldNum" sz="quarter" idx="12"/>
          </p:nvPr>
        </p:nvSpPr>
        <p:spPr/>
        <p:txBody>
          <a:bodyPr/>
          <a:lstStyle/>
          <a:p>
            <a:pPr>
              <a:defRPr/>
            </a:pPr>
            <a:fld id="{EC4929B9-DC33-46C3-A861-4BC39284701D}" type="slidenum">
              <a:rPr lang="en-US" altLang="en-US" smtClean="0"/>
              <a:pPr>
                <a:defRPr/>
              </a:pPr>
              <a:t>‹#›</a:t>
            </a:fld>
            <a:endParaRPr lang="en-US" altLang="en-US"/>
          </a:p>
        </p:txBody>
      </p:sp>
    </p:spTree>
    <p:extLst>
      <p:ext uri="{BB962C8B-B14F-4D97-AF65-F5344CB8AC3E}">
        <p14:creationId xmlns:p14="http://schemas.microsoft.com/office/powerpoint/2010/main" val="47644968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3BBF5A-D0E0-4A55-BC11-C0D9E06C002D}"/>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75EB7F8-D4F8-4C27-987F-BC0F220E019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00566B3-AB54-4E63-9474-7AA3FBD2616E}"/>
              </a:ext>
            </a:extLst>
          </p:cNvPr>
          <p:cNvSpPr>
            <a:spLocks noGrp="1"/>
          </p:cNvSpPr>
          <p:nvPr>
            <p:ph type="dt" sz="half" idx="10"/>
          </p:nvPr>
        </p:nvSpPr>
        <p:spPr/>
        <p:txBody>
          <a:bodyPr/>
          <a:lstStyle/>
          <a:p>
            <a:pPr>
              <a:defRPr/>
            </a:pPr>
            <a:fld id="{E43089D7-BDE6-4678-BE86-3B642B2E7EC1}"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F5953F75-9267-4099-94EE-DA7A80EFE663}"/>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80AE63A1-6D8B-4522-B54D-6B0256179E2E}"/>
              </a:ext>
            </a:extLst>
          </p:cNvPr>
          <p:cNvSpPr>
            <a:spLocks noGrp="1"/>
          </p:cNvSpPr>
          <p:nvPr>
            <p:ph type="sldNum" sz="quarter" idx="12"/>
          </p:nvPr>
        </p:nvSpPr>
        <p:spPr/>
        <p:txBody>
          <a:bodyPr/>
          <a:lstStyle/>
          <a:p>
            <a:pPr>
              <a:defRPr/>
            </a:pPr>
            <a:fld id="{2630AC26-2D8C-4A77-8E24-8E096ED07422}" type="slidenum">
              <a:rPr lang="en-US" altLang="en-US" smtClean="0"/>
              <a:pPr>
                <a:defRPr/>
              </a:pPr>
              <a:t>‹#›</a:t>
            </a:fld>
            <a:endParaRPr lang="en-US" altLang="en-US"/>
          </a:p>
        </p:txBody>
      </p:sp>
    </p:spTree>
    <p:extLst>
      <p:ext uri="{BB962C8B-B14F-4D97-AF65-F5344CB8AC3E}">
        <p14:creationId xmlns:p14="http://schemas.microsoft.com/office/powerpoint/2010/main" val="7924924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6E3E0D4-2127-4FF8-82F5-5C5D620FF97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22CE72BC-215E-4E95-8DE9-7745107012D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63E5BDAA-DB1A-4BDE-A46E-B13208BB42E1}"/>
              </a:ext>
            </a:extLst>
          </p:cNvPr>
          <p:cNvSpPr>
            <a:spLocks noGrp="1"/>
          </p:cNvSpPr>
          <p:nvPr>
            <p:ph type="dt" sz="half" idx="10"/>
          </p:nvPr>
        </p:nvSpPr>
        <p:spPr/>
        <p:txBody>
          <a:bodyPr/>
          <a:lstStyle/>
          <a:p>
            <a:pPr>
              <a:defRPr/>
            </a:pPr>
            <a:fld id="{6236C602-AF54-4B1F-9191-24505236B023}"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44BD8582-7318-4764-B8F7-7D2DC7C74A95}"/>
              </a:ext>
            </a:extLst>
          </p:cNvPr>
          <p:cNvSpPr>
            <a:spLocks noGrp="1"/>
          </p:cNvSpPr>
          <p:nvPr>
            <p:ph type="ftr" sz="quarter" idx="11"/>
          </p:nvPr>
        </p:nvSpPr>
        <p:spPr/>
        <p:txBody>
          <a:body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AE93FC2-0B10-4BF0-941C-6675D5A87A29}"/>
              </a:ext>
            </a:extLst>
          </p:cNvPr>
          <p:cNvSpPr>
            <a:spLocks noGrp="1"/>
          </p:cNvSpPr>
          <p:nvPr>
            <p:ph type="sldNum" sz="quarter" idx="12"/>
          </p:nvPr>
        </p:nvSpPr>
        <p:spPr/>
        <p:txBody>
          <a:bodyPr/>
          <a:lstStyle/>
          <a:p>
            <a:pPr>
              <a:defRPr/>
            </a:pPr>
            <a:fld id="{538A7B9A-C7F4-42C2-ADF6-92BCEB4DA6B1}" type="slidenum">
              <a:rPr lang="en-US" altLang="en-US" smtClean="0"/>
              <a:pPr>
                <a:defRPr/>
              </a:pPr>
              <a:t>‹#›</a:t>
            </a:fld>
            <a:endParaRPr lang="en-US" altLang="en-US"/>
          </a:p>
        </p:txBody>
      </p:sp>
    </p:spTree>
    <p:extLst>
      <p:ext uri="{BB962C8B-B14F-4D97-AF65-F5344CB8AC3E}">
        <p14:creationId xmlns:p14="http://schemas.microsoft.com/office/powerpoint/2010/main" val="226808878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845A09-057B-4CBF-A64B-61DC12481BB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NL"/>
          </a:p>
        </p:txBody>
      </p:sp>
      <p:sp>
        <p:nvSpPr>
          <p:cNvPr id="3" name="Subtitle 2">
            <a:extLst>
              <a:ext uri="{FF2B5EF4-FFF2-40B4-BE49-F238E27FC236}">
                <a16:creationId xmlns:a16="http://schemas.microsoft.com/office/drawing/2014/main" id="{4AC4DED8-BA9B-482C-A978-2D03AC68490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NL"/>
          </a:p>
        </p:txBody>
      </p:sp>
      <p:sp>
        <p:nvSpPr>
          <p:cNvPr id="4" name="Date Placeholder 3">
            <a:extLst>
              <a:ext uri="{FF2B5EF4-FFF2-40B4-BE49-F238E27FC236}">
                <a16:creationId xmlns:a16="http://schemas.microsoft.com/office/drawing/2014/main" id="{35ADFB2C-2723-4753-8652-4293EEE908AE}"/>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5" name="Footer Placeholder 4">
            <a:extLst>
              <a:ext uri="{FF2B5EF4-FFF2-40B4-BE49-F238E27FC236}">
                <a16:creationId xmlns:a16="http://schemas.microsoft.com/office/drawing/2014/main" id="{21ABE95A-1765-4027-85F1-69A73A4718A8}"/>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BEA903B8-2AE8-4C33-A747-FF655C8C19A7}"/>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014106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007C1F-C16F-468F-B86C-AE2D4C27369D}"/>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E55B1911-8706-4E1C-B093-DC3F168F337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3F3DAF56-D45E-4B00-A0A5-0233E26728DD}"/>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5" name="Footer Placeholder 4">
            <a:extLst>
              <a:ext uri="{FF2B5EF4-FFF2-40B4-BE49-F238E27FC236}">
                <a16:creationId xmlns:a16="http://schemas.microsoft.com/office/drawing/2014/main" id="{4E1C5054-80CD-46B0-BFCE-670A88F27C0A}"/>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0022929-2264-4867-AE7D-67D08626796E}"/>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6358336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603AF7-CD43-41C3-A9AB-2E9F16ACD5E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NL"/>
          </a:p>
        </p:txBody>
      </p:sp>
      <p:sp>
        <p:nvSpPr>
          <p:cNvPr id="3" name="Text Placeholder 2">
            <a:extLst>
              <a:ext uri="{FF2B5EF4-FFF2-40B4-BE49-F238E27FC236}">
                <a16:creationId xmlns:a16="http://schemas.microsoft.com/office/drawing/2014/main" id="{200B9CDC-528F-41D3-BAFC-F276CDDA0BD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378D60F0-45C6-47C9-9AE3-BFDF341195CE}"/>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5" name="Footer Placeholder 4">
            <a:extLst>
              <a:ext uri="{FF2B5EF4-FFF2-40B4-BE49-F238E27FC236}">
                <a16:creationId xmlns:a16="http://schemas.microsoft.com/office/drawing/2014/main" id="{7A8E9EB1-EF9B-415E-8C19-B8007E0AF042}"/>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2C31A5FB-F034-448E-AE6F-1F95FC50270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67676413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A5124-5A85-4B30-8CB3-0850A95D0F1B}"/>
              </a:ext>
            </a:extLst>
          </p:cNvPr>
          <p:cNvSpPr>
            <a:spLocks noGrp="1"/>
          </p:cNvSpPr>
          <p:nvPr>
            <p:ph type="title"/>
          </p:nvPr>
        </p:nvSpPr>
        <p:spPr/>
        <p:txBody>
          <a:bodyPr/>
          <a:lstStyle/>
          <a:p>
            <a:r>
              <a:rPr lang="en-US"/>
              <a:t>Click to edit Master title style</a:t>
            </a:r>
            <a:endParaRPr lang="en-NL"/>
          </a:p>
        </p:txBody>
      </p:sp>
      <p:sp>
        <p:nvSpPr>
          <p:cNvPr id="3" name="Content Placeholder 2">
            <a:extLst>
              <a:ext uri="{FF2B5EF4-FFF2-40B4-BE49-F238E27FC236}">
                <a16:creationId xmlns:a16="http://schemas.microsoft.com/office/drawing/2014/main" id="{BA9DAA2E-9BD6-465F-9D66-8C5F0490F535}"/>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Content Placeholder 3">
            <a:extLst>
              <a:ext uri="{FF2B5EF4-FFF2-40B4-BE49-F238E27FC236}">
                <a16:creationId xmlns:a16="http://schemas.microsoft.com/office/drawing/2014/main" id="{C6F21FD0-511F-4457-99A2-66C15F0A384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Date Placeholder 4">
            <a:extLst>
              <a:ext uri="{FF2B5EF4-FFF2-40B4-BE49-F238E27FC236}">
                <a16:creationId xmlns:a16="http://schemas.microsoft.com/office/drawing/2014/main" id="{60C77B83-21E4-40D6-9862-6AC3F2A7A2AA}"/>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6" name="Footer Placeholder 5">
            <a:extLst>
              <a:ext uri="{FF2B5EF4-FFF2-40B4-BE49-F238E27FC236}">
                <a16:creationId xmlns:a16="http://schemas.microsoft.com/office/drawing/2014/main" id="{124DEC93-FF82-4013-AEFE-8F3A83526D97}"/>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371174DE-0ED3-434D-86F4-CA91CD726783}"/>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05138423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1D8B9F-8DF3-4E76-8AA5-C9DE7F01B261}"/>
              </a:ext>
            </a:extLst>
          </p:cNvPr>
          <p:cNvSpPr>
            <a:spLocks noGrp="1"/>
          </p:cNvSpPr>
          <p:nvPr>
            <p:ph type="title"/>
          </p:nvPr>
        </p:nvSpPr>
        <p:spPr>
          <a:xfrm>
            <a:off x="839788" y="365125"/>
            <a:ext cx="10515600" cy="1325563"/>
          </a:xfrm>
        </p:spPr>
        <p:txBody>
          <a:bodyPr/>
          <a:lstStyle/>
          <a:p>
            <a:r>
              <a:rPr lang="en-US"/>
              <a:t>Click to edit Master title style</a:t>
            </a:r>
            <a:endParaRPr lang="en-NL"/>
          </a:p>
        </p:txBody>
      </p:sp>
      <p:sp>
        <p:nvSpPr>
          <p:cNvPr id="3" name="Text Placeholder 2">
            <a:extLst>
              <a:ext uri="{FF2B5EF4-FFF2-40B4-BE49-F238E27FC236}">
                <a16:creationId xmlns:a16="http://schemas.microsoft.com/office/drawing/2014/main" id="{C8744079-1E7A-4EDB-9484-1AECBE0F4B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4C461476-518B-4A47-A67E-35944927B07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5" name="Text Placeholder 4">
            <a:extLst>
              <a:ext uri="{FF2B5EF4-FFF2-40B4-BE49-F238E27FC236}">
                <a16:creationId xmlns:a16="http://schemas.microsoft.com/office/drawing/2014/main" id="{6CDFC759-D07E-45C1-AEAD-7543645138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0F6899C-ECBE-40FB-90CA-C95E9E06025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7" name="Date Placeholder 6">
            <a:extLst>
              <a:ext uri="{FF2B5EF4-FFF2-40B4-BE49-F238E27FC236}">
                <a16:creationId xmlns:a16="http://schemas.microsoft.com/office/drawing/2014/main" id="{F4DCBBD1-1A9C-45AB-ACDD-4362FEC1DB23}"/>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8" name="Footer Placeholder 7">
            <a:extLst>
              <a:ext uri="{FF2B5EF4-FFF2-40B4-BE49-F238E27FC236}">
                <a16:creationId xmlns:a16="http://schemas.microsoft.com/office/drawing/2014/main" id="{A6AC51B8-262D-42DC-A987-537C8D04CA32}"/>
              </a:ext>
            </a:extLst>
          </p:cNvPr>
          <p:cNvSpPr>
            <a:spLocks noGrp="1"/>
          </p:cNvSpPr>
          <p:nvPr>
            <p:ph type="ftr" sz="quarter" idx="11"/>
          </p:nvPr>
        </p:nvSpPr>
        <p:spPr/>
        <p:txBody>
          <a:bodyPr/>
          <a:lstStyle/>
          <a:p>
            <a:endParaRPr lang="en-NL"/>
          </a:p>
        </p:txBody>
      </p:sp>
      <p:sp>
        <p:nvSpPr>
          <p:cNvPr id="9" name="Slide Number Placeholder 8">
            <a:extLst>
              <a:ext uri="{FF2B5EF4-FFF2-40B4-BE49-F238E27FC236}">
                <a16:creationId xmlns:a16="http://schemas.microsoft.com/office/drawing/2014/main" id="{026053CE-E5FB-443A-A0F4-C34DEF78DCC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65405448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23A8A2-3F94-4E13-BD46-6E25FB9D2633}"/>
              </a:ext>
            </a:extLst>
          </p:cNvPr>
          <p:cNvSpPr>
            <a:spLocks noGrp="1"/>
          </p:cNvSpPr>
          <p:nvPr>
            <p:ph type="title"/>
          </p:nvPr>
        </p:nvSpPr>
        <p:spPr/>
        <p:txBody>
          <a:bodyPr/>
          <a:lstStyle/>
          <a:p>
            <a:r>
              <a:rPr lang="en-US"/>
              <a:t>Click to edit Master title style</a:t>
            </a:r>
            <a:endParaRPr lang="en-NL"/>
          </a:p>
        </p:txBody>
      </p:sp>
      <p:sp>
        <p:nvSpPr>
          <p:cNvPr id="3" name="Date Placeholder 2">
            <a:extLst>
              <a:ext uri="{FF2B5EF4-FFF2-40B4-BE49-F238E27FC236}">
                <a16:creationId xmlns:a16="http://schemas.microsoft.com/office/drawing/2014/main" id="{73C21CE0-4DF5-4FBD-A41A-883A9E05BD91}"/>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4" name="Footer Placeholder 3">
            <a:extLst>
              <a:ext uri="{FF2B5EF4-FFF2-40B4-BE49-F238E27FC236}">
                <a16:creationId xmlns:a16="http://schemas.microsoft.com/office/drawing/2014/main" id="{BFF92D4D-F33E-42DA-80B4-BA3EE04258AF}"/>
              </a:ext>
            </a:extLst>
          </p:cNvPr>
          <p:cNvSpPr>
            <a:spLocks noGrp="1"/>
          </p:cNvSpPr>
          <p:nvPr>
            <p:ph type="ftr" sz="quarter" idx="11"/>
          </p:nvPr>
        </p:nvSpPr>
        <p:spPr/>
        <p:txBody>
          <a:bodyPr/>
          <a:lstStyle/>
          <a:p>
            <a:endParaRPr lang="en-NL"/>
          </a:p>
        </p:txBody>
      </p:sp>
      <p:sp>
        <p:nvSpPr>
          <p:cNvPr id="5" name="Slide Number Placeholder 4">
            <a:extLst>
              <a:ext uri="{FF2B5EF4-FFF2-40B4-BE49-F238E27FC236}">
                <a16:creationId xmlns:a16="http://schemas.microsoft.com/office/drawing/2014/main" id="{4B75D7E3-6333-4F03-94CE-65F4A9334491}"/>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340196291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58428EF-8002-4832-898A-00134B149201}"/>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3" name="Footer Placeholder 2">
            <a:extLst>
              <a:ext uri="{FF2B5EF4-FFF2-40B4-BE49-F238E27FC236}">
                <a16:creationId xmlns:a16="http://schemas.microsoft.com/office/drawing/2014/main" id="{7FED64C6-BE48-42C2-BA87-08B699289215}"/>
              </a:ext>
            </a:extLst>
          </p:cNvPr>
          <p:cNvSpPr>
            <a:spLocks noGrp="1"/>
          </p:cNvSpPr>
          <p:nvPr>
            <p:ph type="ftr" sz="quarter" idx="11"/>
          </p:nvPr>
        </p:nvSpPr>
        <p:spPr/>
        <p:txBody>
          <a:bodyPr/>
          <a:lstStyle/>
          <a:p>
            <a:endParaRPr lang="en-NL"/>
          </a:p>
        </p:txBody>
      </p:sp>
      <p:sp>
        <p:nvSpPr>
          <p:cNvPr id="4" name="Slide Number Placeholder 3">
            <a:extLst>
              <a:ext uri="{FF2B5EF4-FFF2-40B4-BE49-F238E27FC236}">
                <a16:creationId xmlns:a16="http://schemas.microsoft.com/office/drawing/2014/main" id="{BBEA95D2-1055-441C-A54E-7AB3C3481A6B}"/>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58559987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1D32D2-F1F5-D578-D7C6-037954DC977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0788C507-0F56-2503-7BDF-1D0C4B7297D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6832E0A-B681-153D-8B11-2EE6A8738593}"/>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0CE4ACA1-3540-3577-826E-118D5B6F7FD2}"/>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84AC0D8-9BDE-0EBF-1A84-6896436ACD11}"/>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88675958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90ED6D-2839-4496-B119-DEEEFEDC96B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Content Placeholder 2">
            <a:extLst>
              <a:ext uri="{FF2B5EF4-FFF2-40B4-BE49-F238E27FC236}">
                <a16:creationId xmlns:a16="http://schemas.microsoft.com/office/drawing/2014/main" id="{B634F3BB-A9AC-40AC-8117-E1ED76AE3FA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Text Placeholder 3">
            <a:extLst>
              <a:ext uri="{FF2B5EF4-FFF2-40B4-BE49-F238E27FC236}">
                <a16:creationId xmlns:a16="http://schemas.microsoft.com/office/drawing/2014/main" id="{6B8765D7-4B4F-49E5-A1BA-8975EB8E419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B735D7-A9FE-4C0F-828D-25BE1923A23A}"/>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6" name="Footer Placeholder 5">
            <a:extLst>
              <a:ext uri="{FF2B5EF4-FFF2-40B4-BE49-F238E27FC236}">
                <a16:creationId xmlns:a16="http://schemas.microsoft.com/office/drawing/2014/main" id="{0819564F-6951-4D1A-85ED-2DCE54499412}"/>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2437769C-88FB-4A2B-9DA6-A4691BCEFCAD}"/>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413958417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65D7CB-3B1F-495B-AFD3-D95ECB05EC7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NL"/>
          </a:p>
        </p:txBody>
      </p:sp>
      <p:sp>
        <p:nvSpPr>
          <p:cNvPr id="3" name="Picture Placeholder 2">
            <a:extLst>
              <a:ext uri="{FF2B5EF4-FFF2-40B4-BE49-F238E27FC236}">
                <a16:creationId xmlns:a16="http://schemas.microsoft.com/office/drawing/2014/main" id="{267CFC68-87B7-43A2-B57B-74227C03F88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L"/>
          </a:p>
        </p:txBody>
      </p:sp>
      <p:sp>
        <p:nvSpPr>
          <p:cNvPr id="4" name="Text Placeholder 3">
            <a:extLst>
              <a:ext uri="{FF2B5EF4-FFF2-40B4-BE49-F238E27FC236}">
                <a16:creationId xmlns:a16="http://schemas.microsoft.com/office/drawing/2014/main" id="{AEB33309-ED8F-4840-9504-7F163B3F53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CADF78E3-F5E2-4DAC-8AFD-DE60CB46EAA5}"/>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6" name="Footer Placeholder 5">
            <a:extLst>
              <a:ext uri="{FF2B5EF4-FFF2-40B4-BE49-F238E27FC236}">
                <a16:creationId xmlns:a16="http://schemas.microsoft.com/office/drawing/2014/main" id="{C6CAA44C-05F4-48AB-9F7C-C99FFBF4261A}"/>
              </a:ext>
            </a:extLst>
          </p:cNvPr>
          <p:cNvSpPr>
            <a:spLocks noGrp="1"/>
          </p:cNvSpPr>
          <p:nvPr>
            <p:ph type="ftr" sz="quarter" idx="11"/>
          </p:nvPr>
        </p:nvSpPr>
        <p:spPr/>
        <p:txBody>
          <a:bodyPr/>
          <a:lstStyle/>
          <a:p>
            <a:endParaRPr lang="en-NL"/>
          </a:p>
        </p:txBody>
      </p:sp>
      <p:sp>
        <p:nvSpPr>
          <p:cNvPr id="7" name="Slide Number Placeholder 6">
            <a:extLst>
              <a:ext uri="{FF2B5EF4-FFF2-40B4-BE49-F238E27FC236}">
                <a16:creationId xmlns:a16="http://schemas.microsoft.com/office/drawing/2014/main" id="{AF6CF114-F2AE-42E5-8ADC-B8A2A8742076}"/>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52844388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57D67-1B69-4258-A3A7-D50BE4E77D4F}"/>
              </a:ext>
            </a:extLst>
          </p:cNvPr>
          <p:cNvSpPr>
            <a:spLocks noGrp="1"/>
          </p:cNvSpPr>
          <p:nvPr>
            <p:ph type="title"/>
          </p:nvPr>
        </p:nvSpPr>
        <p:spPr/>
        <p:txBody>
          <a:bodyPr/>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6D4CF223-3988-40D4-932C-1C7A6EF4F09B}"/>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BBB2A8DC-B631-43E4-94AC-F663D4D191BE}"/>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5" name="Footer Placeholder 4">
            <a:extLst>
              <a:ext uri="{FF2B5EF4-FFF2-40B4-BE49-F238E27FC236}">
                <a16:creationId xmlns:a16="http://schemas.microsoft.com/office/drawing/2014/main" id="{1C76088E-CECB-4DAA-91C7-01D5622BC48B}"/>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8BA776E0-01D1-476B-8852-063E7A33C655}"/>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210733450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989E0267-D2D2-4654-929B-0B3160FB293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NL"/>
          </a:p>
        </p:txBody>
      </p:sp>
      <p:sp>
        <p:nvSpPr>
          <p:cNvPr id="3" name="Vertical Text Placeholder 2">
            <a:extLst>
              <a:ext uri="{FF2B5EF4-FFF2-40B4-BE49-F238E27FC236}">
                <a16:creationId xmlns:a16="http://schemas.microsoft.com/office/drawing/2014/main" id="{3679D975-BC36-4A4D-BEF2-1585DBD56FE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DFC392EC-942C-4F18-9404-40A205B982BB}"/>
              </a:ext>
            </a:extLst>
          </p:cNvPr>
          <p:cNvSpPr>
            <a:spLocks noGrp="1"/>
          </p:cNvSpPr>
          <p:nvPr>
            <p:ph type="dt" sz="half" idx="10"/>
          </p:nvPr>
        </p:nvSpPr>
        <p:spPr/>
        <p:txBody>
          <a:bodyPr/>
          <a:lstStyle/>
          <a:p>
            <a:fld id="{AA118124-9824-47CA-BA84-88E8E5B41D69}" type="datetimeFigureOut">
              <a:rPr lang="en-NL" smtClean="0"/>
              <a:t>08/25/2026</a:t>
            </a:fld>
            <a:endParaRPr lang="en-NL"/>
          </a:p>
        </p:txBody>
      </p:sp>
      <p:sp>
        <p:nvSpPr>
          <p:cNvPr id="5" name="Footer Placeholder 4">
            <a:extLst>
              <a:ext uri="{FF2B5EF4-FFF2-40B4-BE49-F238E27FC236}">
                <a16:creationId xmlns:a16="http://schemas.microsoft.com/office/drawing/2014/main" id="{EB82C6B3-E723-4911-8ACC-1C36125E13D4}"/>
              </a:ext>
            </a:extLst>
          </p:cNvPr>
          <p:cNvSpPr>
            <a:spLocks noGrp="1"/>
          </p:cNvSpPr>
          <p:nvPr>
            <p:ph type="ftr" sz="quarter" idx="11"/>
          </p:nvPr>
        </p:nvSpPr>
        <p:spPr/>
        <p:txBody>
          <a:bodyPr/>
          <a:lstStyle/>
          <a:p>
            <a:endParaRPr lang="en-NL"/>
          </a:p>
        </p:txBody>
      </p:sp>
      <p:sp>
        <p:nvSpPr>
          <p:cNvPr id="6" name="Slide Number Placeholder 5">
            <a:extLst>
              <a:ext uri="{FF2B5EF4-FFF2-40B4-BE49-F238E27FC236}">
                <a16:creationId xmlns:a16="http://schemas.microsoft.com/office/drawing/2014/main" id="{D250E92B-0E6F-4C5C-BA2D-E5195C0A1224}"/>
              </a:ext>
            </a:extLst>
          </p:cNvPr>
          <p:cNvSpPr>
            <a:spLocks noGrp="1"/>
          </p:cNvSpPr>
          <p:nvPr>
            <p:ph type="sldNum" sz="quarter" idx="12"/>
          </p:nvPr>
        </p:nvSpPr>
        <p:spPr/>
        <p:txBody>
          <a:bodyPr/>
          <a:lstStyle/>
          <a:p>
            <a:fld id="{E705241A-55A2-4AE4-A772-148ECDC02327}" type="slidenum">
              <a:rPr lang="en-NL" smtClean="0"/>
              <a:t>‹#›</a:t>
            </a:fld>
            <a:endParaRPr lang="en-NL"/>
          </a:p>
        </p:txBody>
      </p:sp>
    </p:spTree>
    <p:extLst>
      <p:ext uri="{BB962C8B-B14F-4D97-AF65-F5344CB8AC3E}">
        <p14:creationId xmlns:p14="http://schemas.microsoft.com/office/powerpoint/2010/main" val="128815721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31272" y="1879788"/>
            <a:ext cx="9421091" cy="1297081"/>
          </a:xfrm>
        </p:spPr>
        <p:txBody>
          <a:bodyPr/>
          <a:lstStyle/>
          <a:p>
            <a:r>
              <a:rPr lang="en-US"/>
              <a:t>Click to edit Master title style</a:t>
            </a:r>
          </a:p>
        </p:txBody>
      </p:sp>
      <p:sp>
        <p:nvSpPr>
          <p:cNvPr id="3" name="Subtitle 2"/>
          <p:cNvSpPr>
            <a:spLocks noGrp="1"/>
          </p:cNvSpPr>
          <p:nvPr>
            <p:ph type="subTitle" idx="1"/>
          </p:nvPr>
        </p:nvSpPr>
        <p:spPr>
          <a:xfrm>
            <a:off x="1662545" y="3429000"/>
            <a:ext cx="7758545" cy="1546412"/>
          </a:xfrm>
        </p:spPr>
        <p:txBody>
          <a:bodyPr/>
          <a:lstStyle>
            <a:lvl1pPr marL="0" indent="0" algn="ctr">
              <a:buNone/>
              <a:defRPr>
                <a:solidFill>
                  <a:schemeClr val="tx1">
                    <a:tint val="75000"/>
                  </a:schemeClr>
                </a:solidFill>
              </a:defRPr>
            </a:lvl1pPr>
            <a:lvl2pPr marL="554197" indent="0" algn="ctr">
              <a:buNone/>
              <a:defRPr>
                <a:solidFill>
                  <a:schemeClr val="tx1">
                    <a:tint val="75000"/>
                  </a:schemeClr>
                </a:solidFill>
              </a:defRPr>
            </a:lvl2pPr>
            <a:lvl3pPr marL="1108392" indent="0" algn="ctr">
              <a:buNone/>
              <a:defRPr>
                <a:solidFill>
                  <a:schemeClr val="tx1">
                    <a:tint val="75000"/>
                  </a:schemeClr>
                </a:solidFill>
              </a:defRPr>
            </a:lvl3pPr>
            <a:lvl4pPr marL="1662589" indent="0" algn="ctr">
              <a:buNone/>
              <a:defRPr>
                <a:solidFill>
                  <a:schemeClr val="tx1">
                    <a:tint val="75000"/>
                  </a:schemeClr>
                </a:solidFill>
              </a:defRPr>
            </a:lvl4pPr>
            <a:lvl5pPr marL="2216786" indent="0" algn="ctr">
              <a:buNone/>
              <a:defRPr>
                <a:solidFill>
                  <a:schemeClr val="tx1">
                    <a:tint val="75000"/>
                  </a:schemeClr>
                </a:solidFill>
              </a:defRPr>
            </a:lvl5pPr>
            <a:lvl6pPr marL="2770981" indent="0" algn="ctr">
              <a:buNone/>
              <a:defRPr>
                <a:solidFill>
                  <a:schemeClr val="tx1">
                    <a:tint val="75000"/>
                  </a:schemeClr>
                </a:solidFill>
              </a:defRPr>
            </a:lvl6pPr>
            <a:lvl7pPr marL="3325178" indent="0" algn="ctr">
              <a:buNone/>
              <a:defRPr>
                <a:solidFill>
                  <a:schemeClr val="tx1">
                    <a:tint val="75000"/>
                  </a:schemeClr>
                </a:solidFill>
              </a:defRPr>
            </a:lvl7pPr>
            <a:lvl8pPr marL="3879374" indent="0" algn="ctr">
              <a:buNone/>
              <a:defRPr>
                <a:solidFill>
                  <a:schemeClr val="tx1">
                    <a:tint val="75000"/>
                  </a:schemeClr>
                </a:solidFill>
              </a:defRPr>
            </a:lvl8pPr>
            <a:lvl9pPr marL="443357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1485795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40919128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75531" y="3888442"/>
            <a:ext cx="9421091" cy="1201831"/>
          </a:xfrm>
        </p:spPr>
        <p:txBody>
          <a:bodyPr anchor="t"/>
          <a:lstStyle>
            <a:lvl1pPr algn="l">
              <a:defRPr sz="4849" b="1" cap="all"/>
            </a:lvl1pPr>
          </a:lstStyle>
          <a:p>
            <a:r>
              <a:rPr lang="en-US"/>
              <a:t>Click to edit Master title style</a:t>
            </a:r>
          </a:p>
        </p:txBody>
      </p:sp>
      <p:sp>
        <p:nvSpPr>
          <p:cNvPr id="3" name="Text Placeholder 2"/>
          <p:cNvSpPr>
            <a:spLocks noGrp="1"/>
          </p:cNvSpPr>
          <p:nvPr>
            <p:ph type="body" idx="1"/>
          </p:nvPr>
        </p:nvSpPr>
        <p:spPr>
          <a:xfrm>
            <a:off x="875531" y="2564748"/>
            <a:ext cx="9421091" cy="1323694"/>
          </a:xfrm>
        </p:spPr>
        <p:txBody>
          <a:bodyPr anchor="b"/>
          <a:lstStyle>
            <a:lvl1pPr marL="0" indent="0">
              <a:buNone/>
              <a:defRPr sz="2424">
                <a:solidFill>
                  <a:schemeClr val="tx1">
                    <a:tint val="75000"/>
                  </a:schemeClr>
                </a:solidFill>
              </a:defRPr>
            </a:lvl1pPr>
            <a:lvl2pPr marL="554197" indent="0">
              <a:buNone/>
              <a:defRPr sz="2182">
                <a:solidFill>
                  <a:schemeClr val="tx1">
                    <a:tint val="75000"/>
                  </a:schemeClr>
                </a:solidFill>
              </a:defRPr>
            </a:lvl2pPr>
            <a:lvl3pPr marL="1108392" indent="0">
              <a:buNone/>
              <a:defRPr sz="1940">
                <a:solidFill>
                  <a:schemeClr val="tx1">
                    <a:tint val="75000"/>
                  </a:schemeClr>
                </a:solidFill>
              </a:defRPr>
            </a:lvl3pPr>
            <a:lvl4pPr marL="1662589" indent="0">
              <a:buNone/>
              <a:defRPr sz="1697">
                <a:solidFill>
                  <a:schemeClr val="tx1">
                    <a:tint val="75000"/>
                  </a:schemeClr>
                </a:solidFill>
              </a:defRPr>
            </a:lvl4pPr>
            <a:lvl5pPr marL="2216786" indent="0">
              <a:buNone/>
              <a:defRPr sz="1697">
                <a:solidFill>
                  <a:schemeClr val="tx1">
                    <a:tint val="75000"/>
                  </a:schemeClr>
                </a:solidFill>
              </a:defRPr>
            </a:lvl5pPr>
            <a:lvl6pPr marL="2770981" indent="0">
              <a:buNone/>
              <a:defRPr sz="1697">
                <a:solidFill>
                  <a:schemeClr val="tx1">
                    <a:tint val="75000"/>
                  </a:schemeClr>
                </a:solidFill>
              </a:defRPr>
            </a:lvl6pPr>
            <a:lvl7pPr marL="3325178" indent="0">
              <a:buNone/>
              <a:defRPr sz="1697">
                <a:solidFill>
                  <a:schemeClr val="tx1">
                    <a:tint val="75000"/>
                  </a:schemeClr>
                </a:solidFill>
              </a:defRPr>
            </a:lvl7pPr>
            <a:lvl8pPr marL="3879374" indent="0">
              <a:buNone/>
              <a:defRPr sz="1697">
                <a:solidFill>
                  <a:schemeClr val="tx1">
                    <a:tint val="75000"/>
                  </a:schemeClr>
                </a:solidFill>
              </a:defRPr>
            </a:lvl8pPr>
            <a:lvl9pPr marL="4433570" indent="0">
              <a:buNone/>
              <a:defRPr sz="1697">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70343860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5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634182" y="1411942"/>
            <a:ext cx="4895273" cy="3993497"/>
          </a:xfrm>
        </p:spPr>
        <p:txBody>
          <a:bodyPr/>
          <a:lstStyle>
            <a:lvl1pPr>
              <a:defRPr sz="3394"/>
            </a:lvl1pPr>
            <a:lvl2pPr>
              <a:defRPr sz="2909"/>
            </a:lvl2pPr>
            <a:lvl3pPr>
              <a:defRPr sz="2424"/>
            </a:lvl3pPr>
            <a:lvl4pPr>
              <a:defRPr sz="2182"/>
            </a:lvl4pPr>
            <a:lvl5pPr>
              <a:defRPr sz="2182"/>
            </a:lvl5pPr>
            <a:lvl6pPr>
              <a:defRPr sz="2182"/>
            </a:lvl6pPr>
            <a:lvl7pPr>
              <a:defRPr sz="2182"/>
            </a:lvl7pPr>
            <a:lvl8pPr>
              <a:defRPr sz="2182"/>
            </a:lvl8pPr>
            <a:lvl9pPr>
              <a:defRPr sz="2182"/>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8496089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54183" y="1354511"/>
            <a:ext cx="4897197"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4" name="Content Placeholder 3"/>
          <p:cNvSpPr>
            <a:spLocks noGrp="1"/>
          </p:cNvSpPr>
          <p:nvPr>
            <p:ph sz="half" idx="2"/>
          </p:nvPr>
        </p:nvSpPr>
        <p:spPr>
          <a:xfrm>
            <a:off x="554183" y="1919007"/>
            <a:ext cx="4897197"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630334" y="1354511"/>
            <a:ext cx="4899121" cy="564496"/>
          </a:xfrm>
        </p:spPr>
        <p:txBody>
          <a:bodyPr anchor="b"/>
          <a:lstStyle>
            <a:lvl1pPr marL="0" indent="0">
              <a:buNone/>
              <a:defRPr sz="2909" b="1"/>
            </a:lvl1pPr>
            <a:lvl2pPr marL="554197" indent="0">
              <a:buNone/>
              <a:defRPr sz="2424" b="1"/>
            </a:lvl2pPr>
            <a:lvl3pPr marL="1108392" indent="0">
              <a:buNone/>
              <a:defRPr sz="2182" b="1"/>
            </a:lvl3pPr>
            <a:lvl4pPr marL="1662589" indent="0">
              <a:buNone/>
              <a:defRPr sz="1940" b="1"/>
            </a:lvl4pPr>
            <a:lvl5pPr marL="2216786" indent="0">
              <a:buNone/>
              <a:defRPr sz="1940" b="1"/>
            </a:lvl5pPr>
            <a:lvl6pPr marL="2770981" indent="0">
              <a:buNone/>
              <a:defRPr sz="1940" b="1"/>
            </a:lvl6pPr>
            <a:lvl7pPr marL="3325178" indent="0">
              <a:buNone/>
              <a:defRPr sz="1940" b="1"/>
            </a:lvl7pPr>
            <a:lvl8pPr marL="3879374" indent="0">
              <a:buNone/>
              <a:defRPr sz="1940" b="1"/>
            </a:lvl8pPr>
            <a:lvl9pPr marL="4433570" indent="0">
              <a:buNone/>
              <a:defRPr sz="1940" b="1"/>
            </a:lvl9pPr>
          </a:lstStyle>
          <a:p>
            <a:pPr lvl="0"/>
            <a:r>
              <a:rPr lang="en-US"/>
              <a:t>Click to edit Master text styles</a:t>
            </a:r>
          </a:p>
        </p:txBody>
      </p:sp>
      <p:sp>
        <p:nvSpPr>
          <p:cNvPr id="6" name="Content Placeholder 5"/>
          <p:cNvSpPr>
            <a:spLocks noGrp="1"/>
          </p:cNvSpPr>
          <p:nvPr>
            <p:ph sz="quarter" idx="4"/>
          </p:nvPr>
        </p:nvSpPr>
        <p:spPr>
          <a:xfrm>
            <a:off x="5630334" y="1919007"/>
            <a:ext cx="4899121" cy="3486431"/>
          </a:xfrm>
        </p:spPr>
        <p:txBody>
          <a:bodyPr/>
          <a:lstStyle>
            <a:lvl1pPr>
              <a:defRPr sz="2909"/>
            </a:lvl1pPr>
            <a:lvl2pPr>
              <a:defRPr sz="2424"/>
            </a:lvl2pPr>
            <a:lvl3pPr>
              <a:defRPr sz="2182"/>
            </a:lvl3pPr>
            <a:lvl4pPr>
              <a:defRPr sz="1940"/>
            </a:lvl4pPr>
            <a:lvl5pPr>
              <a:defRPr sz="1940"/>
            </a:lvl5pPr>
            <a:lvl6pPr>
              <a:defRPr sz="1940"/>
            </a:lvl6pPr>
            <a:lvl7pPr>
              <a:defRPr sz="1940"/>
            </a:lvl7pPr>
            <a:lvl8pPr>
              <a:defRPr sz="1940"/>
            </a:lvl8pPr>
            <a:lvl9pPr>
              <a:defRPr sz="194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8/25/2026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811386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8/25/2026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9866788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0BD84-3F59-2F57-21E2-F71C6FC227C1}"/>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B0A14678-FAE6-87C6-F782-C7DE56D5D13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14DE93DE-4D20-AF4A-D3D1-71F8EEC1A53D}"/>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D9C95C38-A92A-DBA3-9C72-02617556A674}"/>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a:extLst>
              <a:ext uri="{FF2B5EF4-FFF2-40B4-BE49-F238E27FC236}">
                <a16:creationId xmlns:a16="http://schemas.microsoft.com/office/drawing/2014/main" id="{C6DD5909-1FE6-F27D-950B-25AD1838694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C45C7C95-9AE0-D20A-FCCE-15C729C9650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64801631"/>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8/25/2026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0589464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4182" y="240927"/>
            <a:ext cx="3646440" cy="1025338"/>
          </a:xfrm>
        </p:spPr>
        <p:txBody>
          <a:bodyPr anchor="b"/>
          <a:lstStyle>
            <a:lvl1pPr algn="l">
              <a:defRPr sz="2424" b="1"/>
            </a:lvl1pPr>
          </a:lstStyle>
          <a:p>
            <a:r>
              <a:rPr lang="en-US"/>
              <a:t>Click to edit Master title style</a:t>
            </a:r>
          </a:p>
        </p:txBody>
      </p:sp>
      <p:sp>
        <p:nvSpPr>
          <p:cNvPr id="3" name="Content Placeholder 2"/>
          <p:cNvSpPr>
            <a:spLocks noGrp="1"/>
          </p:cNvSpPr>
          <p:nvPr>
            <p:ph idx="1"/>
          </p:nvPr>
        </p:nvSpPr>
        <p:spPr>
          <a:xfrm>
            <a:off x="4333394" y="240928"/>
            <a:ext cx="6196061" cy="5164511"/>
          </a:xfrm>
        </p:spPr>
        <p:txBody>
          <a:bodyPr/>
          <a:lstStyle>
            <a:lvl1pPr>
              <a:defRPr sz="3879"/>
            </a:lvl1pPr>
            <a:lvl2pPr>
              <a:defRPr sz="3394"/>
            </a:lvl2pPr>
            <a:lvl3pPr>
              <a:defRPr sz="2909"/>
            </a:lvl3pPr>
            <a:lvl4pPr>
              <a:defRPr sz="2424"/>
            </a:lvl4pPr>
            <a:lvl5pPr>
              <a:defRPr sz="2424"/>
            </a:lvl5pPr>
            <a:lvl6pPr>
              <a:defRPr sz="2424"/>
            </a:lvl6pPr>
            <a:lvl7pPr>
              <a:defRPr sz="2424"/>
            </a:lvl7pPr>
            <a:lvl8pPr>
              <a:defRPr sz="2424"/>
            </a:lvl8pPr>
            <a:lvl9pPr>
              <a:defRPr sz="242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54182" y="1266266"/>
            <a:ext cx="3646440" cy="4139173"/>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72597861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72471" y="4235824"/>
            <a:ext cx="6650182" cy="500063"/>
          </a:xfrm>
        </p:spPr>
        <p:txBody>
          <a:bodyPr anchor="b"/>
          <a:lstStyle>
            <a:lvl1pPr algn="l">
              <a:defRPr sz="2424" b="1"/>
            </a:lvl1pPr>
          </a:lstStyle>
          <a:p>
            <a:r>
              <a:rPr lang="en-US"/>
              <a:t>Click to edit Master title style</a:t>
            </a:r>
          </a:p>
        </p:txBody>
      </p:sp>
      <p:sp>
        <p:nvSpPr>
          <p:cNvPr id="3" name="Picture Placeholder 2"/>
          <p:cNvSpPr>
            <a:spLocks noGrp="1"/>
          </p:cNvSpPr>
          <p:nvPr>
            <p:ph type="pic" idx="1"/>
          </p:nvPr>
        </p:nvSpPr>
        <p:spPr>
          <a:xfrm>
            <a:off x="2172471" y="540684"/>
            <a:ext cx="6650182" cy="3630706"/>
          </a:xfrm>
        </p:spPr>
        <p:txBody>
          <a:bodyPr/>
          <a:lstStyle>
            <a:lvl1pPr marL="0" indent="0">
              <a:buNone/>
              <a:defRPr sz="3879"/>
            </a:lvl1pPr>
            <a:lvl2pPr marL="554197" indent="0">
              <a:buNone/>
              <a:defRPr sz="3394"/>
            </a:lvl2pPr>
            <a:lvl3pPr marL="1108392" indent="0">
              <a:buNone/>
              <a:defRPr sz="2909"/>
            </a:lvl3pPr>
            <a:lvl4pPr marL="1662589" indent="0">
              <a:buNone/>
              <a:defRPr sz="2424"/>
            </a:lvl4pPr>
            <a:lvl5pPr marL="2216786" indent="0">
              <a:buNone/>
              <a:defRPr sz="2424"/>
            </a:lvl5pPr>
            <a:lvl6pPr marL="2770981" indent="0">
              <a:buNone/>
              <a:defRPr sz="2424"/>
            </a:lvl6pPr>
            <a:lvl7pPr marL="3325178" indent="0">
              <a:buNone/>
              <a:defRPr sz="2424"/>
            </a:lvl7pPr>
            <a:lvl8pPr marL="3879374" indent="0">
              <a:buNone/>
              <a:defRPr sz="2424"/>
            </a:lvl8pPr>
            <a:lvl9pPr marL="4433570" indent="0">
              <a:buNone/>
              <a:defRPr sz="2424"/>
            </a:lvl9pPr>
          </a:lstStyle>
          <a:p>
            <a:endParaRPr lang="en-US"/>
          </a:p>
        </p:txBody>
      </p:sp>
      <p:sp>
        <p:nvSpPr>
          <p:cNvPr id="4" name="Text Placeholder 3"/>
          <p:cNvSpPr>
            <a:spLocks noGrp="1"/>
          </p:cNvSpPr>
          <p:nvPr>
            <p:ph type="body" sz="half" idx="2"/>
          </p:nvPr>
        </p:nvSpPr>
        <p:spPr>
          <a:xfrm>
            <a:off x="2172471" y="4735887"/>
            <a:ext cx="6650182" cy="710172"/>
          </a:xfrm>
        </p:spPr>
        <p:txBody>
          <a:bodyPr/>
          <a:lstStyle>
            <a:lvl1pPr marL="0" indent="0">
              <a:buNone/>
              <a:defRPr sz="1697"/>
            </a:lvl1pPr>
            <a:lvl2pPr marL="554197" indent="0">
              <a:buNone/>
              <a:defRPr sz="1454"/>
            </a:lvl2pPr>
            <a:lvl3pPr marL="1108392" indent="0">
              <a:buNone/>
              <a:defRPr sz="1212"/>
            </a:lvl3pPr>
            <a:lvl4pPr marL="1662589" indent="0">
              <a:buNone/>
              <a:defRPr sz="1091"/>
            </a:lvl4pPr>
            <a:lvl5pPr marL="2216786" indent="0">
              <a:buNone/>
              <a:defRPr sz="1091"/>
            </a:lvl5pPr>
            <a:lvl6pPr marL="2770981" indent="0">
              <a:buNone/>
              <a:defRPr sz="1091"/>
            </a:lvl6pPr>
            <a:lvl7pPr marL="3325178" indent="0">
              <a:buNone/>
              <a:defRPr sz="1091"/>
            </a:lvl7pPr>
            <a:lvl8pPr marL="3879374" indent="0">
              <a:buNone/>
              <a:defRPr sz="1091"/>
            </a:lvl8pPr>
            <a:lvl9pPr marL="4433570" indent="0">
              <a:buNone/>
              <a:defRPr sz="1091"/>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8/25/2026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03719210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1487421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035637" y="242329"/>
            <a:ext cx="2493818" cy="516311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54182" y="242329"/>
            <a:ext cx="7296727" cy="516311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8/25/2026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0086865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5830888" y="203200"/>
            <a:ext cx="49403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6356350"/>
            <a:ext cx="12192000" cy="501650"/>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6" name="Rectangle 5"/>
          <p:cNvSpPr/>
          <p:nvPr/>
        </p:nvSpPr>
        <p:spPr>
          <a:xfrm>
            <a:off x="0" y="965200"/>
            <a:ext cx="12192000" cy="238125"/>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7" name="Rectangle 6"/>
          <p:cNvSpPr>
            <a:spLocks noChangeArrowheads="1"/>
          </p:cNvSpPr>
          <p:nvPr/>
        </p:nvSpPr>
        <p:spPr bwMode="auto">
          <a:xfrm>
            <a:off x="3575050" y="6054725"/>
            <a:ext cx="7778750" cy="30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algn="r">
              <a:defRPr/>
            </a:pPr>
            <a:r>
              <a:rPr lang="en-US" altLang="en-US" sz="1400" b="1" u="sng">
                <a:latin typeface="Times New Roman" panose="02020603050405020304" pitchFamily="18" charset="0"/>
                <a:cs typeface="Times New Roman" panose="02020603050405020304" pitchFamily="18" charset="0"/>
              </a:rPr>
              <a:t>Email: </a:t>
            </a:r>
            <a:r>
              <a:rPr lang="en-US" altLang="en-US" sz="1400" b="1">
                <a:solidFill>
                  <a:srgbClr val="FF0000"/>
                </a:solidFill>
                <a:latin typeface="Times New Roman" panose="02020603050405020304" pitchFamily="18" charset="0"/>
                <a:cs typeface="Times New Roman" panose="02020603050405020304" pitchFamily="18" charset="0"/>
              </a:rPr>
              <a:t>info@deeperlife.nl;  </a:t>
            </a:r>
            <a:r>
              <a:rPr lang="en-US" altLang="en-US" sz="1400" b="1" u="sng">
                <a:latin typeface="Times New Roman" panose="02020603050405020304" pitchFamily="18" charset="0"/>
                <a:cs typeface="Times New Roman" panose="02020603050405020304" pitchFamily="18" charset="0"/>
              </a:rPr>
              <a:t>Websites</a:t>
            </a:r>
            <a:r>
              <a:rPr lang="en-US" altLang="en-US" sz="1400" b="1">
                <a:latin typeface="Times New Roman" panose="02020603050405020304" pitchFamily="18" charset="0"/>
                <a:cs typeface="Times New Roman" panose="02020603050405020304" pitchFamily="18" charset="0"/>
              </a:rPr>
              <a:t>: </a:t>
            </a:r>
            <a:r>
              <a:rPr lang="en-US" altLang="en-US" sz="1400" b="1">
                <a:solidFill>
                  <a:srgbClr val="FF0000"/>
                </a:solidFill>
                <a:latin typeface="Times New Roman" panose="02020603050405020304" pitchFamily="18" charset="0"/>
                <a:cs typeface="Times New Roman" panose="02020603050405020304" pitchFamily="18" charset="0"/>
              </a:rPr>
              <a:t>www.dclm-nl.org;  www.dclm.org</a:t>
            </a:r>
            <a:endParaRPr lang="en-US" altLang="en-US" sz="1400">
              <a:solidFill>
                <a:srgbClr val="FF0000"/>
              </a:solidFill>
            </a:endParaRPr>
          </a:p>
        </p:txBody>
      </p:sp>
      <p:sp>
        <p:nvSpPr>
          <p:cNvPr id="9" name="Rectangle 8"/>
          <p:cNvSpPr/>
          <p:nvPr/>
        </p:nvSpPr>
        <p:spPr>
          <a:xfrm>
            <a:off x="0" y="1243013"/>
            <a:ext cx="12192000" cy="1000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10" name="Picture 12"/>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5175" y="90488"/>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11" name="Date Placeholder 3"/>
          <p:cNvSpPr>
            <a:spLocks noGrp="1"/>
          </p:cNvSpPr>
          <p:nvPr>
            <p:ph type="dt" sz="half" idx="10"/>
          </p:nvPr>
        </p:nvSpPr>
        <p:spPr/>
        <p:txBody>
          <a:bodyPr/>
          <a:lstStyle>
            <a:lvl1pPr>
              <a:defRPr/>
            </a:lvl1pPr>
          </a:lstStyle>
          <a:p>
            <a:pPr>
              <a:defRPr/>
            </a:pPr>
            <a:fld id="{5F3F4CC0-4873-4233-BDCF-80BEBAD5A084}" type="datetimeFigureOut">
              <a:rPr lang="en-US"/>
              <a:pPr>
                <a:defRPr/>
              </a:pPr>
              <a:t>8/25/2026</a:t>
            </a:fld>
            <a:endParaRPr lang="en-US"/>
          </a:p>
        </p:txBody>
      </p:sp>
      <p:sp>
        <p:nvSpPr>
          <p:cNvPr id="12" name="Footer Placeholder 4"/>
          <p:cNvSpPr>
            <a:spLocks noGrp="1"/>
          </p:cNvSpPr>
          <p:nvPr>
            <p:ph type="ftr" sz="quarter" idx="11"/>
          </p:nvPr>
        </p:nvSpPr>
        <p:spPr/>
        <p:txBody>
          <a:bodyPr/>
          <a:lstStyle>
            <a:lvl1pPr>
              <a:defRPr/>
            </a:lvl1pPr>
          </a:lstStyle>
          <a:p>
            <a:pPr>
              <a:defRPr/>
            </a:pPr>
            <a:endParaRPr lang="en-US"/>
          </a:p>
        </p:txBody>
      </p:sp>
      <p:pic>
        <p:nvPicPr>
          <p:cNvPr id="15" name="Picture 14">
            <a:extLst>
              <a:ext uri="{FF2B5EF4-FFF2-40B4-BE49-F238E27FC236}">
                <a16:creationId xmlns:a16="http://schemas.microsoft.com/office/drawing/2014/main" id="{B3D10086-4EEE-8F41-BC30-9FC6F676107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6057" y="84955"/>
            <a:ext cx="876685" cy="805985"/>
          </a:xfrm>
          <a:prstGeom prst="rect">
            <a:avLst/>
          </a:prstGeom>
        </p:spPr>
      </p:pic>
    </p:spTree>
    <p:extLst>
      <p:ext uri="{BB962C8B-B14F-4D97-AF65-F5344CB8AC3E}">
        <p14:creationId xmlns:p14="http://schemas.microsoft.com/office/powerpoint/2010/main" val="411305251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4" name="TextBox 20"/>
          <p:cNvSpPr txBox="1">
            <a:spLocks noChangeArrowheads="1"/>
          </p:cNvSpPr>
          <p:nvPr/>
        </p:nvSpPr>
        <p:spPr bwMode="auto">
          <a:xfrm>
            <a:off x="6597774" y="106363"/>
            <a:ext cx="4322762" cy="646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defRPr/>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defRPr/>
            </a:pPr>
            <a:r>
              <a:rPr lang="en-US" altLang="en-US" sz="1800" b="1">
                <a:solidFill>
                  <a:schemeClr val="accent1">
                    <a:lumMod val="75000"/>
                  </a:schemeClr>
                </a:solidFill>
                <a:latin typeface="Cambria" panose="02040503050406030204" pitchFamily="18" charset="0"/>
              </a:rPr>
              <a:t>The Netherlands</a:t>
            </a:r>
          </a:p>
        </p:txBody>
      </p:sp>
      <p:sp>
        <p:nvSpPr>
          <p:cNvPr id="5" name="Rectangle 4"/>
          <p:cNvSpPr/>
          <p:nvPr/>
        </p:nvSpPr>
        <p:spPr>
          <a:xfrm>
            <a:off x="0" y="852488"/>
            <a:ext cx="12192000" cy="100012"/>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sp>
        <p:nvSpPr>
          <p:cNvPr id="6" name="Rectangle 5"/>
          <p:cNvSpPr/>
          <p:nvPr/>
        </p:nvSpPr>
        <p:spPr>
          <a:xfrm>
            <a:off x="0" y="6353175"/>
            <a:ext cx="12192000" cy="504825"/>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500">
                <a:latin typeface="Bell MT" panose="02020503060305020303" pitchFamily="18" charset="0"/>
              </a:rPr>
              <a:t>…earnestly contend for the FAITH which was once delivered unto the SAINTS (Jude 3)</a:t>
            </a:r>
          </a:p>
        </p:txBody>
      </p:sp>
      <p:sp>
        <p:nvSpPr>
          <p:cNvPr id="7" name="Rectangle 6"/>
          <p:cNvSpPr/>
          <p:nvPr/>
        </p:nvSpPr>
        <p:spPr>
          <a:xfrm>
            <a:off x="0" y="1011238"/>
            <a:ext cx="12192000" cy="1016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p>
        </p:txBody>
      </p:sp>
      <p:pic>
        <p:nvPicPr>
          <p:cNvPr id="9" name="Picture 11"/>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920536" y="0"/>
            <a:ext cx="704850"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p:cNvSpPr>
            <a:spLocks noGrp="1"/>
          </p:cNvSpPr>
          <p:nvPr>
            <p:ph type="title"/>
          </p:nvPr>
        </p:nvSpPr>
        <p:spPr>
          <a:xfrm>
            <a:off x="838200" y="1170135"/>
            <a:ext cx="10515600" cy="593707"/>
          </a:xfrm>
        </p:spPr>
        <p:txBody>
          <a:bodyPr/>
          <a:lstStyle>
            <a:lvl1pPr>
              <a:defRPr sz="3600">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lvl1pPr>
              <a:defRPr sz="3200"/>
            </a:lvl1pPr>
            <a:lvl2pPr>
              <a:defRPr sz="3000"/>
            </a:lvl2pPr>
            <a:lvl3pPr>
              <a:defRPr sz="2800"/>
            </a:lvl3pPr>
            <a:lvl4pPr>
              <a:defRPr sz="2600"/>
            </a:lvl4pPr>
            <a:lvl5pPr>
              <a:defRPr sz="2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14" name="Picture 13">
            <a:extLst>
              <a:ext uri="{FF2B5EF4-FFF2-40B4-BE49-F238E27FC236}">
                <a16:creationId xmlns:a16="http://schemas.microsoft.com/office/drawing/2014/main" id="{75DDF9D7-720F-374E-866B-4B431C46F52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51384" y="1"/>
            <a:ext cx="909185" cy="835864"/>
          </a:xfrm>
          <a:prstGeom prst="rect">
            <a:avLst/>
          </a:prstGeom>
        </p:spPr>
      </p:pic>
    </p:spTree>
    <p:extLst>
      <p:ext uri="{BB962C8B-B14F-4D97-AF65-F5344CB8AC3E}">
        <p14:creationId xmlns:p14="http://schemas.microsoft.com/office/powerpoint/2010/main" val="176813582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B0C1BE17-3654-4CE2-B0FD-936A3E10C842}" type="datetimeFigureOut">
              <a:rPr lang="en-US"/>
              <a:pPr>
                <a:defRPr/>
              </a:pPr>
              <a:t>8/25/2026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2E00648-7034-409F-91E6-277EB4E84EE4}" type="slidenum">
              <a:rPr lang="en-US" altLang="en-US"/>
              <a:pPr>
                <a:defRPr/>
              </a:pPr>
              <a:t>‹#›</a:t>
            </a:fld>
            <a:endParaRPr lang="en-US" altLang="en-US"/>
          </a:p>
        </p:txBody>
      </p:sp>
    </p:spTree>
    <p:extLst>
      <p:ext uri="{BB962C8B-B14F-4D97-AF65-F5344CB8AC3E}">
        <p14:creationId xmlns:p14="http://schemas.microsoft.com/office/powerpoint/2010/main" val="27972462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3"/>
          <p:cNvSpPr>
            <a:spLocks noGrp="1"/>
          </p:cNvSpPr>
          <p:nvPr>
            <p:ph type="dt" sz="half" idx="10"/>
          </p:nvPr>
        </p:nvSpPr>
        <p:spPr/>
        <p:txBody>
          <a:bodyPr/>
          <a:lstStyle>
            <a:lvl1pPr>
              <a:defRPr/>
            </a:lvl1pPr>
          </a:lstStyle>
          <a:p>
            <a:pPr>
              <a:defRPr/>
            </a:pPr>
            <a:fld id="{73429E00-4FAD-485A-B6F0-4DA1F0773649}" type="datetimeFigureOut">
              <a:rPr lang="en-US"/>
              <a:pPr>
                <a:defRPr/>
              </a:pPr>
              <a:t>8/25/2026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70EBD59D-F673-42A7-9F88-8CE2949FEF9C}" type="slidenum">
              <a:rPr lang="en-US" altLang="en-US"/>
              <a:pPr>
                <a:defRPr/>
              </a:pPr>
              <a:t>‹#›</a:t>
            </a:fld>
            <a:endParaRPr lang="en-US" altLang="en-US"/>
          </a:p>
        </p:txBody>
      </p:sp>
    </p:spTree>
    <p:extLst>
      <p:ext uri="{BB962C8B-B14F-4D97-AF65-F5344CB8AC3E}">
        <p14:creationId xmlns:p14="http://schemas.microsoft.com/office/powerpoint/2010/main" val="261155203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3"/>
          <p:cNvSpPr>
            <a:spLocks noGrp="1"/>
          </p:cNvSpPr>
          <p:nvPr>
            <p:ph type="dt" sz="half" idx="10"/>
          </p:nvPr>
        </p:nvSpPr>
        <p:spPr/>
        <p:txBody>
          <a:bodyPr/>
          <a:lstStyle>
            <a:lvl1pPr>
              <a:defRPr/>
            </a:lvl1pPr>
          </a:lstStyle>
          <a:p>
            <a:pPr>
              <a:defRPr/>
            </a:pPr>
            <a:fld id="{2E7481DD-64E9-453F-9A18-8E1185034B1B}" type="datetimeFigureOut">
              <a:rPr lang="en-US"/>
              <a:pPr>
                <a:defRPr/>
              </a:pPr>
              <a:t>8/25/2026</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BF1DAE0-A164-4DF5-9795-C6535EAFCE8D}" type="slidenum">
              <a:rPr lang="en-US" altLang="en-US"/>
              <a:pPr>
                <a:defRPr/>
              </a:pPr>
              <a:t>‹#›</a:t>
            </a:fld>
            <a:endParaRPr lang="en-US" altLang="en-US"/>
          </a:p>
        </p:txBody>
      </p:sp>
    </p:spTree>
    <p:extLst>
      <p:ext uri="{BB962C8B-B14F-4D97-AF65-F5344CB8AC3E}">
        <p14:creationId xmlns:p14="http://schemas.microsoft.com/office/powerpoint/2010/main" val="10023253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7FED65-0E5F-9FA1-9475-81EECE92B86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A525618-3FD1-67E6-9167-43845B2AC76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111D347-BE4B-894F-AA39-248DB07995F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AFE91402-18CC-F1F2-6E0C-9DA76F3459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412B3BE-A17A-4715-BD75-0E57D609FA9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77273D7D-B49A-379F-BED1-727DFFBCAD69}"/>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8" name="Footer Placeholder 7">
            <a:extLst>
              <a:ext uri="{FF2B5EF4-FFF2-40B4-BE49-F238E27FC236}">
                <a16:creationId xmlns:a16="http://schemas.microsoft.com/office/drawing/2014/main" id="{16019867-607E-90C5-2CA6-A3D1C19B9EC3}"/>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4EAA0D5E-565E-4236-3A2A-568B993E832F}"/>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301467867"/>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3"/>
          <p:cNvSpPr>
            <a:spLocks noGrp="1"/>
          </p:cNvSpPr>
          <p:nvPr>
            <p:ph type="dt" sz="half" idx="10"/>
          </p:nvPr>
        </p:nvSpPr>
        <p:spPr/>
        <p:txBody>
          <a:bodyPr/>
          <a:lstStyle>
            <a:lvl1pPr>
              <a:defRPr/>
            </a:lvl1pPr>
          </a:lstStyle>
          <a:p>
            <a:pPr>
              <a:defRPr/>
            </a:pPr>
            <a:fld id="{D40DB387-DA01-4626-BC06-C8C73EF51C7F}" type="datetimeFigureOut">
              <a:rPr lang="en-US"/>
              <a:pPr>
                <a:defRPr/>
              </a:pPr>
              <a:t>8/25/2026</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BD560632-52BD-4750-9838-DC4D4DBB4FFF}" type="slidenum">
              <a:rPr lang="en-US" altLang="en-US"/>
              <a:pPr>
                <a:defRPr/>
              </a:pPr>
              <a:t>‹#›</a:t>
            </a:fld>
            <a:endParaRPr lang="en-US" altLang="en-US"/>
          </a:p>
        </p:txBody>
      </p:sp>
    </p:spTree>
    <p:extLst>
      <p:ext uri="{BB962C8B-B14F-4D97-AF65-F5344CB8AC3E}">
        <p14:creationId xmlns:p14="http://schemas.microsoft.com/office/powerpoint/2010/main" val="21717448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EBDF442-6F8D-4B5A-A87E-0D67F7C802FE}" type="datetimeFigureOut">
              <a:rPr lang="en-US"/>
              <a:pPr>
                <a:defRPr/>
              </a:pPr>
              <a:t>8/25/2026</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398C67E1-E6E4-4C1D-BC85-3209A2D36EF1}" type="slidenum">
              <a:rPr lang="en-US" altLang="en-US"/>
              <a:pPr>
                <a:defRPr/>
              </a:pPr>
              <a:t>‹#›</a:t>
            </a:fld>
            <a:endParaRPr lang="en-US" altLang="en-US"/>
          </a:p>
        </p:txBody>
      </p:sp>
    </p:spTree>
    <p:extLst>
      <p:ext uri="{BB962C8B-B14F-4D97-AF65-F5344CB8AC3E}">
        <p14:creationId xmlns:p14="http://schemas.microsoft.com/office/powerpoint/2010/main" val="50972262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D3213E9F-D858-44D9-B83F-0E675F2E0129}" type="datetimeFigureOut">
              <a:rPr lang="en-US"/>
              <a:pPr>
                <a:defRPr/>
              </a:pPr>
              <a:t>8/25/2026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C6D9274E-37A9-459A-A3CC-71A2AD219D9B}" type="slidenum">
              <a:rPr lang="en-US" altLang="en-US"/>
              <a:pPr>
                <a:defRPr/>
              </a:pPr>
              <a:t>‹#›</a:t>
            </a:fld>
            <a:endParaRPr lang="en-US" altLang="en-US"/>
          </a:p>
        </p:txBody>
      </p:sp>
    </p:spTree>
    <p:extLst>
      <p:ext uri="{BB962C8B-B14F-4D97-AF65-F5344CB8AC3E}">
        <p14:creationId xmlns:p14="http://schemas.microsoft.com/office/powerpoint/2010/main" val="21071498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3CFB2BD8-B9B7-4E89-B467-05B3CEDCA89D}" type="datetimeFigureOut">
              <a:rPr lang="en-US"/>
              <a:pPr>
                <a:defRPr/>
              </a:pPr>
              <a:t>8/25/2026</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BE316CC3-7A17-46E0-B2CE-08B7AE93AC31}" type="slidenum">
              <a:rPr lang="en-US" altLang="en-US"/>
              <a:pPr>
                <a:defRPr/>
              </a:pPr>
              <a:t>‹#›</a:t>
            </a:fld>
            <a:endParaRPr lang="en-US" altLang="en-US"/>
          </a:p>
        </p:txBody>
      </p:sp>
    </p:spTree>
    <p:extLst>
      <p:ext uri="{BB962C8B-B14F-4D97-AF65-F5344CB8AC3E}">
        <p14:creationId xmlns:p14="http://schemas.microsoft.com/office/powerpoint/2010/main" val="1968570053"/>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31D993AC-CD47-418A-801A-3D4A840221DF}" type="datetimeFigureOut">
              <a:rPr lang="en-US"/>
              <a:pPr>
                <a:defRPr/>
              </a:pPr>
              <a:t>8/25/2026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E86C97BD-4B74-4B4C-BF7D-77813C7643F1}" type="slidenum">
              <a:rPr lang="en-US" altLang="en-US"/>
              <a:pPr>
                <a:defRPr/>
              </a:pPr>
              <a:t>‹#›</a:t>
            </a:fld>
            <a:endParaRPr lang="en-US" altLang="en-US"/>
          </a:p>
        </p:txBody>
      </p:sp>
    </p:spTree>
    <p:extLst>
      <p:ext uri="{BB962C8B-B14F-4D97-AF65-F5344CB8AC3E}">
        <p14:creationId xmlns:p14="http://schemas.microsoft.com/office/powerpoint/2010/main" val="212077251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lvl1pPr>
              <a:defRPr/>
            </a:lvl1pPr>
          </a:lstStyle>
          <a:p>
            <a:pPr>
              <a:defRPr/>
            </a:pPr>
            <a:fld id="{68E11EA4-414B-496E-8224-09C105A65469}" type="datetimeFigureOut">
              <a:rPr lang="en-US"/>
              <a:pPr>
                <a:defRPr/>
              </a:pPr>
              <a:t>8/25/2026</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AA5F29-34CC-4FC6-895C-D8C32ED7C042}" type="slidenum">
              <a:rPr lang="en-US" altLang="en-US"/>
              <a:pPr>
                <a:defRPr/>
              </a:pPr>
              <a:t>‹#›</a:t>
            </a:fld>
            <a:endParaRPr lang="en-US" altLang="en-US"/>
          </a:p>
        </p:txBody>
      </p:sp>
    </p:spTree>
    <p:extLst>
      <p:ext uri="{BB962C8B-B14F-4D97-AF65-F5344CB8AC3E}">
        <p14:creationId xmlns:p14="http://schemas.microsoft.com/office/powerpoint/2010/main" val="309323029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9728603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86856144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4034928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8851105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4C4ED1-792C-A2E4-622F-0FF3AADDD756}"/>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8D522B98-63D5-5F24-E41F-24EB2BC33EBE}"/>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4" name="Footer Placeholder 3">
            <a:extLst>
              <a:ext uri="{FF2B5EF4-FFF2-40B4-BE49-F238E27FC236}">
                <a16:creationId xmlns:a16="http://schemas.microsoft.com/office/drawing/2014/main" id="{CA7672BE-7B36-A9DC-E3D4-149452A726AF}"/>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6D5E6D9F-5249-2E06-559E-E04289724A22}"/>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1119844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D166AC9-700C-4134-802B-28E218B176A1}" type="datetimeFigureOut">
              <a:rPr lang="en-GB" smtClean="0"/>
              <a:t>25/08/2026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95216899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D166AC9-700C-4134-802B-28E218B176A1}" type="datetimeFigureOut">
              <a:rPr lang="en-GB" smtClean="0"/>
              <a:t>25/08/2026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59184456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166AC9-700C-4134-802B-28E218B176A1}" type="datetimeFigureOut">
              <a:rPr lang="en-GB" smtClean="0"/>
              <a:t>25/08/2026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8875817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91982177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2790072604"/>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4086882854"/>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D166AC9-700C-4134-802B-28E218B176A1}" type="datetimeFigureOut">
              <a:rPr lang="en-GB" smtClean="0"/>
              <a:t>25/08/2026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77298689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417284"/>
            <a:ext cx="10363200" cy="2221099"/>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787855"/>
            <a:ext cx="9144000" cy="1580559"/>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pPr>
              <a:defRPr/>
            </a:pPr>
            <a:fld id="{5F3F4CC0-4873-4233-BDCF-80BEBAD5A084}" type="datetimeFigureOut">
              <a:rPr lang="en-US" smtClean="0"/>
              <a:pPr>
                <a:defRPr/>
              </a:pPr>
              <a:t>8/25/2026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8" name="TextBox 20"/>
          <p:cNvSpPr txBox="1">
            <a:spLocks noChangeArrowheads="1"/>
          </p:cNvSpPr>
          <p:nvPr/>
        </p:nvSpPr>
        <p:spPr bwMode="auto">
          <a:xfrm>
            <a:off x="5478273" y="203282"/>
            <a:ext cx="4941217"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nl-NL" altLang="en-US" sz="1800" b="1">
                <a:solidFill>
                  <a:schemeClr val="accent1">
                    <a:lumMod val="75000"/>
                  </a:schemeClr>
                </a:solidFill>
                <a:effectLst/>
                <a:latin typeface="Cambria" panose="02040503050406030204" pitchFamily="18" charset="0"/>
              </a:rPr>
              <a:t>Deeper Christian Life Ministry</a:t>
            </a:r>
          </a:p>
          <a:p>
            <a:pPr algn="r" eaLnBrk="1" hangingPunct="1">
              <a:lnSpc>
                <a:spcPct val="100000"/>
              </a:lnSpc>
              <a:spcBef>
                <a:spcPct val="0"/>
              </a:spcBef>
              <a:buFontTx/>
              <a:buNone/>
            </a:pPr>
            <a:r>
              <a:rPr lang="en-US" altLang="en-US" sz="1800" b="1">
                <a:solidFill>
                  <a:schemeClr val="accent1">
                    <a:lumMod val="75000"/>
                  </a:schemeClr>
                </a:solidFill>
                <a:effectLst/>
                <a:latin typeface="Cambria" panose="02040503050406030204" pitchFamily="18" charset="0"/>
              </a:rPr>
              <a:t>The Netherlands</a:t>
            </a:r>
          </a:p>
        </p:txBody>
      </p:sp>
      <p:sp>
        <p:nvSpPr>
          <p:cNvPr id="10" name="Rectangle 9"/>
          <p:cNvSpPr/>
          <p:nvPr/>
        </p:nvSpPr>
        <p:spPr>
          <a:xfrm>
            <a:off x="0" y="6356351"/>
            <a:ext cx="12192000" cy="501649"/>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Bell MT" panose="02020503060305020303" pitchFamily="18" charset="0"/>
              </a:rPr>
              <a:t>…earnestly contend for the FAITH which was once delivered unto the SAINTS (Jude 3)</a:t>
            </a:r>
          </a:p>
        </p:txBody>
      </p:sp>
      <p:sp>
        <p:nvSpPr>
          <p:cNvPr id="11" name="Rectangle 10"/>
          <p:cNvSpPr/>
          <p:nvPr/>
        </p:nvSpPr>
        <p:spPr>
          <a:xfrm>
            <a:off x="0" y="965767"/>
            <a:ext cx="12192000" cy="237050"/>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3" name="Rectangle 12"/>
          <p:cNvSpPr/>
          <p:nvPr/>
        </p:nvSpPr>
        <p:spPr>
          <a:xfrm>
            <a:off x="3575304" y="6055198"/>
            <a:ext cx="7778496" cy="307777"/>
          </a:xfrm>
          <a:prstGeom prst="rect">
            <a:avLst/>
          </a:prstGeom>
        </p:spPr>
        <p:txBody>
          <a:bodyPr wrap="square">
            <a:spAutoFit/>
          </a:bodyPr>
          <a:lstStyle/>
          <a:p>
            <a:pPr algn="r">
              <a:defRPr/>
            </a:pPr>
            <a:r>
              <a:rPr lang="en-US" sz="1400" b="1" u="sng">
                <a:solidFill>
                  <a:schemeClr val="tx1"/>
                </a:solidFill>
                <a:effectLst/>
                <a:latin typeface="Times New Roman" pitchFamily="18" charset="0"/>
                <a:cs typeface="Times New Roman" pitchFamily="18" charset="0"/>
              </a:rPr>
              <a:t>Email: </a:t>
            </a:r>
            <a:r>
              <a:rPr lang="en-US" sz="1400" b="1">
                <a:solidFill>
                  <a:srgbClr val="FF0000"/>
                </a:solidFill>
                <a:effectLst/>
                <a:latin typeface="Times New Roman" pitchFamily="18" charset="0"/>
                <a:cs typeface="Times New Roman" pitchFamily="18" charset="0"/>
              </a:rPr>
              <a:t>info@deeperlife.nl;  </a:t>
            </a:r>
            <a:r>
              <a:rPr lang="en-US" sz="1400" b="1" u="sng">
                <a:solidFill>
                  <a:schemeClr val="tx1"/>
                </a:solidFill>
                <a:effectLst/>
                <a:latin typeface="Times New Roman" pitchFamily="18" charset="0"/>
                <a:cs typeface="Times New Roman" pitchFamily="18" charset="0"/>
              </a:rPr>
              <a:t>Websites</a:t>
            </a:r>
            <a:r>
              <a:rPr lang="en-US" sz="1400" b="1">
                <a:solidFill>
                  <a:schemeClr val="tx1"/>
                </a:solidFill>
                <a:effectLst/>
                <a:latin typeface="Times New Roman" pitchFamily="18" charset="0"/>
                <a:cs typeface="Times New Roman" pitchFamily="18" charset="0"/>
              </a:rPr>
              <a:t>: </a:t>
            </a:r>
            <a:r>
              <a:rPr lang="en-US" sz="1400" b="1">
                <a:solidFill>
                  <a:srgbClr val="FF0000"/>
                </a:solidFill>
                <a:effectLst/>
                <a:latin typeface="Times New Roman" pitchFamily="18" charset="0"/>
                <a:cs typeface="Times New Roman" pitchFamily="18" charset="0"/>
              </a:rPr>
              <a:t>www.dclm-nl.org;  www.dclm.org</a:t>
            </a:r>
            <a:endParaRPr lang="en-US" sz="1400">
              <a:solidFill>
                <a:srgbClr val="FF0000"/>
              </a:solidFill>
              <a:effectLst/>
            </a:endParaRPr>
          </a:p>
        </p:txBody>
      </p:sp>
      <p:sp>
        <p:nvSpPr>
          <p:cNvPr id="14" name="Rectangle 13"/>
          <p:cNvSpPr/>
          <p:nvPr/>
        </p:nvSpPr>
        <p:spPr>
          <a:xfrm>
            <a:off x="0" y="1242313"/>
            <a:ext cx="12192000" cy="1008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6" name="Picture 15"/>
          <p:cNvPicPr>
            <a:picLocks noChangeAspect="1"/>
          </p:cNvPicPr>
          <p:nvPr/>
        </p:nvPicPr>
        <p:blipFill>
          <a:blip r:embed="rId2"/>
          <a:stretch>
            <a:fillRect/>
          </a:stretch>
        </p:blipFill>
        <p:spPr>
          <a:xfrm>
            <a:off x="10572103" y="90658"/>
            <a:ext cx="705497" cy="831601"/>
          </a:xfrm>
          <a:prstGeom prst="rect">
            <a:avLst/>
          </a:prstGeom>
        </p:spPr>
      </p:pic>
      <p:pic>
        <p:nvPicPr>
          <p:cNvPr id="9" name="Picture 8">
            <a:extLst>
              <a:ext uri="{FF2B5EF4-FFF2-40B4-BE49-F238E27FC236}">
                <a16:creationId xmlns:a16="http://schemas.microsoft.com/office/drawing/2014/main" id="{A4779680-B9A9-44E1-B7C0-D01AAA1278B1}"/>
              </a:ext>
            </a:extLst>
          </p:cNvPr>
          <p:cNvPicPr>
            <a:picLocks noChangeAspect="1"/>
          </p:cNvPicPr>
          <p:nvPr/>
        </p:nvPicPr>
        <p:blipFill rotWithShape="1">
          <a:blip r:embed="rId3"/>
          <a:srcRect l="2824" t="7218" r="4715" b="41618"/>
          <a:stretch/>
        </p:blipFill>
        <p:spPr>
          <a:xfrm>
            <a:off x="671742" y="24778"/>
            <a:ext cx="1100767" cy="924405"/>
          </a:xfrm>
          <a:prstGeom prst="rect">
            <a:avLst/>
          </a:prstGeom>
        </p:spPr>
      </p:pic>
    </p:spTree>
    <p:extLst>
      <p:ext uri="{BB962C8B-B14F-4D97-AF65-F5344CB8AC3E}">
        <p14:creationId xmlns:p14="http://schemas.microsoft.com/office/powerpoint/2010/main" val="2836072211"/>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38200" y="1170135"/>
            <a:ext cx="10515600" cy="593707"/>
          </a:xfrm>
        </p:spPr>
        <p:txBody>
          <a:bodyPr/>
          <a:lstStyle>
            <a:lvl1pPr>
              <a:defRPr>
                <a:latin typeface="Cambria" panose="02040503050406030204" pitchFamily="18" charset="0"/>
              </a:defRPr>
            </a:lvl1pPr>
          </a:lstStyle>
          <a:p>
            <a:r>
              <a:rPr lang="en-US"/>
              <a:t>Click to edit Master title style</a:t>
            </a:r>
          </a:p>
        </p:txBody>
      </p:sp>
      <p:sp>
        <p:nvSpPr>
          <p:cNvPr id="3" name="Content Placeholder 2"/>
          <p:cNvSpPr>
            <a:spLocks noGrp="1"/>
          </p:cNvSpPr>
          <p:nvPr>
            <p:ph idx="1"/>
          </p:nvPr>
        </p:nvSpPr>
        <p:spPr>
          <a:xfrm>
            <a:off x="838200" y="2023872"/>
            <a:ext cx="10515600" cy="38757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extBox 20"/>
          <p:cNvSpPr txBox="1">
            <a:spLocks noChangeArrowheads="1"/>
          </p:cNvSpPr>
          <p:nvPr/>
        </p:nvSpPr>
        <p:spPr bwMode="auto">
          <a:xfrm>
            <a:off x="6382611" y="106025"/>
            <a:ext cx="4323489"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r" eaLnBrk="1" hangingPunct="1">
              <a:lnSpc>
                <a:spcPct val="100000"/>
              </a:lnSpc>
              <a:spcBef>
                <a:spcPct val="0"/>
              </a:spcBef>
              <a:buFontTx/>
              <a:buNone/>
            </a:pPr>
            <a:r>
              <a:rPr lang="nl-NL" altLang="en-US" sz="1800" b="1">
                <a:solidFill>
                  <a:schemeClr val="accent1">
                    <a:lumMod val="75000"/>
                  </a:schemeClr>
                </a:solidFill>
                <a:latin typeface="Cambria" panose="02040503050406030204" pitchFamily="18" charset="0"/>
              </a:rPr>
              <a:t>Deeper Christian Life Ministry</a:t>
            </a:r>
          </a:p>
          <a:p>
            <a:pPr algn="r" eaLnBrk="1" hangingPunct="1">
              <a:lnSpc>
                <a:spcPct val="100000"/>
              </a:lnSpc>
              <a:spcBef>
                <a:spcPct val="0"/>
              </a:spcBef>
              <a:buFontTx/>
              <a:buNone/>
            </a:pPr>
            <a:r>
              <a:rPr lang="en-US" altLang="en-US" sz="1800" b="1">
                <a:solidFill>
                  <a:schemeClr val="accent1">
                    <a:lumMod val="75000"/>
                  </a:schemeClr>
                </a:solidFill>
                <a:latin typeface="Cambria" panose="02040503050406030204" pitchFamily="18" charset="0"/>
              </a:rPr>
              <a:t>The Netherlands</a:t>
            </a:r>
          </a:p>
        </p:txBody>
      </p:sp>
      <p:sp>
        <p:nvSpPr>
          <p:cNvPr id="9" name="Rectangle 8"/>
          <p:cNvSpPr/>
          <p:nvPr/>
        </p:nvSpPr>
        <p:spPr>
          <a:xfrm>
            <a:off x="0" y="852392"/>
            <a:ext cx="12192000" cy="100811"/>
          </a:xfrm>
          <a:prstGeom prst="rect">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10" name="Rectangle 9"/>
          <p:cNvSpPr/>
          <p:nvPr/>
        </p:nvSpPr>
        <p:spPr>
          <a:xfrm>
            <a:off x="0" y="6353526"/>
            <a:ext cx="12192000" cy="504473"/>
          </a:xfrm>
          <a:prstGeom prst="rect">
            <a:avLst/>
          </a:prstGeom>
          <a:solidFill>
            <a:schemeClr val="accent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00">
                <a:latin typeface="Bell MT" panose="02020503060305020303" pitchFamily="18" charset="0"/>
              </a:rPr>
              <a:t>…earnestly contend for the FAITH which was once delivered unto the SAINTS (Jude 3)</a:t>
            </a:r>
          </a:p>
        </p:txBody>
      </p:sp>
      <p:sp>
        <p:nvSpPr>
          <p:cNvPr id="13" name="Rectangle 12"/>
          <p:cNvSpPr/>
          <p:nvPr/>
        </p:nvSpPr>
        <p:spPr>
          <a:xfrm>
            <a:off x="0" y="1011704"/>
            <a:ext cx="12192000" cy="10081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pic>
        <p:nvPicPr>
          <p:cNvPr id="15" name="Picture 14"/>
          <p:cNvPicPr>
            <a:picLocks noChangeAspect="1"/>
          </p:cNvPicPr>
          <p:nvPr/>
        </p:nvPicPr>
        <p:blipFill>
          <a:blip r:embed="rId2"/>
          <a:stretch>
            <a:fillRect/>
          </a:stretch>
        </p:blipFill>
        <p:spPr>
          <a:xfrm>
            <a:off x="10706100" y="0"/>
            <a:ext cx="705497" cy="831601"/>
          </a:xfrm>
          <a:prstGeom prst="rect">
            <a:avLst/>
          </a:prstGeom>
        </p:spPr>
      </p:pic>
      <p:pic>
        <p:nvPicPr>
          <p:cNvPr id="14" name="Picture 13">
            <a:extLst>
              <a:ext uri="{FF2B5EF4-FFF2-40B4-BE49-F238E27FC236}">
                <a16:creationId xmlns:a16="http://schemas.microsoft.com/office/drawing/2014/main" id="{8EB21082-5DC6-4A3A-98D5-AFDECD872011}"/>
              </a:ext>
            </a:extLst>
          </p:cNvPr>
          <p:cNvPicPr>
            <a:picLocks noChangeAspect="1"/>
          </p:cNvPicPr>
          <p:nvPr/>
        </p:nvPicPr>
        <p:blipFill rotWithShape="1">
          <a:blip r:embed="rId3"/>
          <a:srcRect l="2824" t="7218" r="4715" b="41618"/>
          <a:stretch/>
        </p:blipFill>
        <p:spPr>
          <a:xfrm>
            <a:off x="780402" y="50339"/>
            <a:ext cx="835333" cy="753220"/>
          </a:xfrm>
          <a:prstGeom prst="rect">
            <a:avLst/>
          </a:prstGeom>
        </p:spPr>
      </p:pic>
    </p:spTree>
    <p:extLst>
      <p:ext uri="{BB962C8B-B14F-4D97-AF65-F5344CB8AC3E}">
        <p14:creationId xmlns:p14="http://schemas.microsoft.com/office/powerpoint/2010/main" val="397411217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pPr>
              <a:defRPr/>
            </a:pPr>
            <a:fld id="{B0C1BE17-3654-4CE2-B0FD-936A3E10C842}" type="datetimeFigureOut">
              <a:rPr lang="en-US" smtClean="0"/>
              <a:pPr>
                <a:defRPr/>
              </a:pPr>
              <a:t>8/25/2026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B2E00648-7034-409F-91E6-277EB4E84EE4}" type="slidenum">
              <a:rPr lang="en-US" altLang="en-US" smtClean="0"/>
              <a:pPr>
                <a:defRPr/>
              </a:pPr>
              <a:t>‹#›</a:t>
            </a:fld>
            <a:endParaRPr lang="en-US" altLang="en-US"/>
          </a:p>
        </p:txBody>
      </p:sp>
    </p:spTree>
    <p:extLst>
      <p:ext uri="{BB962C8B-B14F-4D97-AF65-F5344CB8AC3E}">
        <p14:creationId xmlns:p14="http://schemas.microsoft.com/office/powerpoint/2010/main" val="227376558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C8C5E5-2368-98F4-6A8B-39BDC22E2D8E}"/>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3" name="Footer Placeholder 2">
            <a:extLst>
              <a:ext uri="{FF2B5EF4-FFF2-40B4-BE49-F238E27FC236}">
                <a16:creationId xmlns:a16="http://schemas.microsoft.com/office/drawing/2014/main" id="{7721B6E1-B7CA-8660-2681-FBF1A08D1A7C}"/>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DF23520A-ADCD-C264-1E3D-43DD8719A497}"/>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7155479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pPr>
              <a:defRPr/>
            </a:pPr>
            <a:fld id="{73429E00-4FAD-485A-B6F0-4DA1F0773649}" type="datetimeFigureOut">
              <a:rPr lang="en-US" smtClean="0"/>
              <a:pPr>
                <a:defRPr/>
              </a:pPr>
              <a:t>8/25/2026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70EBD59D-F673-42A7-9F88-8CE2949FEF9C}" type="slidenum">
              <a:rPr lang="en-US" altLang="en-US" smtClean="0"/>
              <a:pPr>
                <a:defRPr/>
              </a:pPr>
              <a:t>‹#›</a:t>
            </a:fld>
            <a:endParaRPr lang="en-US" altLang="en-US"/>
          </a:p>
        </p:txBody>
      </p:sp>
    </p:spTree>
    <p:extLst>
      <p:ext uri="{BB962C8B-B14F-4D97-AF65-F5344CB8AC3E}">
        <p14:creationId xmlns:p14="http://schemas.microsoft.com/office/powerpoint/2010/main" val="193675192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pPr>
              <a:defRPr/>
            </a:pPr>
            <a:fld id="{2E7481DD-64E9-453F-9A18-8E1185034B1B}" type="datetimeFigureOut">
              <a:rPr lang="en-US" smtClean="0"/>
              <a:pPr>
                <a:defRPr/>
              </a:pPr>
              <a:t>8/25/2026</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9" name="Slide Number Placeholder 8"/>
          <p:cNvSpPr>
            <a:spLocks noGrp="1"/>
          </p:cNvSpPr>
          <p:nvPr>
            <p:ph type="sldNum" sz="quarter" idx="12"/>
          </p:nvPr>
        </p:nvSpPr>
        <p:spPr/>
        <p:txBody>
          <a:bodyPr/>
          <a:lstStyle/>
          <a:p>
            <a:pPr>
              <a:defRPr/>
            </a:pPr>
            <a:fld id="{4BF1DAE0-A164-4DF5-9795-C6535EAFCE8D}" type="slidenum">
              <a:rPr lang="en-US" altLang="en-US" smtClean="0"/>
              <a:pPr>
                <a:defRPr/>
              </a:pPr>
              <a:t>‹#›</a:t>
            </a:fld>
            <a:endParaRPr lang="en-US" altLang="en-US"/>
          </a:p>
        </p:txBody>
      </p:sp>
    </p:spTree>
    <p:extLst>
      <p:ext uri="{BB962C8B-B14F-4D97-AF65-F5344CB8AC3E}">
        <p14:creationId xmlns:p14="http://schemas.microsoft.com/office/powerpoint/2010/main" val="246074842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pPr>
              <a:defRPr/>
            </a:pPr>
            <a:fld id="{D40DB387-DA01-4626-BC06-C8C73EF51C7F}" type="datetimeFigureOut">
              <a:rPr lang="en-US" smtClean="0"/>
              <a:pPr>
                <a:defRPr/>
              </a:pPr>
              <a:t>8/25/2026</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5" name="Slide Number Placeholder 4"/>
          <p:cNvSpPr>
            <a:spLocks noGrp="1"/>
          </p:cNvSpPr>
          <p:nvPr>
            <p:ph type="sldNum" sz="quarter" idx="12"/>
          </p:nvPr>
        </p:nvSpPr>
        <p:spPr/>
        <p:txBody>
          <a:bodyPr/>
          <a:lstStyle/>
          <a:p>
            <a:pPr>
              <a:defRPr/>
            </a:pPr>
            <a:fld id="{BD560632-52BD-4750-9838-DC4D4DBB4FFF}" type="slidenum">
              <a:rPr lang="en-US" altLang="en-US" smtClean="0"/>
              <a:pPr>
                <a:defRPr/>
              </a:pPr>
              <a:t>‹#›</a:t>
            </a:fld>
            <a:endParaRPr lang="en-US" altLang="en-US"/>
          </a:p>
        </p:txBody>
      </p:sp>
    </p:spTree>
    <p:extLst>
      <p:ext uri="{BB962C8B-B14F-4D97-AF65-F5344CB8AC3E}">
        <p14:creationId xmlns:p14="http://schemas.microsoft.com/office/powerpoint/2010/main" val="329248099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EBDF442-6F8D-4B5A-A87E-0D67F7C802FE}" type="datetimeFigureOut">
              <a:rPr lang="en-US" smtClean="0"/>
              <a:pPr>
                <a:defRPr/>
              </a:pPr>
              <a:t>8/25/2026</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4" name="Slide Number Placeholder 3"/>
          <p:cNvSpPr>
            <a:spLocks noGrp="1"/>
          </p:cNvSpPr>
          <p:nvPr>
            <p:ph type="sldNum" sz="quarter" idx="12"/>
          </p:nvPr>
        </p:nvSpPr>
        <p:spPr/>
        <p:txBody>
          <a:bodyPr/>
          <a:lstStyle/>
          <a:p>
            <a:pPr>
              <a:defRPr/>
            </a:pPr>
            <a:fld id="{398C67E1-E6E4-4C1D-BC85-3209A2D36EF1}" type="slidenum">
              <a:rPr lang="en-US" altLang="en-US" smtClean="0"/>
              <a:pPr>
                <a:defRPr/>
              </a:pPr>
              <a:t>‹#›</a:t>
            </a:fld>
            <a:endParaRPr lang="en-US" altLang="en-US"/>
          </a:p>
        </p:txBody>
      </p:sp>
    </p:spTree>
    <p:extLst>
      <p:ext uri="{BB962C8B-B14F-4D97-AF65-F5344CB8AC3E}">
        <p14:creationId xmlns:p14="http://schemas.microsoft.com/office/powerpoint/2010/main" val="415587525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D3213E9F-D858-44D9-B83F-0E675F2E0129}" type="datetimeFigureOut">
              <a:rPr lang="en-US" smtClean="0"/>
              <a:pPr>
                <a:defRPr/>
              </a:pPr>
              <a:t>8/25/2026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C6D9274E-37A9-459A-A3CC-71A2AD219D9B}" type="slidenum">
              <a:rPr lang="en-US" altLang="en-US" smtClean="0"/>
              <a:pPr>
                <a:defRPr/>
              </a:pPr>
              <a:t>‹#›</a:t>
            </a:fld>
            <a:endParaRPr lang="en-US" altLang="en-US"/>
          </a:p>
        </p:txBody>
      </p:sp>
    </p:spTree>
    <p:extLst>
      <p:ext uri="{BB962C8B-B14F-4D97-AF65-F5344CB8AC3E}">
        <p14:creationId xmlns:p14="http://schemas.microsoft.com/office/powerpoint/2010/main" val="3539937289"/>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pPr>
              <a:defRPr/>
            </a:pPr>
            <a:fld id="{3CFB2BD8-B9B7-4E89-B467-05B3CEDCA89D}" type="datetimeFigureOut">
              <a:rPr lang="en-US" smtClean="0"/>
              <a:pPr>
                <a:defRPr/>
              </a:pPr>
              <a:t>8/25/2026</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7" name="Slide Number Placeholder 6"/>
          <p:cNvSpPr>
            <a:spLocks noGrp="1"/>
          </p:cNvSpPr>
          <p:nvPr>
            <p:ph type="sldNum" sz="quarter" idx="12"/>
          </p:nvPr>
        </p:nvSpPr>
        <p:spPr/>
        <p:txBody>
          <a:bodyPr/>
          <a:lstStyle/>
          <a:p>
            <a:pPr>
              <a:defRPr/>
            </a:pPr>
            <a:fld id="{BE316CC3-7A17-46E0-B2CE-08B7AE93AC31}" type="slidenum">
              <a:rPr lang="en-US" altLang="en-US" smtClean="0"/>
              <a:pPr>
                <a:defRPr/>
              </a:pPr>
              <a:t>‹#›</a:t>
            </a:fld>
            <a:endParaRPr lang="en-US" altLang="en-US"/>
          </a:p>
        </p:txBody>
      </p:sp>
    </p:spTree>
    <p:extLst>
      <p:ext uri="{BB962C8B-B14F-4D97-AF65-F5344CB8AC3E}">
        <p14:creationId xmlns:p14="http://schemas.microsoft.com/office/powerpoint/2010/main" val="5857746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31D993AC-CD47-418A-801A-3D4A840221DF}" type="datetimeFigureOut">
              <a:rPr lang="en-US" smtClean="0"/>
              <a:pPr>
                <a:defRPr/>
              </a:pPr>
              <a:t>8/25/2026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E86C97BD-4B74-4B4C-BF7D-77813C7643F1}" type="slidenum">
              <a:rPr lang="en-US" altLang="en-US" smtClean="0"/>
              <a:pPr>
                <a:defRPr/>
              </a:pPr>
              <a:t>‹#›</a:t>
            </a:fld>
            <a:endParaRPr lang="en-US" altLang="en-US"/>
          </a:p>
        </p:txBody>
      </p:sp>
    </p:spTree>
    <p:extLst>
      <p:ext uri="{BB962C8B-B14F-4D97-AF65-F5344CB8AC3E}">
        <p14:creationId xmlns:p14="http://schemas.microsoft.com/office/powerpoint/2010/main" val="124176482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pPr>
              <a:defRPr/>
            </a:pPr>
            <a:fld id="{68E11EA4-414B-496E-8224-09C105A65469}" type="datetimeFigureOut">
              <a:rPr lang="en-US" smtClean="0"/>
              <a:pPr>
                <a:defRPr/>
              </a:pPr>
              <a:t>8/25/2026</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6" name="Slide Number Placeholder 5"/>
          <p:cNvSpPr>
            <a:spLocks noGrp="1"/>
          </p:cNvSpPr>
          <p:nvPr>
            <p:ph type="sldNum" sz="quarter" idx="12"/>
          </p:nvPr>
        </p:nvSpPr>
        <p:spPr/>
        <p:txBody>
          <a:bodyPr/>
          <a:lstStyle/>
          <a:p>
            <a:pPr>
              <a:defRPr/>
            </a:pPr>
            <a:fld id="{3CAA5F29-34CC-4FC6-895C-D8C32ED7C042}" type="slidenum">
              <a:rPr lang="en-US" altLang="en-US" smtClean="0"/>
              <a:pPr>
                <a:defRPr/>
              </a:pPr>
              <a:t>‹#›</a:t>
            </a:fld>
            <a:endParaRPr lang="en-US" altLang="en-US"/>
          </a:p>
        </p:txBody>
      </p:sp>
    </p:spTree>
    <p:extLst>
      <p:ext uri="{BB962C8B-B14F-4D97-AF65-F5344CB8AC3E}">
        <p14:creationId xmlns:p14="http://schemas.microsoft.com/office/powerpoint/2010/main" val="14422339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986D6E-31DE-BDE9-002E-EBC66630F99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3C41F46E-9EA4-4156-31C6-9049490A23B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B99F3D2-5869-55B2-D0B3-9EC9D2B8A9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32E0CA3-164E-66AC-78A6-4FC4491E40A8}"/>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a:extLst>
              <a:ext uri="{FF2B5EF4-FFF2-40B4-BE49-F238E27FC236}">
                <a16:creationId xmlns:a16="http://schemas.microsoft.com/office/drawing/2014/main" id="{AE2AA41C-574B-0185-FFB7-91CFF6AD6F4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B41DF925-061B-6713-3A12-1DBF2FA7E565}"/>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18767330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4E967E-34B8-6942-FF9C-5515B02DB69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B585840-B2CA-8754-966F-B44B27FD21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F6E3FA47-7E12-E9A8-C9D7-BC3B224C551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7C8569D-CC41-A6CD-9359-CE8004DC5946}"/>
              </a:ext>
            </a:extLst>
          </p:cNvPr>
          <p:cNvSpPr>
            <a:spLocks noGrp="1"/>
          </p:cNvSpPr>
          <p:nvPr>
            <p:ph type="dt" sz="half" idx="10"/>
          </p:nvPr>
        </p:nvSpPr>
        <p:spPr/>
        <p:txBody>
          <a:bodyPr/>
          <a:lstStyle/>
          <a:p>
            <a:fld id="{7D166AC9-700C-4134-802B-28E218B176A1}" type="datetimeFigureOut">
              <a:rPr lang="en-GB" smtClean="0"/>
              <a:t>25/08/2026</a:t>
            </a:fld>
            <a:endParaRPr lang="en-GB"/>
          </a:p>
        </p:txBody>
      </p:sp>
      <p:sp>
        <p:nvSpPr>
          <p:cNvPr id="6" name="Footer Placeholder 5">
            <a:extLst>
              <a:ext uri="{FF2B5EF4-FFF2-40B4-BE49-F238E27FC236}">
                <a16:creationId xmlns:a16="http://schemas.microsoft.com/office/drawing/2014/main" id="{B6687B3B-3DF7-0204-EFA9-7E3A3BB67F7C}"/>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BCF78-C3AB-B94D-CAB0-6945C528C583}"/>
              </a:ext>
            </a:extLst>
          </p:cNvPr>
          <p:cNvSpPr>
            <a:spLocks noGrp="1"/>
          </p:cNvSpPr>
          <p:nvPr>
            <p:ph type="sldNum" sz="quarter" idx="12"/>
          </p:nvPr>
        </p:nvSpPr>
        <p:spPr/>
        <p:txBody>
          <a:bodyPr/>
          <a:lstStyle/>
          <a:p>
            <a:fld id="{433BE4F6-01EF-4B45-B3AC-86A1FD6F9850}" type="slidenum">
              <a:rPr lang="en-GB" smtClean="0"/>
              <a:t>‹#›</a:t>
            </a:fld>
            <a:endParaRPr lang="en-GB"/>
          </a:p>
        </p:txBody>
      </p:sp>
    </p:spTree>
    <p:extLst>
      <p:ext uri="{BB962C8B-B14F-4D97-AF65-F5344CB8AC3E}">
        <p14:creationId xmlns:p14="http://schemas.microsoft.com/office/powerpoint/2010/main" val="39936375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C2AA8B3-41F2-D214-9BB4-40394F30123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BF46E8D1-AF22-B895-2E34-123C45955FF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9A5D030-457B-1ABB-75B9-0015CD044E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25/08/2026</a:t>
            </a:fld>
            <a:endParaRPr lang="en-GB"/>
          </a:p>
        </p:txBody>
      </p:sp>
      <p:sp>
        <p:nvSpPr>
          <p:cNvPr id="5" name="Footer Placeholder 4">
            <a:extLst>
              <a:ext uri="{FF2B5EF4-FFF2-40B4-BE49-F238E27FC236}">
                <a16:creationId xmlns:a16="http://schemas.microsoft.com/office/drawing/2014/main" id="{C73B6003-8A87-E758-DCEB-413B5A4B785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F28D8A7-5D56-33D1-605B-60003202E86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5264778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9732A32-F83C-480C-A51D-C8B234617D8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14AB6A7B-0486-4842-B37C-164831CA855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4B878EED-A23E-4262-BD86-C799D9453E1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056198B3-0D6E-4252-8F13-EBA5E38C4A14}" type="datetimeFigureOut">
              <a:rPr lang="en-US" smtClean="0">
                <a:solidFill>
                  <a:prstClr val="black">
                    <a:tint val="75000"/>
                  </a:prstClr>
                </a:solidFill>
              </a:rPr>
              <a:pPr>
                <a:defRPr/>
              </a:pPr>
              <a:t>8/25/2026</a:t>
            </a:fld>
            <a:endParaRPr lang="en-US">
              <a:solidFill>
                <a:prstClr val="black">
                  <a:tint val="75000"/>
                </a:prstClr>
              </a:solidFill>
            </a:endParaRPr>
          </a:p>
        </p:txBody>
      </p:sp>
      <p:sp>
        <p:nvSpPr>
          <p:cNvPr id="5" name="Footer Placeholder 4">
            <a:extLst>
              <a:ext uri="{FF2B5EF4-FFF2-40B4-BE49-F238E27FC236}">
                <a16:creationId xmlns:a16="http://schemas.microsoft.com/office/drawing/2014/main" id="{74077FD2-A0A6-4AE1-96B8-B285B3844F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solidFill>
                <a:prstClr val="black">
                  <a:tint val="75000"/>
                </a:prstClr>
              </a:solidFill>
            </a:endParaRPr>
          </a:p>
        </p:txBody>
      </p:sp>
      <p:sp>
        <p:nvSpPr>
          <p:cNvPr id="6" name="Slide Number Placeholder 5">
            <a:extLst>
              <a:ext uri="{FF2B5EF4-FFF2-40B4-BE49-F238E27FC236}">
                <a16:creationId xmlns:a16="http://schemas.microsoft.com/office/drawing/2014/main" id="{2F191E5D-620E-443B-A973-3879CA411BA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fontAlgn="base">
              <a:spcBef>
                <a:spcPct val="0"/>
              </a:spcBef>
              <a:spcAft>
                <a:spcPct val="0"/>
              </a:spcAft>
              <a:defRPr/>
            </a:pPr>
            <a:fld id="{01ECCC50-6ECB-4036-B3F6-CE2D987CB40B}" type="slidenum">
              <a:rPr lang="en-US" altLang="en-US" smtClean="0"/>
              <a:pPr fontAlgn="base">
                <a:spcBef>
                  <a:spcPct val="0"/>
                </a:spcBef>
                <a:spcAft>
                  <a:spcPct val="0"/>
                </a:spcAft>
                <a:defRPr/>
              </a:pPr>
              <a:t>‹#›</a:t>
            </a:fld>
            <a:endParaRPr lang="en-US" altLang="en-US"/>
          </a:p>
        </p:txBody>
      </p:sp>
    </p:spTree>
    <p:extLst>
      <p:ext uri="{BB962C8B-B14F-4D97-AF65-F5344CB8AC3E}">
        <p14:creationId xmlns:p14="http://schemas.microsoft.com/office/powerpoint/2010/main" val="12763675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19FD3D1-824F-4672-86B1-17B6859C159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NL"/>
          </a:p>
        </p:txBody>
      </p:sp>
      <p:sp>
        <p:nvSpPr>
          <p:cNvPr id="3" name="Text Placeholder 2">
            <a:extLst>
              <a:ext uri="{FF2B5EF4-FFF2-40B4-BE49-F238E27FC236}">
                <a16:creationId xmlns:a16="http://schemas.microsoft.com/office/drawing/2014/main" id="{BEBD78E1-9539-4295-8449-C690A222689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NL"/>
          </a:p>
        </p:txBody>
      </p:sp>
      <p:sp>
        <p:nvSpPr>
          <p:cNvPr id="4" name="Date Placeholder 3">
            <a:extLst>
              <a:ext uri="{FF2B5EF4-FFF2-40B4-BE49-F238E27FC236}">
                <a16:creationId xmlns:a16="http://schemas.microsoft.com/office/drawing/2014/main" id="{893DF714-A49C-4197-8488-E24C65DE424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A118124-9824-47CA-BA84-88E8E5B41D69}" type="datetimeFigureOut">
              <a:rPr lang="en-NL" smtClean="0"/>
              <a:t>08/25/2026</a:t>
            </a:fld>
            <a:endParaRPr lang="en-NL"/>
          </a:p>
        </p:txBody>
      </p:sp>
      <p:sp>
        <p:nvSpPr>
          <p:cNvPr id="5" name="Footer Placeholder 4">
            <a:extLst>
              <a:ext uri="{FF2B5EF4-FFF2-40B4-BE49-F238E27FC236}">
                <a16:creationId xmlns:a16="http://schemas.microsoft.com/office/drawing/2014/main" id="{2A88E2C4-1807-4A24-B8D4-E1CAA84B902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L"/>
          </a:p>
        </p:txBody>
      </p:sp>
      <p:sp>
        <p:nvSpPr>
          <p:cNvPr id="6" name="Slide Number Placeholder 5">
            <a:extLst>
              <a:ext uri="{FF2B5EF4-FFF2-40B4-BE49-F238E27FC236}">
                <a16:creationId xmlns:a16="http://schemas.microsoft.com/office/drawing/2014/main" id="{CB099D44-B165-4843-874D-8924B5D5F5C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05241A-55A2-4AE4-A772-148ECDC02327}" type="slidenum">
              <a:rPr lang="en-NL" smtClean="0"/>
              <a:t>‹#›</a:t>
            </a:fld>
            <a:endParaRPr lang="en-NL"/>
          </a:p>
        </p:txBody>
      </p:sp>
    </p:spTree>
    <p:extLst>
      <p:ext uri="{BB962C8B-B14F-4D97-AF65-F5344CB8AC3E}">
        <p14:creationId xmlns:p14="http://schemas.microsoft.com/office/powerpoint/2010/main" val="362291044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54182" y="242328"/>
            <a:ext cx="9975273" cy="1008529"/>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54182" y="1411942"/>
            <a:ext cx="9975273" cy="399349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54182" y="5608546"/>
            <a:ext cx="2586182" cy="322169"/>
          </a:xfrm>
          <a:prstGeom prst="rect">
            <a:avLst/>
          </a:prstGeom>
        </p:spPr>
        <p:txBody>
          <a:bodyPr vert="horz" lIns="91440" tIns="45720" rIns="91440" bIns="45720" rtlCol="0" anchor="ctr"/>
          <a:lstStyle>
            <a:lvl1pPr algn="l">
              <a:defRPr sz="1454">
                <a:solidFill>
                  <a:schemeClr val="tx1">
                    <a:tint val="75000"/>
                  </a:schemeClr>
                </a:solidFill>
              </a:defRPr>
            </a:lvl1pPr>
          </a:lstStyle>
          <a:p>
            <a:fld id="{1D8BD707-D9CF-40AE-B4C6-C98DA3205C09}" type="datetimeFigureOut">
              <a:rPr lang="en-US" smtClean="0"/>
              <a:pPr/>
              <a:t>8/25/2026</a:t>
            </a:fld>
            <a:endParaRPr lang="en-US"/>
          </a:p>
        </p:txBody>
      </p:sp>
      <p:sp>
        <p:nvSpPr>
          <p:cNvPr id="5" name="Footer Placeholder 4"/>
          <p:cNvSpPr>
            <a:spLocks noGrp="1"/>
          </p:cNvSpPr>
          <p:nvPr>
            <p:ph type="ftr" sz="quarter" idx="3"/>
          </p:nvPr>
        </p:nvSpPr>
        <p:spPr>
          <a:xfrm>
            <a:off x="3786909" y="5608546"/>
            <a:ext cx="3509818" cy="322169"/>
          </a:xfrm>
          <a:prstGeom prst="rect">
            <a:avLst/>
          </a:prstGeom>
        </p:spPr>
        <p:txBody>
          <a:bodyPr vert="horz" lIns="91440" tIns="45720" rIns="91440" bIns="45720" rtlCol="0" anchor="ctr"/>
          <a:lstStyle>
            <a:lvl1pPr algn="ctr">
              <a:defRPr sz="1454">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943273" y="5608546"/>
            <a:ext cx="2586182" cy="322169"/>
          </a:xfrm>
          <a:prstGeom prst="rect">
            <a:avLst/>
          </a:prstGeom>
        </p:spPr>
        <p:txBody>
          <a:bodyPr vert="horz" lIns="91440" tIns="45720" rIns="91440" bIns="45720" rtlCol="0" anchor="ctr"/>
          <a:lstStyle>
            <a:lvl1pPr algn="r">
              <a:defRPr sz="1454">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098921688"/>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1108392" rtl="0" eaLnBrk="1" latinLnBrk="0" hangingPunct="1">
        <a:spcBef>
          <a:spcPct val="0"/>
        </a:spcBef>
        <a:buNone/>
        <a:defRPr sz="5333" kern="1200">
          <a:solidFill>
            <a:schemeClr val="tx1"/>
          </a:solidFill>
          <a:latin typeface="+mj-lt"/>
          <a:ea typeface="+mj-ea"/>
          <a:cs typeface="+mj-cs"/>
        </a:defRPr>
      </a:lvl1pPr>
    </p:titleStyle>
    <p:bodyStyle>
      <a:lvl1pPr marL="415647" indent="-415647" algn="l" defTabSz="1108392" rtl="0" eaLnBrk="1" latinLnBrk="0" hangingPunct="1">
        <a:spcBef>
          <a:spcPct val="20000"/>
        </a:spcBef>
        <a:buFont typeface="Arial" pitchFamily="34" charset="0"/>
        <a:buChar char="•"/>
        <a:defRPr sz="3879" kern="1200">
          <a:solidFill>
            <a:schemeClr val="tx1"/>
          </a:solidFill>
          <a:latin typeface="+mn-lt"/>
          <a:ea typeface="+mn-ea"/>
          <a:cs typeface="+mn-cs"/>
        </a:defRPr>
      </a:lvl1pPr>
      <a:lvl2pPr marL="900569" indent="-346373" algn="l" defTabSz="1108392" rtl="0" eaLnBrk="1" latinLnBrk="0" hangingPunct="1">
        <a:spcBef>
          <a:spcPct val="20000"/>
        </a:spcBef>
        <a:buFont typeface="Arial" pitchFamily="34" charset="0"/>
        <a:buChar char="–"/>
        <a:defRPr sz="3394" kern="1200">
          <a:solidFill>
            <a:schemeClr val="tx1"/>
          </a:solidFill>
          <a:latin typeface="+mn-lt"/>
          <a:ea typeface="+mn-ea"/>
          <a:cs typeface="+mn-cs"/>
        </a:defRPr>
      </a:lvl2pPr>
      <a:lvl3pPr marL="1385491" indent="-277098" algn="l" defTabSz="1108392" rtl="0" eaLnBrk="1" latinLnBrk="0" hangingPunct="1">
        <a:spcBef>
          <a:spcPct val="20000"/>
        </a:spcBef>
        <a:buFont typeface="Arial" pitchFamily="34" charset="0"/>
        <a:buChar char="•"/>
        <a:defRPr sz="2909" kern="1200">
          <a:solidFill>
            <a:schemeClr val="tx1"/>
          </a:solidFill>
          <a:latin typeface="+mn-lt"/>
          <a:ea typeface="+mn-ea"/>
          <a:cs typeface="+mn-cs"/>
        </a:defRPr>
      </a:lvl3pPr>
      <a:lvl4pPr marL="1939687"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4pPr>
      <a:lvl5pPr marL="2493883"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5pPr>
      <a:lvl6pPr marL="3048080"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6pPr>
      <a:lvl7pPr marL="3602276"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7pPr>
      <a:lvl8pPr marL="4156472"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8pPr>
      <a:lvl9pPr marL="4710669" indent="-277098" algn="l" defTabSz="1108392" rtl="0" eaLnBrk="1" latinLnBrk="0" hangingPunct="1">
        <a:spcBef>
          <a:spcPct val="20000"/>
        </a:spcBef>
        <a:buFont typeface="Arial" pitchFamily="34" charset="0"/>
        <a:buChar char="•"/>
        <a:defRPr sz="2424" kern="1200">
          <a:solidFill>
            <a:schemeClr val="tx1"/>
          </a:solidFill>
          <a:latin typeface="+mn-lt"/>
          <a:ea typeface="+mn-ea"/>
          <a:cs typeface="+mn-cs"/>
        </a:defRPr>
      </a:lvl9pPr>
    </p:bodyStyle>
    <p:otherStyle>
      <a:defPPr>
        <a:defRPr lang="en-US"/>
      </a:defPPr>
      <a:lvl1pPr marL="0" algn="l" defTabSz="1108392" rtl="0" eaLnBrk="1" latinLnBrk="0" hangingPunct="1">
        <a:defRPr sz="2182" kern="1200">
          <a:solidFill>
            <a:schemeClr val="tx1"/>
          </a:solidFill>
          <a:latin typeface="+mn-lt"/>
          <a:ea typeface="+mn-ea"/>
          <a:cs typeface="+mn-cs"/>
        </a:defRPr>
      </a:lvl1pPr>
      <a:lvl2pPr marL="554197" algn="l" defTabSz="1108392" rtl="0" eaLnBrk="1" latinLnBrk="0" hangingPunct="1">
        <a:defRPr sz="2182" kern="1200">
          <a:solidFill>
            <a:schemeClr val="tx1"/>
          </a:solidFill>
          <a:latin typeface="+mn-lt"/>
          <a:ea typeface="+mn-ea"/>
          <a:cs typeface="+mn-cs"/>
        </a:defRPr>
      </a:lvl2pPr>
      <a:lvl3pPr marL="1108392" algn="l" defTabSz="1108392" rtl="0" eaLnBrk="1" latinLnBrk="0" hangingPunct="1">
        <a:defRPr sz="2182" kern="1200">
          <a:solidFill>
            <a:schemeClr val="tx1"/>
          </a:solidFill>
          <a:latin typeface="+mn-lt"/>
          <a:ea typeface="+mn-ea"/>
          <a:cs typeface="+mn-cs"/>
        </a:defRPr>
      </a:lvl3pPr>
      <a:lvl4pPr marL="1662589" algn="l" defTabSz="1108392" rtl="0" eaLnBrk="1" latinLnBrk="0" hangingPunct="1">
        <a:defRPr sz="2182" kern="1200">
          <a:solidFill>
            <a:schemeClr val="tx1"/>
          </a:solidFill>
          <a:latin typeface="+mn-lt"/>
          <a:ea typeface="+mn-ea"/>
          <a:cs typeface="+mn-cs"/>
        </a:defRPr>
      </a:lvl4pPr>
      <a:lvl5pPr marL="2216786" algn="l" defTabSz="1108392" rtl="0" eaLnBrk="1" latinLnBrk="0" hangingPunct="1">
        <a:defRPr sz="2182" kern="1200">
          <a:solidFill>
            <a:schemeClr val="tx1"/>
          </a:solidFill>
          <a:latin typeface="+mn-lt"/>
          <a:ea typeface="+mn-ea"/>
          <a:cs typeface="+mn-cs"/>
        </a:defRPr>
      </a:lvl5pPr>
      <a:lvl6pPr marL="2770981" algn="l" defTabSz="1108392" rtl="0" eaLnBrk="1" latinLnBrk="0" hangingPunct="1">
        <a:defRPr sz="2182" kern="1200">
          <a:solidFill>
            <a:schemeClr val="tx1"/>
          </a:solidFill>
          <a:latin typeface="+mn-lt"/>
          <a:ea typeface="+mn-ea"/>
          <a:cs typeface="+mn-cs"/>
        </a:defRPr>
      </a:lvl6pPr>
      <a:lvl7pPr marL="3325178" algn="l" defTabSz="1108392" rtl="0" eaLnBrk="1" latinLnBrk="0" hangingPunct="1">
        <a:defRPr sz="2182" kern="1200">
          <a:solidFill>
            <a:schemeClr val="tx1"/>
          </a:solidFill>
          <a:latin typeface="+mn-lt"/>
          <a:ea typeface="+mn-ea"/>
          <a:cs typeface="+mn-cs"/>
        </a:defRPr>
      </a:lvl7pPr>
      <a:lvl8pPr marL="3879374" algn="l" defTabSz="1108392" rtl="0" eaLnBrk="1" latinLnBrk="0" hangingPunct="1">
        <a:defRPr sz="2182" kern="1200">
          <a:solidFill>
            <a:schemeClr val="tx1"/>
          </a:solidFill>
          <a:latin typeface="+mn-lt"/>
          <a:ea typeface="+mn-ea"/>
          <a:cs typeface="+mn-cs"/>
        </a:defRPr>
      </a:lvl8pPr>
      <a:lvl9pPr marL="4433570" algn="l" defTabSz="1108392" rtl="0" eaLnBrk="1" latinLnBrk="0" hangingPunct="1">
        <a:defRPr sz="2182"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a:pPr>
                <a:defRPr/>
              </a:pPr>
              <a:t>8/25/2026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a:pPr>
                <a:defRPr/>
              </a:pPr>
              <a:t>‹#›</a:t>
            </a:fld>
            <a:endParaRPr lang="en-US" altLang="en-US"/>
          </a:p>
        </p:txBody>
      </p:sp>
    </p:spTree>
    <p:extLst>
      <p:ext uri="{BB962C8B-B14F-4D97-AF65-F5344CB8AC3E}">
        <p14:creationId xmlns:p14="http://schemas.microsoft.com/office/powerpoint/2010/main" val="2538642575"/>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166AC9-700C-4134-802B-28E218B176A1}" type="datetimeFigureOut">
              <a:rPr lang="en-GB" smtClean="0"/>
              <a:t>25/08/2026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3BE4F6-01EF-4B45-B3AC-86A1FD6F9850}" type="slidenum">
              <a:rPr lang="en-GB" smtClean="0"/>
              <a:t>‹#›</a:t>
            </a:fld>
            <a:endParaRPr lang="en-GB"/>
          </a:p>
        </p:txBody>
      </p:sp>
    </p:spTree>
    <p:extLst>
      <p:ext uri="{BB962C8B-B14F-4D97-AF65-F5344CB8AC3E}">
        <p14:creationId xmlns:p14="http://schemas.microsoft.com/office/powerpoint/2010/main" val="1019378353"/>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3DC36522-EA8D-4212-83FD-A226F423BFAB}" type="datetimeFigureOut">
              <a:rPr lang="en-US" smtClean="0"/>
              <a:pPr>
                <a:defRPr/>
              </a:pPr>
              <a:t>8/25/2026</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A4E8CA50-59F1-485D-82DD-EBBC74290F05}" type="slidenum">
              <a:rPr lang="en-US" altLang="en-US" smtClean="0"/>
              <a:pPr>
                <a:defRPr/>
              </a:pPr>
              <a:t>‹#›</a:t>
            </a:fld>
            <a:endParaRPr lang="en-US" altLang="en-US"/>
          </a:p>
        </p:txBody>
      </p:sp>
    </p:spTree>
    <p:extLst>
      <p:ext uri="{BB962C8B-B14F-4D97-AF65-F5344CB8AC3E}">
        <p14:creationId xmlns:p14="http://schemas.microsoft.com/office/powerpoint/2010/main" val="997905492"/>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7.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8.png"/><Relationship Id="rId1" Type="http://schemas.openxmlformats.org/officeDocument/2006/relationships/slideLayout" Target="../slideLayouts/slideLayout5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image" Target="../media/image8.png"/><Relationship Id="rId1" Type="http://schemas.openxmlformats.org/officeDocument/2006/relationships/slideLayout" Target="../slideLayouts/slideLayout5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5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8.png"/><Relationship Id="rId1" Type="http://schemas.openxmlformats.org/officeDocument/2006/relationships/slideLayout" Target="../slideLayouts/slideLayout5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png"/><Relationship Id="rId1" Type="http://schemas.openxmlformats.org/officeDocument/2006/relationships/slideLayout" Target="../slideLayouts/slideLayout5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png"/><Relationship Id="rId1" Type="http://schemas.openxmlformats.org/officeDocument/2006/relationships/slideLayout" Target="../slideLayouts/slideLayout5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image" Target="../media/image8.png"/><Relationship Id="rId1" Type="http://schemas.openxmlformats.org/officeDocument/2006/relationships/slideLayout" Target="../slideLayouts/slideLayout5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7.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Layout" Target="../slideLayouts/slideLayout29.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0.pn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40.xml"/></Relationships>
</file>

<file path=ppt/slides/_rels/slide25.xml.rels><?xml version="1.0" encoding="UTF-8" standalone="yes"?>
<Relationships xmlns="http://schemas.openxmlformats.org/package/2006/relationships"><Relationship Id="rId8" Type="http://schemas.openxmlformats.org/officeDocument/2006/relationships/image" Target="../media/image20.svg"/><Relationship Id="rId3" Type="http://schemas.openxmlformats.org/officeDocument/2006/relationships/notesSlide" Target="../notesSlides/notesSlide5.xml"/><Relationship Id="rId7" Type="http://schemas.openxmlformats.org/officeDocument/2006/relationships/image" Target="../media/image19.png"/><Relationship Id="rId2" Type="http://schemas.openxmlformats.org/officeDocument/2006/relationships/slideLayout" Target="../slideLayouts/slideLayout51.xml"/><Relationship Id="rId1" Type="http://schemas.openxmlformats.org/officeDocument/2006/relationships/themeOverride" Target="../theme/themeOverride1.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svg"/><Relationship Id="rId10" Type="http://schemas.openxmlformats.org/officeDocument/2006/relationships/image" Target="../media/image22.png"/><Relationship Id="rId4" Type="http://schemas.openxmlformats.org/officeDocument/2006/relationships/image" Target="../media/image16.svg"/><Relationship Id="rId9"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0.xml"/><Relationship Id="rId7" Type="http://schemas.openxmlformats.org/officeDocument/2006/relationships/image" Target="../media/image30.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0.png"/><Relationship Id="rId5" Type="http://schemas.openxmlformats.org/officeDocument/2006/relationships/image" Target="../media/image29.png"/><Relationship Id="rId4" Type="http://schemas.openxmlformats.org/officeDocument/2006/relationships/notesSlide" Target="../notesSlides/notesSlide1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1.jpeg"/><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6.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7.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5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F999C17-647A-EE92-FB51-CA208E7A69FF}"/>
              </a:ext>
            </a:extLst>
          </p:cNvPr>
          <p:cNvPicPr>
            <a:picLocks noChangeAspect="1"/>
          </p:cNvPicPr>
          <p:nvPr/>
        </p:nvPicPr>
        <p:blipFill>
          <a:blip r:embed="rId3"/>
          <a:stretch>
            <a:fillRect/>
          </a:stretch>
        </p:blipFill>
        <p:spPr>
          <a:xfrm>
            <a:off x="0" y="3813"/>
            <a:ext cx="12192000" cy="6858000"/>
          </a:xfrm>
          <a:prstGeom prst="rect">
            <a:avLst/>
          </a:prstGeom>
        </p:spPr>
      </p:pic>
      <p:sp>
        <p:nvSpPr>
          <p:cNvPr id="5" name="Title 1">
            <a:extLst>
              <a:ext uri="{FF2B5EF4-FFF2-40B4-BE49-F238E27FC236}">
                <a16:creationId xmlns:a16="http://schemas.microsoft.com/office/drawing/2014/main" id="{87E7EBB6-9E2E-45A4-CEBC-E30EF53AA1ED}"/>
              </a:ext>
            </a:extLst>
          </p:cNvPr>
          <p:cNvSpPr txBox="1">
            <a:spLocks/>
          </p:cNvSpPr>
          <p:nvPr/>
        </p:nvSpPr>
        <p:spPr>
          <a:xfrm>
            <a:off x="9479427" y="1462571"/>
            <a:ext cx="2384058" cy="890797"/>
          </a:xfrm>
          <a:prstGeom prst="rect">
            <a:avLst/>
          </a:prstGeom>
          <a:noFill/>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2400" b="1" i="0" u="none" strike="noStrike" kern="1200" cap="none" spc="0" normalizeH="0" baseline="0" noProof="0">
                <a:ln>
                  <a:noFill/>
                </a:ln>
                <a:solidFill>
                  <a:prstClr val="white"/>
                </a:solidFill>
                <a:effectLst/>
                <a:uLnTx/>
                <a:uFillTx/>
                <a:latin typeface="Cambria"/>
                <a:ea typeface="Cambria"/>
              </a:rPr>
              <a:t>SUPER </a:t>
            </a:r>
            <a:r>
              <a:rPr lang="en-US" sz="2400" b="1">
                <a:solidFill>
                  <a:prstClr val="white"/>
                </a:solidFill>
                <a:latin typeface="Cambria"/>
                <a:ea typeface="Cambria"/>
              </a:rPr>
              <a:t>SUDAY</a:t>
            </a:r>
            <a:r>
              <a:rPr kumimoji="0" lang="en-US" sz="2400" b="1" i="0" u="none" strike="noStrike" kern="1200" cap="none" spc="0" normalizeH="0" baseline="0" noProof="0">
                <a:ln>
                  <a:noFill/>
                </a:ln>
                <a:solidFill>
                  <a:prstClr val="white"/>
                </a:solidFill>
                <a:effectLst/>
                <a:uLnTx/>
                <a:uFillTx/>
                <a:latin typeface="Cambria"/>
                <a:ea typeface="Cambria"/>
              </a:rPr>
              <a:t> SERVICE</a:t>
            </a:r>
          </a:p>
        </p:txBody>
      </p:sp>
      <p:sp>
        <p:nvSpPr>
          <p:cNvPr id="6" name="Subtitle 2">
            <a:extLst>
              <a:ext uri="{FF2B5EF4-FFF2-40B4-BE49-F238E27FC236}">
                <a16:creationId xmlns:a16="http://schemas.microsoft.com/office/drawing/2014/main" id="{4E8EB5BC-FBE2-EE28-07F8-9A531615275B}"/>
              </a:ext>
            </a:extLst>
          </p:cNvPr>
          <p:cNvSpPr txBox="1">
            <a:spLocks/>
          </p:cNvSpPr>
          <p:nvPr/>
        </p:nvSpPr>
        <p:spPr>
          <a:xfrm>
            <a:off x="9922203" y="2176126"/>
            <a:ext cx="1920900" cy="377930"/>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US" sz="2400" b="1">
                <a:solidFill>
                  <a:prstClr val="white"/>
                </a:solidFill>
                <a:latin typeface="Calibri" panose="020F0502020204030204"/>
              </a:rPr>
              <a:t>23</a:t>
            </a:r>
            <a:r>
              <a:rPr kumimoji="0" lang="en-US" sz="2400" b="1" i="0" u="none" strike="noStrike" kern="1200" cap="none" spc="0" normalizeH="0" baseline="0" noProof="0">
                <a:ln>
                  <a:noFill/>
                </a:ln>
                <a:solidFill>
                  <a:prstClr val="white"/>
                </a:solidFill>
                <a:effectLst/>
                <a:uLnTx/>
                <a:uFillTx/>
                <a:latin typeface="Calibri" panose="020F0502020204030204"/>
                <a:ea typeface="+mn-ea"/>
                <a:cs typeface="+mn-cs"/>
              </a:rPr>
              <a:t>-08-2026</a:t>
            </a:r>
            <a:endParaRPr kumimoji="0" lang="en-US" sz="24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235961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E3554D3-1954-BC8C-38C3-93FDAF7260FF}"/>
              </a:ext>
            </a:extLst>
          </p:cNvPr>
          <p:cNvSpPr/>
          <p:nvPr/>
        </p:nvSpPr>
        <p:spPr>
          <a:xfrm>
            <a:off x="4037181" y="448055"/>
            <a:ext cx="7688475" cy="5951024"/>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INTRODUCTION</a:t>
            </a:r>
            <a:endParaRPr lang="en-GB" sz="280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3" name="Content Placeholder 2"/>
          <p:cNvSpPr>
            <a:spLocks noGrp="1"/>
          </p:cNvSpPr>
          <p:nvPr>
            <p:ph idx="1"/>
          </p:nvPr>
        </p:nvSpPr>
        <p:spPr>
          <a:xfrm>
            <a:off x="4191608" y="884732"/>
            <a:ext cx="7223152" cy="5077669"/>
          </a:xfrm>
        </p:spPr>
        <p:txBody>
          <a:bodyPr anchor="ctr">
            <a:noAutofit/>
          </a:bodyPr>
          <a:lstStyle/>
          <a:p>
            <a:pPr marL="0" indent="0" algn="just" eaLnBrk="0" fontAlgn="base" hangingPunct="0">
              <a:lnSpc>
                <a:spcPct val="100000"/>
              </a:lnSpc>
              <a:spcBef>
                <a:spcPct val="0"/>
              </a:spcBef>
              <a:spcAft>
                <a:spcPts val="600"/>
              </a:spcAft>
              <a:buNone/>
              <a:defRPr/>
            </a:pPr>
            <a:endParaRPr lang="en-US" kern="100">
              <a:latin typeface="Calibri" panose="020F0502020204030204" pitchFamily="34" charset="0"/>
              <a:cs typeface="Calibri" panose="020F0502020204030204" pitchFamily="34" charset="0"/>
            </a:endParaRPr>
          </a:p>
          <a:p>
            <a:pPr marL="0" indent="0" algn="just" fontAlgn="base">
              <a:lnSpc>
                <a:spcPct val="100000"/>
              </a:lnSpc>
              <a:spcAft>
                <a:spcPts val="600"/>
              </a:spcAft>
              <a:buNone/>
              <a:defRPr/>
            </a:pPr>
            <a:r>
              <a:rPr lang="en-US"/>
              <a:t>In the previous lesson, Joseph revealed himself to his brethren and invited his father Jacob and his household to come to Egypt because of the famine (Genesis 45:5-15). Before continuing the journey, Jacob worshipped God at Beersheba, and God assured him of His presence and promise to make him a great nation (Genesis 46:3-4). Jacob and his family then moved to Egypt and settled in Goshen according to God's plan. This study teaches believers to seek God's guidance, trust His promises and remain faithful in every circumstance.</a:t>
            </a:r>
            <a:r>
              <a:rPr lang="en-GB"/>
              <a:t> </a:t>
            </a:r>
          </a:p>
          <a:p>
            <a:pPr marL="0" indent="0" algn="just" eaLnBrk="0" fontAlgn="base" hangingPunct="0">
              <a:lnSpc>
                <a:spcPct val="100000"/>
              </a:lnSpc>
              <a:spcBef>
                <a:spcPct val="0"/>
              </a:spcBef>
              <a:spcAft>
                <a:spcPts val="600"/>
              </a:spcAft>
              <a:buNone/>
              <a:defRPr/>
            </a:pPr>
            <a:endParaRPr lang="en-GB">
              <a:latin typeface="Calibri" panose="020F0502020204030204" pitchFamily="34" charset="0"/>
            </a:endParaRPr>
          </a:p>
        </p:txBody>
      </p: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p:cNvSpPr>
            <a:spLocks noGrp="1"/>
          </p:cNvSpPr>
          <p:nvPr>
            <p:ph idx="1"/>
          </p:nvPr>
        </p:nvSpPr>
        <p:spPr>
          <a:xfrm>
            <a:off x="4037181" y="457201"/>
            <a:ext cx="7688475" cy="5846764"/>
          </a:xfrm>
        </p:spPr>
        <p:txBody>
          <a:bodyPr anchor="ctr">
            <a:noAutofit/>
          </a:bodyPr>
          <a:lstStyle/>
          <a:p>
            <a:pPr marL="514350" indent="-514350" algn="just" eaLnBrk="0" fontAlgn="base" hangingPunct="0">
              <a:lnSpc>
                <a:spcPct val="100000"/>
              </a:lnSpc>
              <a:spcBef>
                <a:spcPct val="0"/>
              </a:spcBef>
              <a:spcAft>
                <a:spcPts val="600"/>
              </a:spcAft>
              <a:buFont typeface="+mj-lt"/>
              <a:buAutoNum type="arabicPeriod"/>
              <a:defRPr/>
            </a:pPr>
            <a:r>
              <a:rPr lang="en-US"/>
              <a:t>God remains faithful to His covenant and fulfils His promises despite difficult circumstances.</a:t>
            </a:r>
          </a:p>
          <a:p>
            <a:pPr marL="514350" lvl="0" indent="-514350" algn="just" eaLnBrk="0" fontAlgn="base" hangingPunct="0">
              <a:lnSpc>
                <a:spcPct val="100000"/>
              </a:lnSpc>
              <a:spcBef>
                <a:spcPct val="0"/>
              </a:spcBef>
              <a:spcAft>
                <a:spcPts val="600"/>
              </a:spcAft>
              <a:buFont typeface="+mj-lt"/>
              <a:buAutoNum type="arabicPeriod"/>
              <a:defRPr/>
            </a:pPr>
            <a:r>
              <a:rPr lang="en-US"/>
              <a:t>God guides and assures His children who seek His will before making important decisions</a:t>
            </a:r>
            <a:r>
              <a:rPr lang="en-GB"/>
              <a:t>.</a:t>
            </a:r>
          </a:p>
          <a:p>
            <a:pPr marL="514350" lvl="0" indent="-514350" algn="just" eaLnBrk="0" fontAlgn="base" hangingPunct="0">
              <a:lnSpc>
                <a:spcPct val="100000"/>
              </a:lnSpc>
              <a:spcBef>
                <a:spcPct val="0"/>
              </a:spcBef>
              <a:spcAft>
                <a:spcPts val="600"/>
              </a:spcAft>
              <a:buFont typeface="+mj-lt"/>
              <a:buAutoNum type="arabicPeriod"/>
              <a:defRPr/>
            </a:pPr>
            <a:r>
              <a:rPr lang="en-US"/>
              <a:t>Believers should maintain family worship and complete obedience to God's direction</a:t>
            </a:r>
            <a:r>
              <a:rPr lang="en-GB">
                <a:latin typeface="Calibri" panose="020F0502020204030204" pitchFamily="34" charset="0"/>
              </a:rPr>
              <a:t>.</a:t>
            </a:r>
            <a:endParaRPr lang="en-US">
              <a:latin typeface="Calibri" panose="020F0502020204030204" pitchFamily="34" charset="0"/>
            </a:endParaRPr>
          </a:p>
          <a:p>
            <a:pPr marL="514350" lvl="0" indent="-514350" algn="just" eaLnBrk="0" fontAlgn="base" hangingPunct="0">
              <a:lnSpc>
                <a:spcPct val="100000"/>
              </a:lnSpc>
              <a:spcBef>
                <a:spcPct val="0"/>
              </a:spcBef>
              <a:spcAft>
                <a:spcPts val="600"/>
              </a:spcAft>
              <a:buFont typeface="+mj-lt"/>
              <a:buAutoNum type="arabicPeriod"/>
              <a:defRPr/>
            </a:pPr>
            <a:r>
              <a:rPr lang="en-US"/>
              <a:t>God blesses and preserves His people when they trust and follow His divine plan</a:t>
            </a:r>
            <a:r>
              <a:rPr lang="en-GB"/>
              <a:t>.</a:t>
            </a:r>
          </a:p>
          <a:p>
            <a:pPr marL="514350" indent="-514350" algn="just" eaLnBrk="0" fontAlgn="base" hangingPunct="0">
              <a:lnSpc>
                <a:spcPct val="100000"/>
              </a:lnSpc>
              <a:spcBef>
                <a:spcPct val="0"/>
              </a:spcBef>
              <a:spcAft>
                <a:spcPts val="600"/>
              </a:spcAft>
              <a:buFont typeface="+mj-lt"/>
              <a:buAutoNum type="arabicPeriod"/>
              <a:defRPr/>
            </a:pPr>
            <a:r>
              <a:rPr lang="en-US"/>
              <a:t>Wisdom, integrity and faithful stewardship bring blessing to both God's people and society.</a:t>
            </a:r>
            <a:endParaRPr lang="en-GB"/>
          </a:p>
          <a:p>
            <a:pPr marL="514350" lvl="0" indent="-514350" algn="just" eaLnBrk="0" fontAlgn="base" hangingPunct="0">
              <a:lnSpc>
                <a:spcPct val="100000"/>
              </a:lnSpc>
              <a:spcBef>
                <a:spcPct val="0"/>
              </a:spcBef>
              <a:spcAft>
                <a:spcPts val="600"/>
              </a:spcAft>
              <a:buFont typeface="+mj-lt"/>
              <a:buAutoNum type="arabicPeriod"/>
              <a:defRPr/>
            </a:pPr>
            <a:r>
              <a:rPr lang="en-US"/>
              <a:t>Believers should live by faith, remembering God's promises until the end of life</a:t>
            </a:r>
            <a:r>
              <a:rPr lang="en-GB">
                <a:latin typeface="Calibri" panose="020F0502020204030204" pitchFamily="34" charset="0"/>
              </a:rPr>
              <a:t>.</a:t>
            </a:r>
            <a:endParaRPr kumimoji="0" lang="en-GB" i="0" u="none" strike="noStrike" kern="1200" cap="none" spc="0" normalizeH="0" baseline="0" noProof="0">
              <a:ln>
                <a:noFill/>
              </a:ln>
              <a:effectLst/>
              <a:uLnTx/>
              <a:uFillTx/>
              <a:latin typeface="Calibri" panose="020F0502020204030204" pitchFamily="34" charset="0"/>
              <a:ea typeface="+mn-ea"/>
              <a:cs typeface="+mn-cs"/>
            </a:endParaRP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p:cNvSpPr txBox="1"/>
          <p:nvPr/>
        </p:nvSpPr>
        <p:spPr>
          <a:xfrm>
            <a:off x="466344" y="458921"/>
            <a:ext cx="3414368" cy="3801257"/>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KEY LESSONS IN THE STUDY OF TODAY</a:t>
            </a:r>
            <a:endParaRPr kumimoji="0" lang="en-GB"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endParaRPr>
          </a:p>
        </p:txBody>
      </p:sp>
      <p:sp>
        <p:nvSpPr>
          <p:cNvPr id="2" name="Title 1"/>
          <p:cNvSpPr>
            <a:spLocks noGrp="1"/>
          </p:cNvSpPr>
          <p:nvPr>
            <p:ph type="title"/>
          </p:nvPr>
        </p:nvSpPr>
        <p:spPr>
          <a:xfrm>
            <a:off x="466344" y="4485736"/>
            <a:ext cx="3414368" cy="1818229"/>
          </a:xfrm>
        </p:spPr>
        <p:txBody>
          <a:bodyPr>
            <a:normAutofit/>
          </a:bodyPr>
          <a:lstStyle/>
          <a:p>
            <a:pPr algn="ctr"/>
            <a:r>
              <a:rPr lang="en-GB" sz="2800" b="1" i="1">
                <a:solidFill>
                  <a:srgbClr val="FFFFFF"/>
                </a:solidFill>
                <a:latin typeface="Cambria" panose="02040503050406030204" pitchFamily="18" charset="0"/>
              </a:rPr>
              <a:t>Gen 46:1-7; Gen 47:11-26-31; Isaiah 60:22; Jerem 30:19; Acts:16:31-34</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37" name="Rectangle 9"/>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QUESTION 1</a:t>
            </a:r>
            <a:endParaRPr lang="en-GB" sz="4000">
              <a:solidFill>
                <a:srgbClr val="FFFFFF"/>
              </a:solidFill>
            </a:endParaRPr>
          </a:p>
        </p:txBody>
      </p: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9833117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E1885-692D-0B08-8C47-94F6C7E2B116}"/>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D4937820-3BE6-0DEF-6469-551EBCFA4B27}"/>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88A7AD2F-1C38-DF29-C4B3-C2F443BA65D1}"/>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A27E8353-2D9F-507D-AF6D-1310EC540B6E}"/>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E5C9C79C-44FC-1792-B999-027AE64A1620}"/>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99286B6B-82C2-A9D0-79BD-7ECAC46FB256}"/>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QUESTION 2</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099C5087-58E0-8318-5BC9-BD192D8ACB7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1E79DA9C-79CC-0535-EAE3-8893616F4988}"/>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4661037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9BD970-A3C6-4EDF-8799-DBE24D36CCD4}"/>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BAC88BDB-FC9F-88E1-9904-92DE142BF584}"/>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B431A509-B62E-934C-1A5F-610F2FF77690}"/>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B24480C-1C9B-089D-C555-7B5C337856FE}"/>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852A06A4-7B36-BE8F-311F-7967A0F80D78}"/>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505062A3-97D7-C7E3-5E79-7DC11070AFB2}"/>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QUESTION 3</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A6273CCE-9942-2BBB-5E1E-2AF46D0BD73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007E2ABB-0CB9-84AB-DD75-7241912A6A3B}"/>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5639069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07CFCE-A6D9-45CC-1E60-65A886989917}"/>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23D296E2-1AA0-1019-9172-B464BB8420C2}"/>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0233035D-B735-FE96-C96F-152B8340F6B1}"/>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FF6519E8-A61C-21E9-B227-3A14E9509F7F}"/>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A3440534-3161-C3BE-0E2D-E66B4C568B74}"/>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0C5042D2-876B-55FA-DD91-B2E19637371C}"/>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QUESTION 4</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398AC766-98A3-BAA3-28C7-D90DB80177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99F0D542-F13F-B5E6-EABC-85BCD5E002C7}"/>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245903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A14C8-B933-F7CB-5DEF-10B2D79F6DBE}"/>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C663CD07-E3E4-3018-D09E-5DA169EF4705}"/>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6E99E1E4-B85B-13F0-AE09-A5703DE6A03F}"/>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9B230772-5D0C-3622-A33E-3E359EA176CA}"/>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C6BBE9B2-C0E8-0B0F-72C7-34BA86719BDE}"/>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619974D2-EDF4-A046-E448-A8D20A2D685E}"/>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QUESTION 5</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DE790393-DDC6-071D-8CC0-0F93FA766F8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937F4123-5D0C-8071-8A3A-F5F671986BB4}"/>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471505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0DB52F-CB52-DA21-7086-FBD77F53FE7F}"/>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46630818-BFDC-CCBA-B081-47C34B47B06F}"/>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6F87666F-ABA0-D805-6E51-4EC436593B05}"/>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E2C2D2CE-D88C-F4C0-1FB7-BB4EC7B9D37C}"/>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0527334F-5F99-4567-7630-E38563EAD182}"/>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69985F59-BAA6-B7C0-A7F4-FC8E2D285B94}"/>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QUESTION 6</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78004A69-4BDC-5538-572A-45D82CFEAE3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728A0AE9-EC3C-DF77-FAE5-43940A8FD752}"/>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88317303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543579-99B4-BBD7-82F6-E0A897F15C91}"/>
            </a:ext>
          </a:extLst>
        </p:cNvPr>
        <p:cNvGrpSpPr/>
        <p:nvPr/>
      </p:nvGrpSpPr>
      <p:grpSpPr>
        <a:xfrm>
          <a:off x="0" y="0"/>
          <a:ext cx="0" cy="0"/>
          <a:chOff x="0" y="0"/>
          <a:chExt cx="0" cy="0"/>
        </a:xfrm>
      </p:grpSpPr>
      <p:sp useBgFill="1">
        <p:nvSpPr>
          <p:cNvPr id="37" name="Rectangle 9">
            <a:extLst>
              <a:ext uri="{FF2B5EF4-FFF2-40B4-BE49-F238E27FC236}">
                <a16:creationId xmlns:a16="http://schemas.microsoft.com/office/drawing/2014/main" id="{6F919670-C8FE-107A-BB6E-163B44A649CE}"/>
              </a:ext>
            </a:extLst>
          </p:cNvPr>
          <p:cNvSpPr>
            <a:spLocks noGrp="1" noRot="1" noChangeAspect="1" noMove="1" noResize="1" noEditPoints="1" noAdjustHandles="1" noChangeArrowheads="1" noChangeShapeType="1" noTextEdit="1"/>
          </p:cNvSpPr>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a:solidFill>
                  <a:schemeClr val="accent1">
                    <a:shade val="50000"/>
                  </a:schemeClr>
                </a:solidFill>
                <a:prstDash val="solid"/>
                <a:miter lim="800000"/>
                <a:headEnd/>
                <a:tailEnd/>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8" name="Rectangle 11">
            <a:extLst>
              <a:ext uri="{FF2B5EF4-FFF2-40B4-BE49-F238E27FC236}">
                <a16:creationId xmlns:a16="http://schemas.microsoft.com/office/drawing/2014/main" id="{156BBA56-40DC-1828-E14C-068A8B227821}"/>
              </a:ext>
            </a:extLst>
          </p:cNvPr>
          <p:cNvSpPr>
            <a:spLocks noGrp="1" noRot="1" noChangeAspect="1" noMove="1" noResize="1" noEditPoints="1" noAdjustHandles="1" noChangeArrowheads="1" noChangeShapeType="1" noTextEdit="1"/>
          </p:cNvSpPr>
          <p:nvPr/>
        </p:nvSpPr>
        <p:spPr>
          <a:xfrm flipH="1">
            <a:off x="2" y="0"/>
            <a:ext cx="12191998" cy="2170031"/>
          </a:xfrm>
          <a:prstGeom prst="rect">
            <a:avLst/>
          </a:prstGeom>
          <a:gradFill>
            <a:gsLst>
              <a:gs pos="0">
                <a:srgbClr val="000000">
                  <a:alpha val="96000"/>
                </a:srgbClr>
              </a:gs>
              <a:gs pos="100000">
                <a:schemeClr val="accent1">
                  <a:lumMod val="7500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AF49C19A-D86B-C3CB-27DA-19009F1008FB}"/>
              </a:ext>
            </a:extLst>
          </p:cNvPr>
          <p:cNvSpPr>
            <a:spLocks noGrp="1" noRot="1" noChangeAspect="1" noMove="1" noResize="1" noEditPoints="1" noAdjustHandles="1" noChangeArrowheads="1" noChangeShapeType="1" noTextEdit="1"/>
          </p:cNvSpPr>
          <p:nvPr/>
        </p:nvSpPr>
        <p:spPr>
          <a:xfrm flipH="1">
            <a:off x="8082819" y="0"/>
            <a:ext cx="4097211" cy="2170661"/>
          </a:xfrm>
          <a:prstGeom prst="rect">
            <a:avLst/>
          </a:prstGeom>
          <a:gradFill>
            <a:gsLst>
              <a:gs pos="19000">
                <a:schemeClr val="accent1">
                  <a:lumMod val="50000"/>
                  <a:alpha val="68000"/>
                </a:schemeClr>
              </a:gs>
              <a:gs pos="100000">
                <a:schemeClr val="accent1">
                  <a:alpha val="48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Rectangle 15">
            <a:extLst>
              <a:ext uri="{FF2B5EF4-FFF2-40B4-BE49-F238E27FC236}">
                <a16:creationId xmlns:a16="http://schemas.microsoft.com/office/drawing/2014/main" id="{61C9F20C-4715-E6E9-5080-3C843A6D2463}"/>
              </a:ext>
            </a:extLst>
          </p:cNvPr>
          <p:cNvSpPr>
            <a:spLocks noGrp="1" noRot="1" noChangeAspect="1" noMove="1" noResize="1" noEditPoints="1" noAdjustHandles="1" noChangeArrowheads="1" noChangeShapeType="1" noTextEdit="1"/>
          </p:cNvSpPr>
          <p:nvPr/>
        </p:nvSpPr>
        <p:spPr>
          <a:xfrm rot="16200000" flipH="1">
            <a:off x="5010646" y="-5010043"/>
            <a:ext cx="2170709" cy="12192000"/>
          </a:xfrm>
          <a:prstGeom prst="rect">
            <a:avLst/>
          </a:prstGeom>
          <a:gradFill>
            <a:gsLst>
              <a:gs pos="23000">
                <a:schemeClr val="accent1">
                  <a:lumMod val="75000"/>
                  <a:alpha val="16000"/>
                </a:schemeClr>
              </a:gs>
              <a:gs pos="99000">
                <a:srgbClr val="000000">
                  <a:alpha val="45000"/>
                </a:srgb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a:extLst>
              <a:ext uri="{FF2B5EF4-FFF2-40B4-BE49-F238E27FC236}">
                <a16:creationId xmlns:a16="http://schemas.microsoft.com/office/drawing/2014/main" id="{DAC8F875-E93C-6A8B-FC0B-64D93E97A663}"/>
              </a:ext>
            </a:extLst>
          </p:cNvPr>
          <p:cNvSpPr>
            <a:spLocks noGrp="1"/>
          </p:cNvSpPr>
          <p:nvPr>
            <p:ph type="title"/>
          </p:nvPr>
        </p:nvSpPr>
        <p:spPr>
          <a:xfrm>
            <a:off x="1383564" y="348865"/>
            <a:ext cx="9718111" cy="1576446"/>
          </a:xfrm>
        </p:spPr>
        <p:txBody>
          <a:bodyPr anchor="ctr">
            <a:normAutofit/>
          </a:bodyPr>
          <a:lstStyle/>
          <a:p>
            <a:pPr algn="ctr"/>
            <a:r>
              <a:rPr kumimoji="0" lang="en-GB" altLang="en-US" sz="40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QUESTION 7</a:t>
            </a:r>
            <a:endParaRPr lang="en-GB" sz="4000">
              <a:solidFill>
                <a:srgbClr val="FFFFFF"/>
              </a:solidFill>
            </a:endParaRPr>
          </a:p>
        </p:txBody>
      </p:sp>
      <p:pic>
        <p:nvPicPr>
          <p:cNvPr id="4" name="Picture 3" descr="Logo&#10;&#10;Description automatically generated">
            <a:extLst>
              <a:ext uri="{FF2B5EF4-FFF2-40B4-BE49-F238E27FC236}">
                <a16:creationId xmlns:a16="http://schemas.microsoft.com/office/drawing/2014/main" id="{DF02DB8B-5D64-4652-E923-F340CA0D9B1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graphicFrame>
        <p:nvGraphicFramePr>
          <p:cNvPr id="6" name="Content Placeholder 2">
            <a:extLst>
              <a:ext uri="{FF2B5EF4-FFF2-40B4-BE49-F238E27FC236}">
                <a16:creationId xmlns:a16="http://schemas.microsoft.com/office/drawing/2014/main" id="{0290166B-E40A-788B-5F47-FC69FC61D324}"/>
              </a:ext>
            </a:extLst>
          </p:cNvPr>
          <p:cNvGraphicFramePr>
            <a:graphicFrameLocks noGrp="1"/>
          </p:cNvGraphicFramePr>
          <p:nvPr>
            <p:ph idx="1"/>
          </p:nvPr>
        </p:nvGraphicFramePr>
        <p:xfrm>
          <a:off x="644056" y="2615979"/>
          <a:ext cx="10927829" cy="36894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768441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 name="Rectangle 8"/>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CONCLUSION</a:t>
            </a:r>
            <a:endParaRPr lang="en-GB" sz="2800">
              <a:solidFill>
                <a:srgbClr val="FFFFFF"/>
              </a:solidFill>
            </a:endParaRPr>
          </a:p>
        </p:txBody>
      </p:sp>
      <p:sp>
        <p:nvSpPr>
          <p:cNvPr id="11" name="Rectangle 10"/>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p:cNvSpPr>
            <a:spLocks noGrp="1"/>
          </p:cNvSpPr>
          <p:nvPr>
            <p:ph idx="1"/>
          </p:nvPr>
        </p:nvSpPr>
        <p:spPr>
          <a:xfrm>
            <a:off x="4379709" y="686862"/>
            <a:ext cx="7202691" cy="5475129"/>
          </a:xfrm>
        </p:spPr>
        <p:txBody>
          <a:bodyPr anchor="ctr">
            <a:noAutofit/>
          </a:bodyPr>
          <a:lstStyle/>
          <a:p>
            <a:pPr marL="0" indent="0" algn="ctr">
              <a:lnSpc>
                <a:spcPct val="110000"/>
              </a:lnSpc>
              <a:buNone/>
            </a:pPr>
            <a:r>
              <a:rPr lang="en-US" b="1">
                <a:latin typeface="Calibri" panose="020F0502020204030204" pitchFamily="34" charset="0"/>
              </a:rPr>
              <a:t>God fulfilled His promise by leading Jacob safely to Egypt and preserving his household according to His covenant. Jacob sought God's guidance before taking a major decision, while Joseph demonstrated forgiveness, wisdom, faithfulness and integrity in leadership. Believers should always seek God's direction, trust His promises, forgive others, remain faithful in stewardship and keep their focus on the eternal inheritance rather than earthly prosperity.</a:t>
            </a:r>
            <a:endParaRPr lang="en-GB" b="1">
              <a:latin typeface="Calibri" panose="020F0502020204030204" pitchFamily="34" charset="0"/>
            </a:endParaRPr>
          </a:p>
        </p:txBody>
      </p: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u="sng">
                <a:solidFill>
                  <a:srgbClr val="FFC000"/>
                </a:solidFill>
                <a:effectLst>
                  <a:outerShdw blurRad="38100" dist="38100" dir="2700000" algn="tl">
                    <a:srgbClr val="000000">
                      <a:alpha val="43137"/>
                    </a:srgbClr>
                  </a:outerShdw>
                </a:effectLst>
              </a:rPr>
              <a:t>GHS 022:</a:t>
            </a:r>
            <a:r>
              <a:rPr lang="en-US" sz="7200" b="1">
                <a:solidFill>
                  <a:schemeClr val="bg1"/>
                </a:solidFill>
                <a:effectLst>
                  <a:outerShdw blurRad="38100" dist="38100" dir="2700000" algn="tl">
                    <a:srgbClr val="000000">
                      <a:alpha val="43137"/>
                    </a:srgbClr>
                  </a:outerShdw>
                </a:effectLst>
              </a:rPr>
              <a:t> SIMPLY TRUSTING EVERYDAY</a:t>
            </a:r>
          </a:p>
          <a:p>
            <a:pPr marL="0" indent="0" algn="ctr">
              <a:buNone/>
              <a:defRPr/>
            </a:pPr>
            <a:endParaRPr lang="en-US" sz="7200" b="1">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1929687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1AC397-70D4-9A54-F5C2-D482B8EDA3F0}"/>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F5FBE66D-08FA-04AB-F1E6-332E9DF5BE22}"/>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077D23B-410A-5FDB-A2B5-54D3B05D93A0}"/>
              </a:ext>
            </a:extLst>
          </p:cNvPr>
          <p:cNvSpPr>
            <a:spLocks noGrp="1"/>
          </p:cNvSpPr>
          <p:nvPr>
            <p:ph type="title"/>
          </p:nvPr>
        </p:nvSpPr>
        <p:spPr>
          <a:xfrm>
            <a:off x="777240" y="731519"/>
            <a:ext cx="2845191" cy="3237579"/>
          </a:xfrm>
        </p:spPr>
        <p:txBody>
          <a:bodyPr>
            <a:normAutofit/>
          </a:bodyPr>
          <a:lstStyle/>
          <a:p>
            <a:pPr algn="ctr"/>
            <a:r>
              <a:rPr kumimoji="0" lang="en-GB"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ASSIGNMENT</a:t>
            </a:r>
            <a:endParaRPr lang="en-GB" sz="2800">
              <a:solidFill>
                <a:srgbClr val="FFFFFF"/>
              </a:solidFill>
            </a:endParaRPr>
          </a:p>
        </p:txBody>
      </p:sp>
      <p:sp>
        <p:nvSpPr>
          <p:cNvPr id="11" name="Rectangle 10">
            <a:extLst>
              <a:ext uri="{FF2B5EF4-FFF2-40B4-BE49-F238E27FC236}">
                <a16:creationId xmlns:a16="http://schemas.microsoft.com/office/drawing/2014/main" id="{37EE3022-905D-B7D5-0598-F5B2CE72EA19}"/>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3440690E-D11D-3828-9D77-F16A573510DE}"/>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726220F-64AF-5D4E-529F-4F53CD27DA00}"/>
              </a:ext>
            </a:extLst>
          </p:cNvPr>
          <p:cNvSpPr>
            <a:spLocks noGrp="1"/>
          </p:cNvSpPr>
          <p:nvPr>
            <p:ph idx="1"/>
          </p:nvPr>
        </p:nvSpPr>
        <p:spPr>
          <a:xfrm>
            <a:off x="4379709" y="457200"/>
            <a:ext cx="7202691" cy="5704791"/>
          </a:xfrm>
        </p:spPr>
        <p:txBody>
          <a:bodyPr anchor="ctr">
            <a:noAutofit/>
          </a:bodyPr>
          <a:lstStyle/>
          <a:p>
            <a:pPr marL="0" indent="0" algn="ctr">
              <a:lnSpc>
                <a:spcPct val="110000"/>
              </a:lnSpc>
              <a:buNone/>
            </a:pPr>
            <a:r>
              <a:rPr lang="en-US" b="1"/>
              <a:t> 1.Mention some attributes of Joseph that every believer should emulate, giving relevant Bible references and its application in our Christian journey.</a:t>
            </a:r>
          </a:p>
          <a:p>
            <a:pPr marL="0" indent="0" algn="ctr">
              <a:lnSpc>
                <a:spcPct val="110000"/>
              </a:lnSpc>
              <a:buNone/>
            </a:pPr>
            <a:r>
              <a:rPr lang="en-US" b="1"/>
              <a:t>  2. Explain three lessons believer should learn from Jacob's journey to Egypt and Joseph's management of the famine, support your answers with relevant Bible references.</a:t>
            </a:r>
          </a:p>
        </p:txBody>
      </p:sp>
      <p:pic>
        <p:nvPicPr>
          <p:cNvPr id="4" name="Picture 3" descr="Logo&#10;&#10;Description automatically generated">
            <a:extLst>
              <a:ext uri="{FF2B5EF4-FFF2-40B4-BE49-F238E27FC236}">
                <a16:creationId xmlns:a16="http://schemas.microsoft.com/office/drawing/2014/main" id="{C01382DD-677B-2A4D-79A3-6BE3C1DE2C4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1471466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DEDED"/>
        </a:solidFill>
        <a:effectLst/>
      </p:bgPr>
    </p:bg>
    <p:spTree>
      <p:nvGrpSpPr>
        <p:cNvPr id="1" name=""/>
        <p:cNvGrpSpPr/>
        <p:nvPr/>
      </p:nvGrpSpPr>
      <p:grpSpPr>
        <a:xfrm>
          <a:off x="0" y="0"/>
          <a:ext cx="0" cy="0"/>
          <a:chOff x="0" y="0"/>
          <a:chExt cx="0" cy="0"/>
        </a:xfrm>
      </p:grpSpPr>
      <p:sp>
        <p:nvSpPr>
          <p:cNvPr id="50" name="Rectangle 49">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E40B8E-AD1B-C766-F1CC-F6732733FF0F}"/>
              </a:ext>
            </a:extLst>
          </p:cNvPr>
          <p:cNvSpPr>
            <a:spLocks noGrp="1"/>
          </p:cNvSpPr>
          <p:nvPr>
            <p:ph type="title"/>
          </p:nvPr>
        </p:nvSpPr>
        <p:spPr>
          <a:xfrm>
            <a:off x="742950" y="742951"/>
            <a:ext cx="3476625" cy="4962524"/>
          </a:xfrm>
        </p:spPr>
        <p:txBody>
          <a:bodyPr vert="horz" lIns="91440" tIns="45720" rIns="91440" bIns="45720" rtlCol="0" anchor="ctr">
            <a:normAutofit/>
          </a:bodyPr>
          <a:lstStyle/>
          <a:p>
            <a:pPr algn="ctr"/>
            <a:r>
              <a:rPr lang="en-US" altLang="en-US" sz="4800" b="1" kern="1200">
                <a:solidFill>
                  <a:srgbClr val="FFFFFF"/>
                </a:solidFill>
                <a:latin typeface="+mj-lt"/>
                <a:ea typeface="+mj-ea"/>
                <a:cs typeface="+mj-cs"/>
              </a:rPr>
              <a:t>SEARCH THE SCRIPTURES </a:t>
            </a:r>
            <a:r>
              <a:rPr kumimoji="0" lang="en-US" altLang="en-US" sz="4800" b="1" i="0" u="none" strike="noStrike" kern="1200" cap="none" spc="0" normalizeH="0" baseline="0" noProof="0">
                <a:ln>
                  <a:noFill/>
                </a:ln>
                <a:solidFill>
                  <a:srgbClr val="FFFFFF"/>
                </a:solidFill>
                <a:effectLst/>
                <a:uLnTx/>
                <a:uFillTx/>
                <a:latin typeface="+mj-lt"/>
                <a:ea typeface="+mj-ea"/>
                <a:cs typeface="+mj-cs"/>
              </a:rPr>
              <a:t>SUMMARY</a:t>
            </a:r>
            <a:endParaRPr lang="en-US" sz="4800" kern="1200">
              <a:solidFill>
                <a:srgbClr val="FFFFFF"/>
              </a:solidFill>
              <a:latin typeface="+mj-lt"/>
              <a:ea typeface="+mj-ea"/>
              <a:cs typeface="+mj-cs"/>
            </a:endParaRPr>
          </a:p>
        </p:txBody>
      </p:sp>
      <p:pic>
        <p:nvPicPr>
          <p:cNvPr id="11" name="Content Placeholder 10" descr="A picture containing graphical user interface&#10;&#10;Description automatically generated">
            <a:extLst>
              <a:ext uri="{FF2B5EF4-FFF2-40B4-BE49-F238E27FC236}">
                <a16:creationId xmlns:a16="http://schemas.microsoft.com/office/drawing/2014/main" id="{38B2DB98-57B1-18EE-3F1E-54ADEB1D0944}"/>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41932" y="1881381"/>
            <a:ext cx="6552381" cy="3095238"/>
          </a:xfrm>
        </p:spPr>
      </p:pic>
      <p:pic>
        <p:nvPicPr>
          <p:cNvPr id="3" name="Picture 2" descr="Logo&#10;&#10;Description automatically generated">
            <a:extLst>
              <a:ext uri="{FF2B5EF4-FFF2-40B4-BE49-F238E27FC236}">
                <a16:creationId xmlns:a16="http://schemas.microsoft.com/office/drawing/2014/main" id="{D28785D9-999B-5E46-1E8D-8B72A54D2A1F}"/>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6257096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12">
            <a:extLst>
              <a:ext uri="{FF2B5EF4-FFF2-40B4-BE49-F238E27FC236}">
                <a16:creationId xmlns:a16="http://schemas.microsoft.com/office/drawing/2014/main" id="{E8A8EAB8-D2FF-444D-B34B-7D32F106AD0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95000"/>
              <a:lumOff val="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endParaRPr>
          </a:p>
        </p:txBody>
      </p:sp>
      <p:sp>
        <p:nvSpPr>
          <p:cNvPr id="3" name="Content Placeholder 2">
            <a:extLst>
              <a:ext uri="{FF2B5EF4-FFF2-40B4-BE49-F238E27FC236}">
                <a16:creationId xmlns:a16="http://schemas.microsoft.com/office/drawing/2014/main" id="{B02CDD1D-9ABE-0F55-0AF3-AC0340351A48}"/>
              </a:ext>
            </a:extLst>
          </p:cNvPr>
          <p:cNvSpPr txBox="1">
            <a:spLocks/>
          </p:cNvSpPr>
          <p:nvPr/>
        </p:nvSpPr>
        <p:spPr>
          <a:xfrm>
            <a:off x="990052" y="1450655"/>
            <a:ext cx="4402510" cy="3956690"/>
          </a:xfrm>
          <a:prstGeom prst="rect">
            <a:avLst/>
          </a:prstGeom>
        </p:spPr>
        <p:txBody>
          <a:bodyPr vert="horz" lIns="91440" tIns="45720" rIns="91440" bIns="45720" rtlCol="0"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ct val="0"/>
              </a:spcBef>
              <a:spcAft>
                <a:spcPts val="600"/>
              </a:spcAft>
              <a:buNone/>
              <a:defRPr/>
            </a:pPr>
            <a:r>
              <a:rPr lang="en-US" sz="4800" b="1" kern="1200">
                <a:solidFill>
                  <a:schemeClr val="bg1"/>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cs typeface="+mj-cs"/>
              </a:rPr>
              <a:t>INTERCESSION</a:t>
            </a:r>
          </a:p>
        </p:txBody>
      </p:sp>
      <p:cxnSp>
        <p:nvCxnSpPr>
          <p:cNvPr id="20" name="Straight Connector 14">
            <a:extLst>
              <a:ext uri="{FF2B5EF4-FFF2-40B4-BE49-F238E27FC236}">
                <a16:creationId xmlns:a16="http://schemas.microsoft.com/office/drawing/2014/main" id="{067633D1-6EE6-4118-B9F0-B363477BEE7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1450655"/>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21" name="Straight Connector 16">
            <a:extLst>
              <a:ext uri="{FF2B5EF4-FFF2-40B4-BE49-F238E27FC236}">
                <a16:creationId xmlns:a16="http://schemas.microsoft.com/office/drawing/2014/main" id="{4AD7FFC6-42A9-49CB-B5E9-B3F6B038331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1225292" y="5408571"/>
            <a:ext cx="3932030" cy="0"/>
          </a:xfrm>
          <a:prstGeom prst="line">
            <a:avLst/>
          </a:prstGeom>
          <a:ln w="12700">
            <a:solidFill>
              <a:schemeClr val="accent2"/>
            </a:solidFill>
          </a:ln>
        </p:spPr>
        <p:style>
          <a:lnRef idx="1">
            <a:schemeClr val="accent1"/>
          </a:lnRef>
          <a:fillRef idx="0">
            <a:schemeClr val="accent1"/>
          </a:fillRef>
          <a:effectRef idx="0">
            <a:schemeClr val="accent1"/>
          </a:effectRef>
          <a:fontRef idx="minor">
            <a:schemeClr val="tx1"/>
          </a:fontRef>
        </p:style>
      </p:cxnSp>
      <p:grpSp>
        <p:nvGrpSpPr>
          <p:cNvPr id="4" name="Group 3">
            <a:extLst>
              <a:ext uri="{FF2B5EF4-FFF2-40B4-BE49-F238E27FC236}">
                <a16:creationId xmlns:a16="http://schemas.microsoft.com/office/drawing/2014/main" id="{627A4B33-96F3-8B41-2D5E-3307D23BFAA8}"/>
              </a:ext>
            </a:extLst>
          </p:cNvPr>
          <p:cNvGrpSpPr/>
          <p:nvPr/>
        </p:nvGrpSpPr>
        <p:grpSpPr>
          <a:xfrm>
            <a:off x="5779996" y="685800"/>
            <a:ext cx="5775524" cy="5486400"/>
            <a:chOff x="7320133" y="1125328"/>
            <a:chExt cx="4922091" cy="5292000"/>
          </a:xfrm>
        </p:grpSpPr>
        <p:pic>
          <p:nvPicPr>
            <p:cNvPr id="5" name="Picture 2" descr="2 Timothy 2:15 Truth: Verse of the Day: James 5:16 KJV">
              <a:extLst>
                <a:ext uri="{FF2B5EF4-FFF2-40B4-BE49-F238E27FC236}">
                  <a16:creationId xmlns:a16="http://schemas.microsoft.com/office/drawing/2014/main" id="{5A5EFBA8-9087-F10B-CC5A-FEA5DB656D9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907" t="2902" r="2594"/>
            <a:stretch/>
          </p:blipFill>
          <p:spPr bwMode="auto">
            <a:xfrm>
              <a:off x="7320133" y="1125328"/>
              <a:ext cx="4922091" cy="5292000"/>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5">
              <a:extLst>
                <a:ext uri="{FF2B5EF4-FFF2-40B4-BE49-F238E27FC236}">
                  <a16:creationId xmlns:a16="http://schemas.microsoft.com/office/drawing/2014/main" id="{B1E6AEB1-528D-710A-79A1-284E2D3420E1}"/>
                </a:ext>
              </a:extLst>
            </p:cNvPr>
            <p:cNvSpPr/>
            <p:nvPr/>
          </p:nvSpPr>
          <p:spPr>
            <a:xfrm>
              <a:off x="11064552" y="4364856"/>
              <a:ext cx="1127448" cy="14426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grpSp>
      <p:pic>
        <p:nvPicPr>
          <p:cNvPr id="2" name="Picture 1" descr="Logo&#10;&#10;Description automatically generated">
            <a:extLst>
              <a:ext uri="{FF2B5EF4-FFF2-40B4-BE49-F238E27FC236}">
                <a16:creationId xmlns:a16="http://schemas.microsoft.com/office/drawing/2014/main" id="{9D43472F-04CD-1F38-EF05-792FC816A66E}"/>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193896121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accent3">
            <a:lumMod val="20000"/>
            <a:lumOff val="80000"/>
          </a:schemeClr>
        </a:solidFill>
        <a:effectLst/>
      </p:bgPr>
    </p:bg>
    <p:spTree>
      <p:nvGrpSpPr>
        <p:cNvPr id="1" name=""/>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3B2E3793-BFE6-45A2-9B7B-E18844431C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BC4C4868-CB8F-4AF9-9CDB-8108F2C19B6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375E0459-6403-40CD-989D-56A4407CA12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53E5B1A8-3AC9-4BD1-9BBC-78CA94F2D1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898EAFF5-537E-AD5C-23D9-EBE879C35C24}"/>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r>
              <a:rPr kumimoji="0" lang="en-US" altLang="en-US" sz="4000" b="1" i="0" u="none" strike="noStrike" kern="1200" cap="none" spc="0" normalizeH="0" baseline="0" noProof="0">
                <a:ln>
                  <a:noFill/>
                </a:ln>
                <a:solidFill>
                  <a:srgbClr val="FFFFFF"/>
                </a:solidFill>
                <a:effectLst/>
                <a:uLnTx/>
                <a:uFillTx/>
                <a:latin typeface="Calibri Light" panose="020F0302020204030204"/>
                <a:ea typeface="+mj-ea"/>
                <a:cs typeface="+mj-cs"/>
              </a:rPr>
              <a:t>TITHES AND OFFERING</a:t>
            </a:r>
            <a:endParaRPr kumimoji="0" lang="en-US" sz="4000" b="0" i="0" u="none" strike="noStrike" kern="1200" cap="none" spc="0" normalizeH="0" baseline="0" noProof="0">
              <a:ln>
                <a:noFill/>
              </a:ln>
              <a:solidFill>
                <a:srgbClr val="FFFFFF"/>
              </a:solidFill>
              <a:effectLst/>
              <a:uLnTx/>
              <a:uFillTx/>
              <a:latin typeface="Calibri Light" panose="020F0302020204030204"/>
              <a:ea typeface="+mj-ea"/>
              <a:cs typeface="+mj-cs"/>
            </a:endParaRPr>
          </a:p>
        </p:txBody>
      </p:sp>
      <p:graphicFrame>
        <p:nvGraphicFramePr>
          <p:cNvPr id="97" name="Content Placeholder 2">
            <a:extLst>
              <a:ext uri="{FF2B5EF4-FFF2-40B4-BE49-F238E27FC236}">
                <a16:creationId xmlns:a16="http://schemas.microsoft.com/office/drawing/2014/main" id="{2EDBD9A1-AAED-6B30-6C2B-FBDD333A16C5}"/>
              </a:ext>
            </a:extLst>
          </p:cNvPr>
          <p:cNvGraphicFramePr>
            <a:graphicFrameLocks noGrp="1"/>
          </p:cNvGraphicFramePr>
          <p:nvPr>
            <p:ph idx="1"/>
            <p:extLst>
              <p:ext uri="{D42A27DB-BD31-4B8C-83A1-F6EECF244321}">
                <p14:modId xmlns:p14="http://schemas.microsoft.com/office/powerpoint/2010/main" val="703659707"/>
              </p:ext>
            </p:extLst>
          </p:nvPr>
        </p:nvGraphicFramePr>
        <p:xfrm>
          <a:off x="1371599" y="2408667"/>
          <a:ext cx="10165978" cy="22559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2" name="Group 1">
            <a:extLst>
              <a:ext uri="{FF2B5EF4-FFF2-40B4-BE49-F238E27FC236}">
                <a16:creationId xmlns:a16="http://schemas.microsoft.com/office/drawing/2014/main" id="{E451A50D-6A9A-8C30-BA26-BB9BCCA05F84}"/>
              </a:ext>
            </a:extLst>
          </p:cNvPr>
          <p:cNvGrpSpPr/>
          <p:nvPr/>
        </p:nvGrpSpPr>
        <p:grpSpPr>
          <a:xfrm>
            <a:off x="1371599" y="1760667"/>
            <a:ext cx="6875930" cy="648000"/>
            <a:chOff x="734612" y="1994403"/>
            <a:chExt cx="4320000" cy="648000"/>
          </a:xfrm>
        </p:grpSpPr>
        <p:sp>
          <p:nvSpPr>
            <p:cNvPr id="6" name="Rectangle 5">
              <a:extLst>
                <a:ext uri="{FF2B5EF4-FFF2-40B4-BE49-F238E27FC236}">
                  <a16:creationId xmlns:a16="http://schemas.microsoft.com/office/drawing/2014/main" id="{AD22EA87-1F27-2295-CFAD-BDFA57BD6DD2}"/>
                </a:ext>
              </a:extLst>
            </p:cNvPr>
            <p:cNvSpPr/>
            <p:nvPr/>
          </p:nvSpPr>
          <p:spPr>
            <a:xfrm>
              <a:off x="734612" y="1994403"/>
              <a:ext cx="4320000" cy="648000"/>
            </a:xfrm>
            <a:prstGeom prst="rect">
              <a:avLst/>
            </a:pr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a:lstStyle/>
            <a:p>
              <a:endParaRPr lang="en-US"/>
            </a:p>
          </p:txBody>
        </p:sp>
        <p:sp>
          <p:nvSpPr>
            <p:cNvPr id="7" name="TextBox 6">
              <a:extLst>
                <a:ext uri="{FF2B5EF4-FFF2-40B4-BE49-F238E27FC236}">
                  <a16:creationId xmlns:a16="http://schemas.microsoft.com/office/drawing/2014/main" id="{CA375C84-E6CC-EAF0-5D9A-67FF3E248516}"/>
                </a:ext>
              </a:extLst>
            </p:cNvPr>
            <p:cNvSpPr txBox="1"/>
            <p:nvPr/>
          </p:nvSpPr>
          <p:spPr>
            <a:xfrm>
              <a:off x="734612" y="1994403"/>
              <a:ext cx="4320000" cy="648000"/>
            </a:xfrm>
            <a:prstGeom prst="rect">
              <a:avLst/>
            </a:prstGeom>
          </p:spPr>
          <p:style>
            <a:lnRef idx="0">
              <a:scrgbClr r="0" g="0" b="0"/>
            </a:lnRef>
            <a:fillRef idx="0">
              <a:scrgbClr r="0" g="0" b="0"/>
            </a:fillRef>
            <a:effectRef idx="0">
              <a:scrgbClr r="0" g="0" b="0"/>
            </a:effectRef>
            <a:fontRef idx="minor">
              <a:schemeClr val="tx1">
                <a:hueOff val="0"/>
                <a:satOff val="0"/>
                <a:lumOff val="0"/>
                <a:alphaOff val="0"/>
              </a:schemeClr>
            </a:fontRef>
          </p:style>
          <p:txBody>
            <a:bodyPr spcFirstLastPara="0" vert="horz" wrap="square" lIns="0" tIns="0" rIns="0" bIns="0" numCol="1" spcCol="1270" anchor="t" anchorCtr="0">
              <a:noAutofit/>
            </a:bodyPr>
            <a:lstStyle/>
            <a:p>
              <a:pPr marL="0" lvl="0" indent="0" algn="l" defTabSz="1155700">
                <a:lnSpc>
                  <a:spcPct val="100000"/>
                </a:lnSpc>
                <a:spcBef>
                  <a:spcPct val="0"/>
                </a:spcBef>
                <a:spcAft>
                  <a:spcPct val="35000"/>
                </a:spcAft>
                <a:buNone/>
                <a:defRPr b="1"/>
              </a:pPr>
              <a:r>
                <a:rPr lang="en-US" sz="2600" b="1" kern="1200"/>
                <a:t>Kindly pay via one of the following options: </a:t>
              </a:r>
              <a:endParaRPr lang="en-US" sz="2600" kern="1200"/>
            </a:p>
          </p:txBody>
        </p:sp>
      </p:grpSp>
      <p:sp>
        <p:nvSpPr>
          <p:cNvPr id="11" name="TextBox 10">
            <a:extLst>
              <a:ext uri="{FF2B5EF4-FFF2-40B4-BE49-F238E27FC236}">
                <a16:creationId xmlns:a16="http://schemas.microsoft.com/office/drawing/2014/main" id="{B648082F-9426-0771-5274-ADA13CBF8D94}"/>
              </a:ext>
            </a:extLst>
          </p:cNvPr>
          <p:cNvSpPr txBox="1"/>
          <p:nvPr/>
        </p:nvSpPr>
        <p:spPr>
          <a:xfrm>
            <a:off x="7370561" y="4038378"/>
            <a:ext cx="4722829" cy="830997"/>
          </a:xfrm>
          <a:prstGeom prst="rect">
            <a:avLst/>
          </a:prstGeom>
          <a:noFill/>
        </p:spPr>
        <p:txBody>
          <a:bodyPr wrap="square" rtlCol="0">
            <a:spAutoFit/>
          </a:bodyPr>
          <a:lstStyle/>
          <a:p>
            <a:pPr marL="84138" lvl="0" indent="179388" algn="l" defTabSz="1066800">
              <a:lnSpc>
                <a:spcPct val="100000"/>
              </a:lnSpc>
              <a:spcBef>
                <a:spcPct val="0"/>
              </a:spcBef>
              <a:buFont typeface="Arial" panose="020B0604020202020204" pitchFamily="34" charset="0"/>
              <a:buChar char="•"/>
            </a:pPr>
            <a:r>
              <a:rPr lang="en-US" sz="2400" b="1" kern="1200">
                <a:solidFill>
                  <a:schemeClr val="accent5">
                    <a:lumMod val="50000"/>
                  </a:schemeClr>
                </a:solidFill>
              </a:rPr>
              <a:t>IBAN: NL90ABNA0416385699</a:t>
            </a:r>
            <a:endParaRPr lang="en-US" sz="2400" kern="1200">
              <a:solidFill>
                <a:schemeClr val="accent5">
                  <a:lumMod val="50000"/>
                </a:schemeClr>
              </a:solidFill>
            </a:endParaRPr>
          </a:p>
          <a:p>
            <a:pPr marL="84138" lvl="0" indent="179388" algn="l" defTabSz="1066800">
              <a:lnSpc>
                <a:spcPct val="100000"/>
              </a:lnSpc>
              <a:spcBef>
                <a:spcPct val="0"/>
              </a:spcBef>
              <a:buFont typeface="Arial" panose="020B0604020202020204" pitchFamily="34" charset="0"/>
              <a:buChar char="•"/>
            </a:pPr>
            <a:r>
              <a:rPr lang="en-US" sz="2400" b="1" kern="1200">
                <a:solidFill>
                  <a:schemeClr val="accent5">
                    <a:lumMod val="50000"/>
                  </a:schemeClr>
                </a:solidFill>
              </a:rPr>
              <a:t>Remarks: Tithes (name of region)</a:t>
            </a:r>
            <a:endParaRPr lang="en-US" sz="2400" kern="1200">
              <a:solidFill>
                <a:schemeClr val="accent5">
                  <a:lumMod val="50000"/>
                </a:schemeClr>
              </a:solidFill>
            </a:endParaRPr>
          </a:p>
        </p:txBody>
      </p:sp>
      <p:sp>
        <p:nvSpPr>
          <p:cNvPr id="12" name="TextBox 11">
            <a:extLst>
              <a:ext uri="{FF2B5EF4-FFF2-40B4-BE49-F238E27FC236}">
                <a16:creationId xmlns:a16="http://schemas.microsoft.com/office/drawing/2014/main" id="{54DC8D55-75B6-936E-DD9C-C8F2B5B4962A}"/>
              </a:ext>
            </a:extLst>
          </p:cNvPr>
          <p:cNvSpPr txBox="1"/>
          <p:nvPr/>
        </p:nvSpPr>
        <p:spPr>
          <a:xfrm>
            <a:off x="1225855" y="5386846"/>
            <a:ext cx="5476603" cy="954107"/>
          </a:xfrm>
          <a:prstGeom prst="rect">
            <a:avLst/>
          </a:prstGeom>
          <a:noFill/>
        </p:spPr>
        <p:txBody>
          <a:bodyPr wrap="square" rtlCol="0">
            <a:spAutoFit/>
          </a:bodyPr>
          <a:lstStyle/>
          <a:p>
            <a:pPr marL="84138" lvl="0" algn="l" defTabSz="1066800">
              <a:lnSpc>
                <a:spcPct val="100000"/>
              </a:lnSpc>
              <a:spcBef>
                <a:spcPct val="0"/>
              </a:spcBef>
            </a:pPr>
            <a:r>
              <a:rPr lang="en-US" sz="2800" b="1" i="1" kern="1200"/>
              <a:t>“… God loves a cheerful giver”</a:t>
            </a:r>
          </a:p>
          <a:p>
            <a:pPr marL="84138" lvl="0" algn="l" defTabSz="1066800">
              <a:lnSpc>
                <a:spcPct val="100000"/>
              </a:lnSpc>
              <a:spcBef>
                <a:spcPct val="0"/>
              </a:spcBef>
            </a:pPr>
            <a:r>
              <a:rPr lang="en-US" sz="2800" b="1"/>
              <a:t>- 2 Corinthians 9:7</a:t>
            </a:r>
            <a:endParaRPr lang="en-US" sz="2800" b="1" kern="1200"/>
          </a:p>
        </p:txBody>
      </p:sp>
      <p:pic>
        <p:nvPicPr>
          <p:cNvPr id="3" name="Picture 2" descr="Logo&#10;&#10;Description automatically generated">
            <a:extLst>
              <a:ext uri="{FF2B5EF4-FFF2-40B4-BE49-F238E27FC236}">
                <a16:creationId xmlns:a16="http://schemas.microsoft.com/office/drawing/2014/main" id="{1F9E26BF-1C9B-A3C4-731E-845FB2149C5F}"/>
              </a:ext>
            </a:extLst>
          </p:cNvPr>
          <p:cNvPicPr>
            <a:picLocks noChangeAspect="1"/>
          </p:cNvPicPr>
          <p:nvPr/>
        </p:nvPicPr>
        <p:blipFill>
          <a:blip r:embed="rId7"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39775328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8C129E3-11F7-C69E-9E46-11CB9DC6C087}"/>
              </a:ext>
            </a:extLst>
          </p:cNvPr>
          <p:cNvPicPr>
            <a:picLocks noChangeAspect="1"/>
          </p:cNvPicPr>
          <p:nvPr/>
        </p:nvPicPr>
        <p:blipFill>
          <a:blip r:embed="rId3"/>
          <a:stretch>
            <a:fillRect/>
          </a:stretch>
        </p:blipFill>
        <p:spPr>
          <a:xfrm>
            <a:off x="0" y="0"/>
            <a:ext cx="12192000" cy="6858000"/>
          </a:xfrm>
          <a:prstGeom prst="rect">
            <a:avLst/>
          </a:prstGeom>
        </p:spPr>
      </p:pic>
    </p:spTree>
    <p:extLst>
      <p:ext uri="{BB962C8B-B14F-4D97-AF65-F5344CB8AC3E}">
        <p14:creationId xmlns:p14="http://schemas.microsoft.com/office/powerpoint/2010/main" val="117691191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aphicFrame>
        <p:nvGraphicFramePr>
          <p:cNvPr id="20" name="Table 19">
            <a:extLst>
              <a:ext uri="{FF2B5EF4-FFF2-40B4-BE49-F238E27FC236}">
                <a16:creationId xmlns:a16="http://schemas.microsoft.com/office/drawing/2014/main" id="{865A906C-FE53-442E-9551-A9C935C4E21E}"/>
              </a:ext>
            </a:extLst>
          </p:cNvPr>
          <p:cNvGraphicFramePr>
            <a:graphicFrameLocks noGrp="1"/>
          </p:cNvGraphicFramePr>
          <p:nvPr>
            <p:extLst>
              <p:ext uri="{D42A27DB-BD31-4B8C-83A1-F6EECF244321}">
                <p14:modId xmlns:p14="http://schemas.microsoft.com/office/powerpoint/2010/main" val="583414471"/>
              </p:ext>
            </p:extLst>
          </p:nvPr>
        </p:nvGraphicFramePr>
        <p:xfrm>
          <a:off x="4223791" y="4082013"/>
          <a:ext cx="7987874" cy="2775987"/>
        </p:xfrm>
        <a:graphic>
          <a:graphicData uri="http://schemas.openxmlformats.org/drawingml/2006/table">
            <a:tbl>
              <a:tblPr firstRow="1" bandRow="1">
                <a:tableStyleId>{7DF18680-E054-41AD-8BC1-D1AEF772440D}</a:tableStyleId>
              </a:tblPr>
              <a:tblGrid>
                <a:gridCol w="2167096">
                  <a:extLst>
                    <a:ext uri="{9D8B030D-6E8A-4147-A177-3AD203B41FA5}">
                      <a16:colId xmlns:a16="http://schemas.microsoft.com/office/drawing/2014/main" val="3103262320"/>
                    </a:ext>
                  </a:extLst>
                </a:gridCol>
                <a:gridCol w="2672751">
                  <a:extLst>
                    <a:ext uri="{9D8B030D-6E8A-4147-A177-3AD203B41FA5}">
                      <a16:colId xmlns:a16="http://schemas.microsoft.com/office/drawing/2014/main" val="2914217255"/>
                    </a:ext>
                  </a:extLst>
                </a:gridCol>
                <a:gridCol w="3148027">
                  <a:extLst>
                    <a:ext uri="{9D8B030D-6E8A-4147-A177-3AD203B41FA5}">
                      <a16:colId xmlns:a16="http://schemas.microsoft.com/office/drawing/2014/main" val="1313343998"/>
                    </a:ext>
                  </a:extLst>
                </a:gridCol>
              </a:tblGrid>
              <a:tr h="584419">
                <a:tc>
                  <a:txBody>
                    <a:bodyPr/>
                    <a:lstStyle/>
                    <a:p>
                      <a:r>
                        <a:rPr lang="en-GB" sz="2600"/>
                        <a:t>Location</a:t>
                      </a:r>
                    </a:p>
                  </a:txBody>
                  <a:tcPr/>
                </a:tc>
                <a:tc>
                  <a:txBody>
                    <a:bodyPr/>
                    <a:lstStyle/>
                    <a:p>
                      <a:r>
                        <a:rPr lang="en-GB" sz="2600"/>
                        <a:t>Telephone #</a:t>
                      </a:r>
                    </a:p>
                  </a:txBody>
                  <a:tcPr/>
                </a:tc>
                <a:tc>
                  <a:txBody>
                    <a:bodyPr/>
                    <a:lstStyle/>
                    <a:p>
                      <a:r>
                        <a:rPr lang="en-GB" sz="2600"/>
                        <a:t>ZOOM Meeting ID</a:t>
                      </a:r>
                    </a:p>
                  </a:txBody>
                  <a:tcPr/>
                </a:tc>
                <a:extLst>
                  <a:ext uri="{0D108BD9-81ED-4DB2-BD59-A6C34878D82A}">
                    <a16:rowId xmlns:a16="http://schemas.microsoft.com/office/drawing/2014/main" val="1036173995"/>
                  </a:ext>
                </a:extLst>
              </a:tr>
              <a:tr h="547892">
                <a:tc>
                  <a:txBody>
                    <a:bodyPr/>
                    <a:lstStyle/>
                    <a:p>
                      <a:r>
                        <a:rPr lang="en-GB" sz="2400" b="1">
                          <a:solidFill>
                            <a:schemeClr val="bg2">
                              <a:lumMod val="25000"/>
                            </a:schemeClr>
                          </a:solidFill>
                        </a:rPr>
                        <a:t>Amsterdam</a:t>
                      </a:r>
                    </a:p>
                  </a:txBody>
                  <a:tcPr/>
                </a:tc>
                <a:tc>
                  <a:txBody>
                    <a:bodyPr/>
                    <a:lstStyle/>
                    <a:p>
                      <a:r>
                        <a:rPr lang="en-GB" sz="2400" b="1">
                          <a:solidFill>
                            <a:schemeClr val="bg2">
                              <a:lumMod val="25000"/>
                            </a:schemeClr>
                          </a:solidFill>
                        </a:rPr>
                        <a:t>+31 686 093 624</a:t>
                      </a:r>
                    </a:p>
                  </a:txBody>
                  <a:tcPr/>
                </a:tc>
                <a:tc>
                  <a:txBody>
                    <a:bodyPr/>
                    <a:lstStyle/>
                    <a:p>
                      <a:r>
                        <a:rPr lang="en-GB" sz="2400" b="1">
                          <a:solidFill>
                            <a:schemeClr val="bg2">
                              <a:lumMod val="25000"/>
                            </a:schemeClr>
                          </a:solidFill>
                        </a:rPr>
                        <a:t>795-674-627</a:t>
                      </a:r>
                    </a:p>
                  </a:txBody>
                  <a:tcPr/>
                </a:tc>
                <a:extLst>
                  <a:ext uri="{0D108BD9-81ED-4DB2-BD59-A6C34878D82A}">
                    <a16:rowId xmlns:a16="http://schemas.microsoft.com/office/drawing/2014/main" val="418805209"/>
                  </a:ext>
                </a:extLst>
              </a:tr>
              <a:tr h="547892">
                <a:tc>
                  <a:txBody>
                    <a:bodyPr/>
                    <a:lstStyle/>
                    <a:p>
                      <a:r>
                        <a:rPr lang="en-GB" sz="2400" b="1">
                          <a:solidFill>
                            <a:schemeClr val="bg2">
                              <a:lumMod val="25000"/>
                            </a:schemeClr>
                          </a:solidFill>
                        </a:rPr>
                        <a:t>Eindhoven</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+31 643 678 896</a:t>
                      </a:r>
                    </a:p>
                  </a:txBody>
                  <a:tcPr/>
                </a:tc>
                <a:tc>
                  <a:txBody>
                    <a:bodyPr/>
                    <a:lstStyle/>
                    <a:p>
                      <a:r>
                        <a:rPr lang="en-GB" sz="2400" b="1">
                          <a:solidFill>
                            <a:schemeClr val="bg2">
                              <a:lumMod val="25000"/>
                            </a:schemeClr>
                          </a:solidFill>
                        </a:rPr>
                        <a:t>912-749-784</a:t>
                      </a:r>
                    </a:p>
                  </a:txBody>
                  <a:tcPr/>
                </a:tc>
                <a:extLst>
                  <a:ext uri="{0D108BD9-81ED-4DB2-BD59-A6C34878D82A}">
                    <a16:rowId xmlns:a16="http://schemas.microsoft.com/office/drawing/2014/main" val="2373925139"/>
                  </a:ext>
                </a:extLst>
              </a:tr>
              <a:tr h="54789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The Hague</a:t>
                      </a: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+31 685 076 861</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2400" b="1">
                          <a:solidFill>
                            <a:schemeClr val="bg2">
                              <a:lumMod val="25000"/>
                            </a:schemeClr>
                          </a:solidFill>
                        </a:rPr>
                        <a:t>818-6898-8436</a:t>
                      </a:r>
                    </a:p>
                  </a:txBody>
                  <a:tcPr/>
                </a:tc>
                <a:extLst>
                  <a:ext uri="{0D108BD9-81ED-4DB2-BD59-A6C34878D82A}">
                    <a16:rowId xmlns:a16="http://schemas.microsoft.com/office/drawing/2014/main" val="2975732928"/>
                  </a:ext>
                </a:extLst>
              </a:tr>
              <a:tr h="547892">
                <a:tc>
                  <a:txBody>
                    <a:bodyPr/>
                    <a:lstStyle/>
                    <a:p>
                      <a:endParaRPr lang="en-GB" sz="2400" b="1">
                        <a:solidFill>
                          <a:schemeClr val="bg2">
                            <a:lumMod val="25000"/>
                          </a:schemeClr>
                        </a:solidFill>
                      </a:endParaRPr>
                    </a:p>
                  </a:txBody>
                  <a:tcPr/>
                </a:tc>
                <a:tc>
                  <a:txBody>
                    <a:bodyPr/>
                    <a:lstStyle/>
                    <a:p>
                      <a:pPr marL="0" marR="0" lvl="0" indent="0" algn="l" defTabSz="1108392" rtl="0" eaLnBrk="1" fontAlgn="auto" latinLnBrk="0" hangingPunct="1">
                        <a:lnSpc>
                          <a:spcPct val="100000"/>
                        </a:lnSpc>
                        <a:spcBef>
                          <a:spcPts val="0"/>
                        </a:spcBef>
                        <a:spcAft>
                          <a:spcPts val="0"/>
                        </a:spcAft>
                        <a:buClrTx/>
                        <a:buSzTx/>
                        <a:buFontTx/>
                        <a:buNone/>
                        <a:tabLst/>
                        <a:defRPr/>
                      </a:pPr>
                      <a:endParaRPr lang="en-GB" sz="2400" b="1">
                        <a:solidFill>
                          <a:schemeClr val="bg2">
                            <a:lumMod val="25000"/>
                          </a:schemeClr>
                        </a:solidFill>
                      </a:endParaRPr>
                    </a:p>
                  </a:txBody>
                  <a:tcPr/>
                </a:tc>
                <a:tc>
                  <a:txBody>
                    <a:bodyPr/>
                    <a:lstStyle/>
                    <a:p>
                      <a:endParaRPr lang="en-GB" sz="2400" b="1">
                        <a:solidFill>
                          <a:schemeClr val="bg2">
                            <a:lumMod val="25000"/>
                          </a:schemeClr>
                        </a:solidFill>
                      </a:endParaRPr>
                    </a:p>
                  </a:txBody>
                  <a:tcPr/>
                </a:tc>
                <a:extLst>
                  <a:ext uri="{0D108BD9-81ED-4DB2-BD59-A6C34878D82A}">
                    <a16:rowId xmlns:a16="http://schemas.microsoft.com/office/drawing/2014/main" val="494084002"/>
                  </a:ext>
                </a:extLst>
              </a:tr>
            </a:tbl>
          </a:graphicData>
        </a:graphic>
      </p:graphicFrame>
      <p:graphicFrame>
        <p:nvGraphicFramePr>
          <p:cNvPr id="62" name="Table 61">
            <a:extLst>
              <a:ext uri="{FF2B5EF4-FFF2-40B4-BE49-F238E27FC236}">
                <a16:creationId xmlns:a16="http://schemas.microsoft.com/office/drawing/2014/main" id="{7B1437C5-B060-4B74-A672-2B6545BED35D}"/>
              </a:ext>
            </a:extLst>
          </p:cNvPr>
          <p:cNvGraphicFramePr>
            <a:graphicFrameLocks noGrp="1"/>
          </p:cNvGraphicFramePr>
          <p:nvPr/>
        </p:nvGraphicFramePr>
        <p:xfrm>
          <a:off x="4223791" y="528661"/>
          <a:ext cx="7987874" cy="2756323"/>
        </p:xfrm>
        <a:graphic>
          <a:graphicData uri="http://schemas.openxmlformats.org/drawingml/2006/table">
            <a:tbl>
              <a:tblPr firstRow="1" bandRow="1">
                <a:tableStyleId>{7DF18680-E054-41AD-8BC1-D1AEF772440D}</a:tableStyleId>
              </a:tblPr>
              <a:tblGrid>
                <a:gridCol w="2235646">
                  <a:extLst>
                    <a:ext uri="{9D8B030D-6E8A-4147-A177-3AD203B41FA5}">
                      <a16:colId xmlns:a16="http://schemas.microsoft.com/office/drawing/2014/main" val="3103262320"/>
                    </a:ext>
                  </a:extLst>
                </a:gridCol>
                <a:gridCol w="1226000">
                  <a:extLst>
                    <a:ext uri="{9D8B030D-6E8A-4147-A177-3AD203B41FA5}">
                      <a16:colId xmlns:a16="http://schemas.microsoft.com/office/drawing/2014/main" val="2914217255"/>
                    </a:ext>
                  </a:extLst>
                </a:gridCol>
                <a:gridCol w="1802939">
                  <a:extLst>
                    <a:ext uri="{9D8B030D-6E8A-4147-A177-3AD203B41FA5}">
                      <a16:colId xmlns:a16="http://schemas.microsoft.com/office/drawing/2014/main" val="3052952877"/>
                    </a:ext>
                  </a:extLst>
                </a:gridCol>
                <a:gridCol w="2723289">
                  <a:extLst>
                    <a:ext uri="{9D8B030D-6E8A-4147-A177-3AD203B41FA5}">
                      <a16:colId xmlns:a16="http://schemas.microsoft.com/office/drawing/2014/main" val="1313343998"/>
                    </a:ext>
                  </a:extLst>
                </a:gridCol>
              </a:tblGrid>
              <a:tr h="580279">
                <a:tc>
                  <a:txBody>
                    <a:bodyPr/>
                    <a:lstStyle/>
                    <a:p>
                      <a:r>
                        <a:rPr lang="en-GB" sz="2600"/>
                        <a:t>Service</a:t>
                      </a:r>
                    </a:p>
                  </a:txBody>
                  <a:tcPr/>
                </a:tc>
                <a:tc>
                  <a:txBody>
                    <a:bodyPr/>
                    <a:lstStyle/>
                    <a:p>
                      <a:r>
                        <a:rPr lang="en-GB" sz="2600"/>
                        <a:t>Day</a:t>
                      </a:r>
                    </a:p>
                  </a:txBody>
                  <a:tcPr/>
                </a:tc>
                <a:tc>
                  <a:txBody>
                    <a:bodyPr/>
                    <a:lstStyle/>
                    <a:p>
                      <a:r>
                        <a:rPr lang="en-GB" sz="2600"/>
                        <a:t>Timing</a:t>
                      </a:r>
                    </a:p>
                  </a:txBody>
                  <a:tcPr/>
                </a:tc>
                <a:tc>
                  <a:txBody>
                    <a:bodyPr/>
                    <a:lstStyle/>
                    <a:p>
                      <a:r>
                        <a:rPr lang="en-GB" sz="2600"/>
                        <a:t>Remarks</a:t>
                      </a:r>
                    </a:p>
                  </a:txBody>
                  <a:tcPr/>
                </a:tc>
                <a:extLst>
                  <a:ext uri="{0D108BD9-81ED-4DB2-BD59-A6C34878D82A}">
                    <a16:rowId xmlns:a16="http://schemas.microsoft.com/office/drawing/2014/main" val="1036173995"/>
                  </a:ext>
                </a:extLst>
              </a:tr>
              <a:tr h="544011">
                <a:tc>
                  <a:txBody>
                    <a:bodyPr/>
                    <a:lstStyle/>
                    <a:p>
                      <a:r>
                        <a:rPr lang="en-GB" sz="2400" b="1">
                          <a:solidFill>
                            <a:schemeClr val="bg2">
                              <a:lumMod val="25000"/>
                            </a:schemeClr>
                          </a:solidFill>
                        </a:rPr>
                        <a:t>Worship Service</a:t>
                      </a:r>
                    </a:p>
                  </a:txBody>
                  <a:tcPr/>
                </a:tc>
                <a:tc>
                  <a:txBody>
                    <a:bodyPr/>
                    <a:lstStyle/>
                    <a:p>
                      <a:r>
                        <a:rPr lang="en-GB" sz="2400" b="1">
                          <a:solidFill>
                            <a:schemeClr val="bg2">
                              <a:lumMod val="25000"/>
                            </a:schemeClr>
                          </a:solidFill>
                        </a:rPr>
                        <a:t>Sunday</a:t>
                      </a:r>
                    </a:p>
                  </a:txBody>
                  <a:tcPr/>
                </a:tc>
                <a:tc>
                  <a:txBody>
                    <a:bodyPr/>
                    <a:lstStyle/>
                    <a:p>
                      <a:r>
                        <a:rPr lang="en-GB" sz="2400" b="1">
                          <a:solidFill>
                            <a:schemeClr val="bg2">
                              <a:lumMod val="25000"/>
                            </a:schemeClr>
                          </a:solidFill>
                        </a:rPr>
                        <a:t>09:45-12:00</a:t>
                      </a:r>
                    </a:p>
                  </a:txBody>
                  <a:tcPr/>
                </a:tc>
                <a:tc>
                  <a:txBody>
                    <a:bodyPr/>
                    <a:lstStyle/>
                    <a:p>
                      <a:r>
                        <a:rPr lang="en-GB" sz="2400" b="1">
                          <a:solidFill>
                            <a:schemeClr val="bg2">
                              <a:lumMod val="25000"/>
                            </a:schemeClr>
                          </a:solidFill>
                        </a:rPr>
                        <a:t>Physical/Online</a:t>
                      </a:r>
                    </a:p>
                  </a:txBody>
                  <a:tcPr/>
                </a:tc>
                <a:extLst>
                  <a:ext uri="{0D108BD9-81ED-4DB2-BD59-A6C34878D82A}">
                    <a16:rowId xmlns:a16="http://schemas.microsoft.com/office/drawing/2014/main" val="418805209"/>
                  </a:ext>
                </a:extLst>
              </a:tr>
              <a:tr h="544011">
                <a:tc>
                  <a:txBody>
                    <a:bodyPr/>
                    <a:lstStyle/>
                    <a:p>
                      <a:r>
                        <a:rPr lang="en-GB" sz="2400" b="1">
                          <a:solidFill>
                            <a:schemeClr val="bg2">
                              <a:lumMod val="25000"/>
                            </a:schemeClr>
                          </a:solidFill>
                        </a:rPr>
                        <a:t>Bible Study</a:t>
                      </a:r>
                    </a:p>
                  </a:txBody>
                  <a:tcPr/>
                </a:tc>
                <a:tc>
                  <a:txBody>
                    <a:bodyPr/>
                    <a:lstStyle/>
                    <a:p>
                      <a:r>
                        <a:rPr lang="en-GB" sz="2400" b="1">
                          <a:solidFill>
                            <a:schemeClr val="bg2">
                              <a:lumMod val="25000"/>
                            </a:schemeClr>
                          </a:solidFill>
                        </a:rPr>
                        <a:t>Tuesday</a:t>
                      </a:r>
                    </a:p>
                  </a:txBody>
                  <a:tcPr/>
                </a:tc>
                <a:tc>
                  <a:txBody>
                    <a:bodyPr/>
                    <a:lstStyle/>
                    <a:p>
                      <a:r>
                        <a:rPr lang="en-GB" sz="2400" b="1">
                          <a:solidFill>
                            <a:schemeClr val="bg2">
                              <a:lumMod val="25000"/>
                            </a:schemeClr>
                          </a:solidFill>
                        </a:rPr>
                        <a:t>19:30-20:30</a:t>
                      </a:r>
                    </a:p>
                  </a:txBody>
                  <a:tcPr/>
                </a:tc>
                <a:tc>
                  <a:txBody>
                    <a:bodyPr/>
                    <a:lstStyle/>
                    <a:p>
                      <a:r>
                        <a:rPr lang="en-GB" sz="2400" b="1">
                          <a:solidFill>
                            <a:schemeClr val="bg2">
                              <a:lumMod val="25000"/>
                            </a:schemeClr>
                          </a:solidFill>
                        </a:rPr>
                        <a:t>Online</a:t>
                      </a:r>
                    </a:p>
                  </a:txBody>
                  <a:tcPr/>
                </a:tc>
                <a:extLst>
                  <a:ext uri="{0D108BD9-81ED-4DB2-BD59-A6C34878D82A}">
                    <a16:rowId xmlns:a16="http://schemas.microsoft.com/office/drawing/2014/main" val="2373925139"/>
                  </a:ext>
                </a:extLst>
              </a:tr>
              <a:tr h="544011">
                <a:tc>
                  <a:txBody>
                    <a:bodyPr/>
                    <a:lstStyle/>
                    <a:p>
                      <a:r>
                        <a:rPr lang="en-GB" sz="2400" b="1">
                          <a:solidFill>
                            <a:schemeClr val="bg2">
                              <a:lumMod val="25000"/>
                            </a:schemeClr>
                          </a:solidFill>
                        </a:rPr>
                        <a:t>Revival Service</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19:30-21:00</a:t>
                      </a:r>
                    </a:p>
                  </a:txBody>
                  <a:tcPr/>
                </a:tc>
                <a:tc>
                  <a:txBody>
                    <a:bodyPr/>
                    <a:lstStyle/>
                    <a:p>
                      <a:r>
                        <a:rPr lang="en-GB" sz="2400" b="1">
                          <a:solidFill>
                            <a:schemeClr val="bg2">
                              <a:lumMod val="25000"/>
                            </a:schemeClr>
                          </a:solidFill>
                        </a:rPr>
                        <a:t>Online/Physical</a:t>
                      </a:r>
                    </a:p>
                  </a:txBody>
                  <a:tcPr/>
                </a:tc>
                <a:extLst>
                  <a:ext uri="{0D108BD9-81ED-4DB2-BD59-A6C34878D82A}">
                    <a16:rowId xmlns:a16="http://schemas.microsoft.com/office/drawing/2014/main" val="2975732928"/>
                  </a:ext>
                </a:extLst>
              </a:tr>
              <a:tr h="544011">
                <a:tc>
                  <a:txBody>
                    <a:bodyPr/>
                    <a:lstStyle/>
                    <a:p>
                      <a:r>
                        <a:rPr lang="en-GB" sz="2400" b="1">
                          <a:solidFill>
                            <a:schemeClr val="bg2">
                              <a:lumMod val="25000"/>
                            </a:schemeClr>
                          </a:solidFill>
                        </a:rPr>
                        <a:t>Night Vigil</a:t>
                      </a:r>
                    </a:p>
                  </a:txBody>
                  <a:tcPr/>
                </a:tc>
                <a:tc>
                  <a:txBody>
                    <a:bodyPr/>
                    <a:lstStyle/>
                    <a:p>
                      <a:r>
                        <a:rPr lang="en-GB" sz="2400" b="1">
                          <a:solidFill>
                            <a:schemeClr val="bg2">
                              <a:lumMod val="25000"/>
                            </a:schemeClr>
                          </a:solidFill>
                        </a:rPr>
                        <a:t>Friday</a:t>
                      </a:r>
                    </a:p>
                  </a:txBody>
                  <a:tcPr/>
                </a:tc>
                <a:tc>
                  <a:txBody>
                    <a:bodyPr/>
                    <a:lstStyle/>
                    <a:p>
                      <a:r>
                        <a:rPr lang="en-GB" sz="2400" b="1">
                          <a:solidFill>
                            <a:schemeClr val="bg2">
                              <a:lumMod val="25000"/>
                            </a:schemeClr>
                          </a:solidFill>
                        </a:rPr>
                        <a:t>19:30-23:30</a:t>
                      </a:r>
                    </a:p>
                  </a:txBody>
                  <a:tcPr/>
                </a:tc>
                <a:tc>
                  <a:txBody>
                    <a:bodyPr/>
                    <a:lstStyle/>
                    <a:p>
                      <a:r>
                        <a:rPr lang="en-GB" sz="2400" b="1">
                          <a:solidFill>
                            <a:schemeClr val="bg2">
                              <a:lumMod val="25000"/>
                            </a:schemeClr>
                          </a:solidFill>
                        </a:rPr>
                        <a:t>First Friday Monthly</a:t>
                      </a:r>
                    </a:p>
                  </a:txBody>
                  <a:tcPr/>
                </a:tc>
                <a:extLst>
                  <a:ext uri="{0D108BD9-81ED-4DB2-BD59-A6C34878D82A}">
                    <a16:rowId xmlns:a16="http://schemas.microsoft.com/office/drawing/2014/main" val="494084002"/>
                  </a:ext>
                </a:extLst>
              </a:tr>
            </a:tbl>
          </a:graphicData>
        </a:graphic>
      </p:graphicFrame>
      <p:sp>
        <p:nvSpPr>
          <p:cNvPr id="7" name="Rectangle 6">
            <a:extLst>
              <a:ext uri="{FF2B5EF4-FFF2-40B4-BE49-F238E27FC236}">
                <a16:creationId xmlns:a16="http://schemas.microsoft.com/office/drawing/2014/main" id="{959F06AE-DF87-495F-5B66-5022B0778570}"/>
              </a:ext>
            </a:extLst>
          </p:cNvPr>
          <p:cNvSpPr/>
          <p:nvPr/>
        </p:nvSpPr>
        <p:spPr>
          <a:xfrm>
            <a:off x="-5380" y="0"/>
            <a:ext cx="4224155" cy="6873031"/>
          </a:xfrm>
          <a:prstGeom prst="rect">
            <a:avLst/>
          </a:prstGeom>
          <a:solidFill>
            <a:schemeClr val="accent5">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TextBox 3"/>
          <p:cNvSpPr txBox="1"/>
          <p:nvPr/>
        </p:nvSpPr>
        <p:spPr>
          <a:xfrm>
            <a:off x="273833" y="227703"/>
            <a:ext cx="3105727" cy="448841"/>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a:ln>
                  <a:noFill/>
                </a:ln>
                <a:solidFill>
                  <a:srgbClr val="FFC000">
                    <a:lumMod val="60000"/>
                    <a:lumOff val="40000"/>
                  </a:srgbClr>
                </a:solidFill>
                <a:effectLst/>
                <a:uLnTx/>
                <a:uFillTx/>
                <a:latin typeface="Calibri"/>
                <a:ea typeface="+mn-ea"/>
                <a:cs typeface="+mn-cs"/>
              </a:rPr>
              <a:t>COUNSELLING</a:t>
            </a:r>
          </a:p>
        </p:txBody>
      </p:sp>
      <p:sp>
        <p:nvSpPr>
          <p:cNvPr id="4" name="TextBox 4"/>
          <p:cNvSpPr txBox="1"/>
          <p:nvPr/>
        </p:nvSpPr>
        <p:spPr>
          <a:xfrm>
            <a:off x="296903" y="738278"/>
            <a:ext cx="3637955" cy="1604093"/>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ndara" panose="020E0502030303020204" pitchFamily="34" charset="0"/>
                <a:ea typeface="+mn-ea"/>
                <a:cs typeface="+mn-cs"/>
              </a:rPr>
              <a:t>If you have questions or need guidance on challenging issues, kindly request for counselling. </a:t>
            </a:r>
          </a:p>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ndara" panose="020E0502030303020204" pitchFamily="34" charset="0"/>
                <a:ea typeface="+mn-ea"/>
                <a:cs typeface="+mn-cs"/>
              </a:rPr>
              <a:t>Our pastor is here for you.</a:t>
            </a:r>
          </a:p>
        </p:txBody>
      </p:sp>
      <p:sp>
        <p:nvSpPr>
          <p:cNvPr id="5" name="TextBox 5"/>
          <p:cNvSpPr txBox="1"/>
          <p:nvPr/>
        </p:nvSpPr>
        <p:spPr>
          <a:xfrm>
            <a:off x="296903" y="2692127"/>
            <a:ext cx="3105727" cy="458523"/>
          </a:xfrm>
          <a:prstGeom prst="rect">
            <a:avLst/>
          </a:prstGeom>
        </p:spPr>
        <p:txBody>
          <a:bodyPr lIns="0" tIns="0" rIns="0" bIns="0" rtlCol="0" anchor="t">
            <a:spAutoFit/>
          </a:bodyPr>
          <a:lstStyle/>
          <a:p>
            <a:pPr marL="0" marR="0" lvl="0" indent="0" algn="l" defTabSz="806867" rtl="0" eaLnBrk="1" fontAlgn="auto" latinLnBrk="0" hangingPunct="1">
              <a:lnSpc>
                <a:spcPts val="3471"/>
              </a:lnSpc>
              <a:spcBef>
                <a:spcPts val="0"/>
              </a:spcBef>
              <a:spcAft>
                <a:spcPts val="0"/>
              </a:spcAft>
              <a:buClrTx/>
              <a:buSzTx/>
              <a:buFontTx/>
              <a:buNone/>
              <a:tabLst/>
              <a:defRPr/>
            </a:pPr>
            <a:r>
              <a:rPr kumimoji="0" lang="en-US" sz="3200" b="1" i="0" u="none" strike="noStrike" kern="1200" cap="none" spc="150" normalizeH="0" baseline="0" noProof="0">
                <a:ln>
                  <a:noFill/>
                </a:ln>
                <a:solidFill>
                  <a:srgbClr val="FFC000">
                    <a:lumMod val="60000"/>
                    <a:lumOff val="40000"/>
                  </a:srgbClr>
                </a:solidFill>
                <a:effectLst/>
                <a:uLnTx/>
                <a:uFillTx/>
                <a:latin typeface="Calibri"/>
                <a:ea typeface="+mn-ea"/>
                <a:cs typeface="+mn-cs"/>
              </a:rPr>
              <a:t>CONTACT</a:t>
            </a:r>
          </a:p>
        </p:txBody>
      </p:sp>
      <p:sp>
        <p:nvSpPr>
          <p:cNvPr id="6" name="TextBox 6"/>
          <p:cNvSpPr txBox="1"/>
          <p:nvPr/>
        </p:nvSpPr>
        <p:spPr>
          <a:xfrm>
            <a:off x="754132" y="3188202"/>
            <a:ext cx="2410480" cy="32060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ndara" panose="020E0502030303020204" pitchFamily="34" charset="0"/>
                <a:ea typeface="+mn-ea"/>
                <a:cs typeface="+mn-cs"/>
              </a:rPr>
              <a:t>+31 207 856 683</a:t>
            </a:r>
          </a:p>
        </p:txBody>
      </p:sp>
      <p:sp>
        <p:nvSpPr>
          <p:cNvPr id="14" name="TextBox 14"/>
          <p:cNvSpPr txBox="1"/>
          <p:nvPr/>
        </p:nvSpPr>
        <p:spPr>
          <a:xfrm>
            <a:off x="4171181" y="116632"/>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a:ln>
                  <a:noFill/>
                </a:ln>
                <a:solidFill>
                  <a:srgbClr val="4472C4"/>
                </a:solidFill>
                <a:effectLst/>
                <a:uLnTx/>
                <a:uFillTx/>
                <a:latin typeface="Calibri" panose="020F0502020204030204" pitchFamily="34" charset="0"/>
                <a:ea typeface="+mn-ea"/>
                <a:cs typeface="Calibri" panose="020F0502020204030204" pitchFamily="34" charset="0"/>
              </a:rPr>
              <a:t>SERVICE SCHEDULES</a:t>
            </a:r>
          </a:p>
        </p:txBody>
      </p:sp>
      <p:pic>
        <p:nvPicPr>
          <p:cNvPr id="26" name="Graphic 25" descr="Receiver">
            <a:extLst>
              <a:ext uri="{FF2B5EF4-FFF2-40B4-BE49-F238E27FC236}">
                <a16:creationId xmlns:a16="http://schemas.microsoft.com/office/drawing/2014/main" id="{DA29E515-5581-4B1C-ACB1-BCF720638F8F}"/>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61592" y="3168034"/>
            <a:ext cx="379016" cy="360665"/>
          </a:xfrm>
          <a:prstGeom prst="rect">
            <a:avLst/>
          </a:prstGeom>
        </p:spPr>
      </p:pic>
      <p:sp>
        <p:nvSpPr>
          <p:cNvPr id="27" name="TextBox 6">
            <a:extLst>
              <a:ext uri="{FF2B5EF4-FFF2-40B4-BE49-F238E27FC236}">
                <a16:creationId xmlns:a16="http://schemas.microsoft.com/office/drawing/2014/main" id="{194638EA-BFF9-4BDE-8025-5884FA71C21B}"/>
              </a:ext>
            </a:extLst>
          </p:cNvPr>
          <p:cNvSpPr txBox="1"/>
          <p:nvPr/>
        </p:nvSpPr>
        <p:spPr>
          <a:xfrm>
            <a:off x="716100" y="3725700"/>
            <a:ext cx="3288334"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info@deeperlife.nl</a:t>
            </a:r>
          </a:p>
        </p:txBody>
      </p:sp>
      <p:sp>
        <p:nvSpPr>
          <p:cNvPr id="28" name="TextBox 6">
            <a:extLst>
              <a:ext uri="{FF2B5EF4-FFF2-40B4-BE49-F238E27FC236}">
                <a16:creationId xmlns:a16="http://schemas.microsoft.com/office/drawing/2014/main" id="{0D04E083-0B0F-4788-B839-354B95408BFD}"/>
              </a:ext>
            </a:extLst>
          </p:cNvPr>
          <p:cNvSpPr txBox="1"/>
          <p:nvPr/>
        </p:nvSpPr>
        <p:spPr>
          <a:xfrm>
            <a:off x="752578" y="4837959"/>
            <a:ext cx="2323387" cy="321691"/>
          </a:xfrm>
          <a:prstGeom prst="rect">
            <a:avLst/>
          </a:prstGeom>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www.dclm-nl.org</a:t>
            </a:r>
          </a:p>
        </p:txBody>
      </p:sp>
      <p:pic>
        <p:nvPicPr>
          <p:cNvPr id="30" name="Graphic 29" descr="Email">
            <a:extLst>
              <a:ext uri="{FF2B5EF4-FFF2-40B4-BE49-F238E27FC236}">
                <a16:creationId xmlns:a16="http://schemas.microsoft.com/office/drawing/2014/main" id="{DD2D9AF4-3BF3-4194-9D0B-ABBA2A5B4EBC}"/>
              </a:ext>
            </a:extLst>
          </p:cNvPr>
          <p:cNvPicPr>
            <a:picLocks noChangeAspect="1"/>
          </p:cNvPicPr>
          <p:nvPr/>
        </p:nvPicPr>
        <p:blipFill>
          <a:blip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39763" y="3668375"/>
            <a:ext cx="379016" cy="379016"/>
          </a:xfrm>
          <a:prstGeom prst="rect">
            <a:avLst/>
          </a:prstGeom>
        </p:spPr>
      </p:pic>
      <p:pic>
        <p:nvPicPr>
          <p:cNvPr id="18" name="Picture 17">
            <a:extLst>
              <a:ext uri="{FF2B5EF4-FFF2-40B4-BE49-F238E27FC236}">
                <a16:creationId xmlns:a16="http://schemas.microsoft.com/office/drawing/2014/main" id="{B0969453-2F15-458F-990E-6DA0AFAE384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243789" y="4756604"/>
            <a:ext cx="441875" cy="441875"/>
          </a:xfrm>
          <a:prstGeom prst="rect">
            <a:avLst/>
          </a:prstGeom>
        </p:spPr>
      </p:pic>
      <p:pic>
        <p:nvPicPr>
          <p:cNvPr id="33" name="Picture 32" descr="A close up of a screen&#10;&#10;Description automatically generated">
            <a:extLst>
              <a:ext uri="{FF2B5EF4-FFF2-40B4-BE49-F238E27FC236}">
                <a16:creationId xmlns:a16="http://schemas.microsoft.com/office/drawing/2014/main" id="{B57B1DCB-7320-4DC6-AB7F-8F7A1F6CC938}"/>
              </a:ext>
            </a:extLst>
          </p:cNvPr>
          <p:cNvPicPr>
            <a:picLocks noChangeAspect="1"/>
          </p:cNvPicPr>
          <p:nvPr/>
        </p:nvPicPr>
        <p:blipFill>
          <a:blip r:embed="rId7">
            <a:grayscl/>
            <a:extLst>
              <a:ext uri="{28A0092B-C50C-407E-A947-70E740481C1C}">
                <a14:useLocalDpi xmlns:a14="http://schemas.microsoft.com/office/drawing/2010/main" val="0"/>
              </a:ext>
            </a:extLst>
          </a:blip>
          <a:stretch>
            <a:fillRect/>
          </a:stretch>
        </p:blipFill>
        <p:spPr>
          <a:xfrm>
            <a:off x="194928" y="4170375"/>
            <a:ext cx="479008" cy="479008"/>
          </a:xfrm>
          <a:prstGeom prst="rect">
            <a:avLst/>
          </a:prstGeom>
        </p:spPr>
      </p:pic>
      <p:sp>
        <p:nvSpPr>
          <p:cNvPr id="43" name="TextBox 6">
            <a:extLst>
              <a:ext uri="{FF2B5EF4-FFF2-40B4-BE49-F238E27FC236}">
                <a16:creationId xmlns:a16="http://schemas.microsoft.com/office/drawing/2014/main" id="{0BBFC4A3-B476-44C1-B023-D4E226517A7B}"/>
              </a:ext>
            </a:extLst>
          </p:cNvPr>
          <p:cNvSpPr txBox="1"/>
          <p:nvPr/>
        </p:nvSpPr>
        <p:spPr>
          <a:xfrm>
            <a:off x="1950615" y="4260569"/>
            <a:ext cx="2223525" cy="321691"/>
          </a:xfrm>
          <a:prstGeom prst="rect">
            <a:avLst/>
          </a:prstGeom>
          <a:noFill/>
        </p:spPr>
        <p:txBody>
          <a:bodyPr wrap="square" lIns="0" tIns="0" rIns="0" bIns="0" rtlCol="0" anchor="t">
            <a:spAutoFit/>
          </a:bodyPr>
          <a:lstStyle/>
          <a:p>
            <a:pPr marL="0" marR="0" lvl="0" indent="0" algn="l" defTabSz="806867" rtl="0" eaLnBrk="1" fontAlgn="auto" latinLnBrk="0" hangingPunct="1">
              <a:lnSpc>
                <a:spcPts val="2465"/>
              </a:lnSpc>
              <a:spcBef>
                <a:spcPts val="0"/>
              </a:spcBef>
              <a:spcAft>
                <a:spcPts val="0"/>
              </a:spcAft>
              <a:buClrTx/>
              <a:buSzTx/>
              <a:buFontTx/>
              <a:buNone/>
              <a:tabLst/>
              <a:defRPr/>
            </a:pPr>
            <a:r>
              <a:rPr kumimoji="0" lang="en-US" sz="2400" b="1" i="0" u="none" strike="noStrike" kern="1200" cap="none" spc="0" normalizeH="0" baseline="0" noProof="0">
                <a:ln>
                  <a:noFill/>
                </a:ln>
                <a:solidFill>
                  <a:srgbClr val="FFFFFF"/>
                </a:solidFill>
                <a:effectLst/>
                <a:uLnTx/>
                <a:uFillTx/>
                <a:latin typeface="Calibri" panose="020F0502020204030204" pitchFamily="34" charset="0"/>
                <a:ea typeface="+mn-ea"/>
                <a:cs typeface="Calibri" panose="020F0502020204030204" pitchFamily="34" charset="0"/>
              </a:rPr>
              <a:t>dclmnetherlands</a:t>
            </a:r>
          </a:p>
        </p:txBody>
      </p:sp>
      <p:pic>
        <p:nvPicPr>
          <p:cNvPr id="61" name="Graphic 60">
            <a:extLst>
              <a:ext uri="{FF2B5EF4-FFF2-40B4-BE49-F238E27FC236}">
                <a16:creationId xmlns:a16="http://schemas.microsoft.com/office/drawing/2014/main" id="{49BE945F-D8EC-41B3-8FCF-3A5FA02BF6A1}"/>
              </a:ext>
            </a:extLst>
          </p:cNvPr>
          <p:cNvPicPr>
            <a:picLocks noChangeAspect="1"/>
          </p:cNvPicPr>
          <p:nvPr/>
        </p:nvPicPr>
        <p:blipFill>
          <a:blip cstate="hqprint">
            <a:graysc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63675" y="4228849"/>
            <a:ext cx="379017" cy="379017"/>
          </a:xfrm>
          <a:prstGeom prst="rect">
            <a:avLst/>
          </a:prstGeom>
        </p:spPr>
      </p:pic>
      <p:sp>
        <p:nvSpPr>
          <p:cNvPr id="21" name="TextBox 14">
            <a:extLst>
              <a:ext uri="{FF2B5EF4-FFF2-40B4-BE49-F238E27FC236}">
                <a16:creationId xmlns:a16="http://schemas.microsoft.com/office/drawing/2014/main" id="{5DF5633E-EEEB-48D3-BFD4-2D86B7ABD31C}"/>
              </a:ext>
            </a:extLst>
          </p:cNvPr>
          <p:cNvSpPr txBox="1"/>
          <p:nvPr/>
        </p:nvSpPr>
        <p:spPr>
          <a:xfrm>
            <a:off x="4201465" y="3670743"/>
            <a:ext cx="8015215" cy="458523"/>
          </a:xfrm>
          <a:prstGeom prst="rect">
            <a:avLst/>
          </a:prstGeom>
        </p:spPr>
        <p:txBody>
          <a:bodyPr wrap="square" lIns="0" tIns="0" rIns="0" bIns="0" rtlCol="0" anchor="t">
            <a:spAutoFit/>
          </a:bodyPr>
          <a:lstStyle/>
          <a:p>
            <a:pPr marL="0" marR="0" lvl="0" indent="0" algn="ctr" defTabSz="806867" rtl="0" eaLnBrk="1" fontAlgn="auto" latinLnBrk="0" hangingPunct="1">
              <a:lnSpc>
                <a:spcPts val="3471"/>
              </a:lnSpc>
              <a:spcBef>
                <a:spcPts val="0"/>
              </a:spcBef>
              <a:spcAft>
                <a:spcPts val="0"/>
              </a:spcAft>
              <a:buClrTx/>
              <a:buSzTx/>
              <a:buFontTx/>
              <a:buNone/>
              <a:tabLst/>
              <a:defRPr/>
            </a:pPr>
            <a:r>
              <a:rPr kumimoji="0" lang="en-US" sz="3600" b="1" i="0" u="none" strike="noStrike" kern="1200" cap="none" spc="0" normalizeH="0" baseline="0" noProof="0">
                <a:ln>
                  <a:noFill/>
                </a:ln>
                <a:solidFill>
                  <a:srgbClr val="4472C4"/>
                </a:solidFill>
                <a:effectLst/>
                <a:uLnTx/>
                <a:uFillTx/>
                <a:latin typeface="Calibri" panose="020F0502020204030204" pitchFamily="34" charset="0"/>
                <a:ea typeface="+mn-ea"/>
                <a:cs typeface="Calibri" panose="020F0502020204030204" pitchFamily="34" charset="0"/>
              </a:rPr>
              <a:t>LOCATION DETAILS</a:t>
            </a:r>
          </a:p>
        </p:txBody>
      </p:sp>
      <p:pic>
        <p:nvPicPr>
          <p:cNvPr id="12" name="Picture 11">
            <a:extLst>
              <a:ext uri="{FF2B5EF4-FFF2-40B4-BE49-F238E27FC236}">
                <a16:creationId xmlns:a16="http://schemas.microsoft.com/office/drawing/2014/main" id="{8569FA9D-530D-40E8-B8B3-0D1B8A9849E6}"/>
              </a:ext>
            </a:extLst>
          </p:cNvPr>
          <p:cNvPicPr>
            <a:picLocks noChangeAspect="1"/>
          </p:cNvPicPr>
          <p:nvPr/>
        </p:nvPicPr>
        <p:blipFill>
          <a:blip r:embed="rId9" cstate="hqprint">
            <a:extLst>
              <a:ext uri="{28A0092B-C50C-407E-A947-70E740481C1C}">
                <a14:useLocalDpi xmlns:a14="http://schemas.microsoft.com/office/drawing/2010/main" val="0"/>
              </a:ext>
            </a:extLst>
          </a:blip>
          <a:stretch>
            <a:fillRect/>
          </a:stretch>
        </p:blipFill>
        <p:spPr>
          <a:xfrm>
            <a:off x="1487762" y="4242030"/>
            <a:ext cx="441240" cy="359644"/>
          </a:xfrm>
          <a:prstGeom prst="rect">
            <a:avLst/>
          </a:prstGeom>
        </p:spPr>
      </p:pic>
      <p:pic>
        <p:nvPicPr>
          <p:cNvPr id="42" name="Picture 41">
            <a:extLst>
              <a:ext uri="{FF2B5EF4-FFF2-40B4-BE49-F238E27FC236}">
                <a16:creationId xmlns:a16="http://schemas.microsoft.com/office/drawing/2014/main" id="{F1565EDD-6183-4673-8EF9-DED3518A07E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52341" y="4217105"/>
            <a:ext cx="389008" cy="389008"/>
          </a:xfrm>
          <a:prstGeom prst="rect">
            <a:avLst/>
          </a:prstGeom>
        </p:spPr>
      </p:pic>
      <p:pic>
        <p:nvPicPr>
          <p:cNvPr id="8" name="Picture 7" descr="Logo&#10;&#10;Description automatically generated">
            <a:extLst>
              <a:ext uri="{FF2B5EF4-FFF2-40B4-BE49-F238E27FC236}">
                <a16:creationId xmlns:a16="http://schemas.microsoft.com/office/drawing/2014/main" id="{97088F0B-D2BA-D897-4C7F-14827F2E9158}"/>
              </a:ext>
            </a:extLst>
          </p:cNvPr>
          <p:cNvPicPr>
            <a:picLocks noChangeAspect="1"/>
          </p:cNvPicPr>
          <p:nvPr/>
        </p:nvPicPr>
        <p:blipFill>
          <a:blip r:embed="rId11" cstate="hqprint">
            <a:extLst>
              <a:ext uri="{28A0092B-C50C-407E-A947-70E740481C1C}">
                <a14:useLocalDpi xmlns:a14="http://schemas.microsoft.com/office/drawing/2010/main" val="0"/>
              </a:ext>
            </a:extLst>
          </a:blip>
          <a:stretch>
            <a:fillRect/>
          </a:stretch>
        </p:blipFill>
        <p:spPr>
          <a:xfrm>
            <a:off x="1086479" y="5372828"/>
            <a:ext cx="1555653" cy="1425341"/>
          </a:xfrm>
          <a:prstGeom prst="rect">
            <a:avLst/>
          </a:prstGeom>
        </p:spPr>
      </p:pic>
    </p:spTree>
    <p:extLst>
      <p:ext uri="{BB962C8B-B14F-4D97-AF65-F5344CB8AC3E}">
        <p14:creationId xmlns:p14="http://schemas.microsoft.com/office/powerpoint/2010/main" val="2993336824"/>
      </p:ext>
    </p:extLst>
  </p:cSld>
  <p:clrMapOvr>
    <a:overrideClrMapping bg1="lt1" tx1="dk1" bg2="lt2" tx2="dk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001B50"/>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005B9B2-C5C6-3658-F5FC-895999C2CFFB}"/>
              </a:ext>
            </a:extLst>
          </p:cNvPr>
          <p:cNvPicPr>
            <a:picLocks noChangeAspect="1"/>
          </p:cNvPicPr>
          <p:nvPr/>
        </p:nvPicPr>
        <p:blipFill>
          <a:blip r:embed="rId3"/>
          <a:stretch>
            <a:fillRect/>
          </a:stretch>
        </p:blipFill>
        <p:spPr>
          <a:xfrm>
            <a:off x="2658406" y="0"/>
            <a:ext cx="6875188" cy="6858000"/>
          </a:xfrm>
          <a:prstGeom prst="rect">
            <a:avLst/>
          </a:prstGeom>
        </p:spPr>
      </p:pic>
    </p:spTree>
    <p:extLst>
      <p:ext uri="{BB962C8B-B14F-4D97-AF65-F5344CB8AC3E}">
        <p14:creationId xmlns:p14="http://schemas.microsoft.com/office/powerpoint/2010/main" val="8227980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a:extLst>
              <a:ext uri="{FF2B5EF4-FFF2-40B4-BE49-F238E27FC236}">
                <a16:creationId xmlns:a16="http://schemas.microsoft.com/office/drawing/2014/main" id="{1707FC24-6981-43D9-B525-C7832BA224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9F66EEFF-EB9C-6B0D-62CC-26C94F04F300}"/>
              </a:ext>
            </a:extLst>
          </p:cNvPr>
          <p:cNvSpPr>
            <a:spLocks noGrp="1"/>
          </p:cNvSpPr>
          <p:nvPr>
            <p:ph type="title"/>
          </p:nvPr>
        </p:nvSpPr>
        <p:spPr>
          <a:xfrm>
            <a:off x="742949" y="742951"/>
            <a:ext cx="3787975" cy="4962524"/>
          </a:xfrm>
        </p:spPr>
        <p:txBody>
          <a:bodyPr vert="horz" lIns="91440" tIns="45720" rIns="91440" bIns="45720" rtlCol="0" anchor="ctr">
            <a:normAutofit/>
          </a:bodyPr>
          <a:lstStyle/>
          <a:p>
            <a:pPr algn="ctr"/>
            <a:br>
              <a:rPr lang="en-US" altLang="en-US" sz="4800" b="1" u="sng">
                <a:solidFill>
                  <a:srgbClr val="FFFFFF"/>
                </a:solidFill>
              </a:rPr>
            </a:br>
            <a:br>
              <a:rPr lang="en-US" altLang="en-US" sz="4800" b="1" u="sng">
                <a:solidFill>
                  <a:srgbClr val="FFFFFF"/>
                </a:solidFill>
              </a:rPr>
            </a:br>
            <a:r>
              <a:rPr kumimoji="0" lang="en-US" altLang="en-US" sz="4800" b="1" i="0" u="sng" strike="noStrike" kern="1200" cap="none" spc="0" normalizeH="0" baseline="0" noProof="0">
                <a:ln>
                  <a:noFill/>
                </a:ln>
                <a:solidFill>
                  <a:srgbClr val="FFFFFF"/>
                </a:solidFill>
                <a:effectLst/>
                <a:uLnTx/>
                <a:uFillTx/>
                <a:latin typeface="+mj-lt"/>
                <a:ea typeface="+mj-ea"/>
                <a:cs typeface="+mj-cs"/>
              </a:rPr>
              <a:t>LESSON 34</a:t>
            </a:r>
            <a:r>
              <a:rPr kumimoji="0" lang="en-US" altLang="en-US" sz="4800" b="1" i="0" u="none" strike="noStrike" kern="1200" cap="none" spc="0" normalizeH="0" baseline="0" noProof="0">
                <a:ln>
                  <a:noFill/>
                </a:ln>
                <a:solidFill>
                  <a:srgbClr val="FFFFFF"/>
                </a:solidFill>
                <a:effectLst/>
                <a:uLnTx/>
                <a:uFillTx/>
                <a:latin typeface="+mj-lt"/>
                <a:ea typeface="+mj-ea"/>
                <a:cs typeface="+mj-cs"/>
              </a:rPr>
              <a:t>: </a:t>
            </a:r>
            <a:br>
              <a:rPr kumimoji="0" lang="en-US" altLang="en-US" sz="4800" b="1" i="0" u="none" strike="noStrike" kern="1200" cap="none" spc="0" normalizeH="0" baseline="0" noProof="0">
                <a:ln>
                  <a:noFill/>
                </a:ln>
                <a:solidFill>
                  <a:srgbClr val="FFFFFF"/>
                </a:solidFill>
                <a:effectLst/>
                <a:uLnTx/>
                <a:uFillTx/>
                <a:latin typeface="+mj-lt"/>
                <a:ea typeface="+mj-ea"/>
                <a:cs typeface="+mj-cs"/>
              </a:rPr>
            </a:br>
            <a:r>
              <a:rPr lang="en-GB" altLang="en-US" sz="4800" b="1">
                <a:solidFill>
                  <a:srgbClr val="FFFFFF"/>
                </a:solidFill>
              </a:rPr>
              <a:t>Christ Feeds the Multitudes</a:t>
            </a:r>
            <a:endParaRPr lang="en-US" sz="4800" kern="1200">
              <a:solidFill>
                <a:srgbClr val="FFFFFF"/>
              </a:solidFill>
              <a:latin typeface="+mj-lt"/>
              <a:ea typeface="+mj-ea"/>
              <a:cs typeface="+mj-cs"/>
            </a:endParaRPr>
          </a:p>
        </p:txBody>
      </p:sp>
      <p:pic>
        <p:nvPicPr>
          <p:cNvPr id="4" name="Picture 3" descr="Logo&#10;&#10;Description automatically generated">
            <a:extLst>
              <a:ext uri="{FF2B5EF4-FFF2-40B4-BE49-F238E27FC236}">
                <a16:creationId xmlns:a16="http://schemas.microsoft.com/office/drawing/2014/main" id="{C83A4C62-3563-565C-53CE-19189B8CE0B9}"/>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a:extLst>
              <a:ext uri="{FF2B5EF4-FFF2-40B4-BE49-F238E27FC236}">
                <a16:creationId xmlns:a16="http://schemas.microsoft.com/office/drawing/2014/main" id="{1FEE93BE-C40A-32D0-1C64-76B5626BF3A5}"/>
              </a:ext>
            </a:extLst>
          </p:cNvPr>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panose="020F0502020204030204"/>
                <a:ea typeface="+mn-ea"/>
                <a:cs typeface="+mn-cs"/>
              </a:rPr>
              <a:t>MEMORY VERSE: ……</a:t>
            </a:r>
            <a:endParaRPr kumimoji="0" lang="en-US" sz="32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Freeform: Shape 7">
            <a:extLst>
              <a:ext uri="{FF2B5EF4-FFF2-40B4-BE49-F238E27FC236}">
                <a16:creationId xmlns:a16="http://schemas.microsoft.com/office/drawing/2014/main" id="{66077BFE-7956-2161-471E-9C75FED31DBA}"/>
              </a:ext>
            </a:extLst>
          </p:cNvPr>
          <p:cNvSpPr/>
          <p:nvPr/>
        </p:nvSpPr>
        <p:spPr>
          <a:xfrm>
            <a:off x="5307508" y="1492370"/>
            <a:ext cx="6398029"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ctr" defTabSz="1289050" rtl="0" eaLnBrk="1" fontAlgn="auto" latinLnBrk="0" hangingPunct="1">
              <a:lnSpc>
                <a:spcPct val="90000"/>
              </a:lnSpc>
              <a:spcBef>
                <a:spcPct val="0"/>
              </a:spcBef>
              <a:spcAft>
                <a:spcPct val="20000"/>
              </a:spcAft>
              <a:buClrTx/>
              <a:buSzTx/>
              <a:buFontTx/>
              <a:buNone/>
              <a:tabLst/>
              <a:defRPr/>
            </a:pPr>
            <a:r>
              <a:rPr kumimoji="0" lang="en-GB" sz="2800" b="0" i="1"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“And they did all eat, and were filled: and they took up of the fragments that remained twelve baskets full” </a:t>
            </a:r>
            <a:r>
              <a:rPr kumimoji="0" lang="en-GB" sz="2800" b="1" i="1"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(Matthew 14:20)</a:t>
            </a:r>
            <a:endParaRPr kumimoji="0" lang="en-GB" sz="2400" b="1"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9" name="Freeform: Shape 8">
            <a:extLst>
              <a:ext uri="{FF2B5EF4-FFF2-40B4-BE49-F238E27FC236}">
                <a16:creationId xmlns:a16="http://schemas.microsoft.com/office/drawing/2014/main" id="{6D3E0398-1F06-CE98-A96F-FF5D38D7B9FB}"/>
              </a:ext>
            </a:extLst>
          </p:cNvPr>
          <p:cNvSpPr/>
          <p:nvPr/>
        </p:nvSpPr>
        <p:spPr>
          <a:xfrm>
            <a:off x="5334000" y="5313872"/>
            <a:ext cx="6398029" cy="781242"/>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9"/>
              <a:lumOff val="-11765"/>
              <a:alphaOff val="0"/>
            </a:schemeClr>
          </a:fillRef>
          <a:effectRef idx="0">
            <a:schemeClr val="accent5">
              <a:hueOff val="-6758543"/>
              <a:satOff val="-17419"/>
              <a:lumOff val="-11765"/>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ctr"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solidFill>
                  <a:prstClr val="white"/>
                </a:solidFill>
                <a:effectLst/>
                <a:uLnTx/>
                <a:uFillTx/>
                <a:latin typeface="Calibri" panose="020F0502020204030204"/>
                <a:ea typeface="+mn-ea"/>
                <a:cs typeface="+mn-cs"/>
              </a:rPr>
              <a:t>TEXT:</a:t>
            </a:r>
            <a:r>
              <a:rPr kumimoji="0" lang="en-GB" sz="2800" b="1" i="1" u="none" strike="noStrike" kern="1200" cap="none" spc="0" normalizeH="0" baseline="0" noProof="0">
                <a:ln>
                  <a:noFill/>
                </a:ln>
                <a:solidFill>
                  <a:prstClr val="white"/>
                </a:solidFill>
                <a:effectLst/>
                <a:uLnTx/>
                <a:uFillTx/>
                <a:latin typeface="Calibri" panose="020F0502020204030204"/>
                <a:ea typeface="+mn-ea"/>
                <a:cs typeface="+mn-cs"/>
              </a:rPr>
              <a:t> </a:t>
            </a:r>
            <a:r>
              <a:rPr kumimoji="0" lang="fi-FI" sz="2800" b="1" i="1" u="none" strike="noStrike" kern="1200" cap="none" spc="0" normalizeH="0" baseline="0" noProof="0">
                <a:ln>
                  <a:noFill/>
                </a:ln>
                <a:solidFill>
                  <a:prstClr val="white"/>
                </a:solidFill>
                <a:effectLst/>
                <a:uLnTx/>
                <a:uFillTx/>
                <a:latin typeface="Calibri" panose="020F0502020204030204" pitchFamily="34" charset="0"/>
                <a:ea typeface="+mn-ea"/>
                <a:cs typeface="+mn-cs"/>
                <a:sym typeface="+mn-ea"/>
              </a:rPr>
              <a:t>Matthew 14: 14-21; Luke 9:11-17; Mark 8: 1</a:t>
            </a:r>
            <a:endParaRPr kumimoji="0" lang="en-GB" sz="2800" b="1"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itle 1">
            <a:extLst>
              <a:ext uri="{FF2B5EF4-FFF2-40B4-BE49-F238E27FC236}">
                <a16:creationId xmlns:a16="http://schemas.microsoft.com/office/drawing/2014/main" id="{D9F051B8-F0B5-447E-95D2-50D7C5370FB1}"/>
              </a:ext>
            </a:extLst>
          </p:cNvPr>
          <p:cNvSpPr txBox="1">
            <a:spLocks/>
          </p:cNvSpPr>
          <p:nvPr/>
        </p:nvSpPr>
        <p:spPr>
          <a:xfrm>
            <a:off x="486463" y="561942"/>
            <a:ext cx="4044462" cy="1439135"/>
          </a:xfrm>
          <a:prstGeom prst="rect">
            <a:avLst/>
          </a:prstGeom>
          <a:noFill/>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US" sz="4800" b="1" i="0" u="none" strike="noStrike" kern="1200" cap="none" spc="0" normalizeH="0" baseline="0" noProof="0">
                <a:ln>
                  <a:noFill/>
                </a:ln>
                <a:solidFill>
                  <a:prstClr val="white"/>
                </a:solidFill>
                <a:effectLst/>
                <a:uLnTx/>
                <a:uFillTx/>
                <a:latin typeface="Cambria" charset="0"/>
                <a:ea typeface="+mj-ea"/>
                <a:cs typeface="+mj-cs"/>
              </a:rPr>
              <a:t>STS STUDY FOR NEXT WEEK</a:t>
            </a:r>
            <a:r>
              <a:rPr kumimoji="0" lang="en-US" altLang="en-US" sz="4800" b="1" i="0" u="none" strike="noStrike" kern="1200" cap="none" spc="0" normalizeH="0" baseline="0" noProof="0">
                <a:ln>
                  <a:noFill/>
                </a:ln>
                <a:solidFill>
                  <a:prstClr val="white"/>
                </a:solidFill>
                <a:effectLst/>
                <a:uLnTx/>
                <a:uFillTx/>
                <a:latin typeface="Cambria" charset="0"/>
                <a:ea typeface="+mj-ea"/>
                <a:cs typeface="+mj-cs"/>
              </a:rPr>
              <a:t>:</a:t>
            </a:r>
            <a:endParaRPr kumimoji="0" lang="x-none" sz="4800" b="1" i="0" u="none" strike="noStrike" kern="1200" cap="none" spc="0" normalizeH="0" baseline="0" noProof="0">
              <a:ln>
                <a:noFill/>
              </a:ln>
              <a:solidFill>
                <a:prstClr val="white"/>
              </a:solidFill>
              <a:effectLst/>
              <a:uLnTx/>
              <a:uFillTx/>
              <a:latin typeface="Calibri Light" panose="020F0302020204030204"/>
              <a:ea typeface="+mj-ea"/>
              <a:cs typeface="+mj-cs"/>
            </a:endParaRPr>
          </a:p>
        </p:txBody>
      </p:sp>
    </p:spTree>
    <p:extLst>
      <p:ext uri="{BB962C8B-B14F-4D97-AF65-F5344CB8AC3E}">
        <p14:creationId xmlns:p14="http://schemas.microsoft.com/office/powerpoint/2010/main" val="423560689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816715-35B8-71B3-9733-BE35C9E4A5F9}"/>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59F9E0CE-18FA-ACA5-9504-10838ABACDA8}"/>
              </a:ext>
            </a:extLst>
          </p:cNvPr>
          <p:cNvSpPr>
            <a:spLocks noGrp="1"/>
          </p:cNvSpPr>
          <p:nvPr>
            <p:ph idx="1"/>
          </p:nvPr>
        </p:nvSpPr>
        <p:spPr/>
        <p:txBody>
          <a:bodyPr/>
          <a:lstStyle/>
          <a:p>
            <a:endParaRPr lang="en-GB"/>
          </a:p>
        </p:txBody>
      </p:sp>
      <p:pic>
        <p:nvPicPr>
          <p:cNvPr id="5" name="Picture 4">
            <a:extLst>
              <a:ext uri="{FF2B5EF4-FFF2-40B4-BE49-F238E27FC236}">
                <a16:creationId xmlns:a16="http://schemas.microsoft.com/office/drawing/2014/main" id="{F39B2213-8E7C-00A2-95C7-C2C8F6704F18}"/>
              </a:ext>
            </a:extLst>
          </p:cNvPr>
          <p:cNvPicPr>
            <a:picLocks noChangeAspect="1"/>
          </p:cNvPicPr>
          <p:nvPr/>
        </p:nvPicPr>
        <p:blipFill>
          <a:blip r:embed="rId2"/>
          <a:stretch>
            <a:fillRect/>
          </a:stretch>
        </p:blipFill>
        <p:spPr>
          <a:xfrm>
            <a:off x="16047" y="0"/>
            <a:ext cx="12159905" cy="6858000"/>
          </a:xfrm>
          <a:prstGeom prst="rect">
            <a:avLst/>
          </a:prstGeom>
        </p:spPr>
      </p:pic>
    </p:spTree>
    <p:extLst>
      <p:ext uri="{BB962C8B-B14F-4D97-AF65-F5344CB8AC3E}">
        <p14:creationId xmlns:p14="http://schemas.microsoft.com/office/powerpoint/2010/main" val="196804832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77599-735A-715B-80C3-DF41A51FA4FF}"/>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9A66A7B6-642A-54E4-5B05-64D414E19715}"/>
              </a:ext>
            </a:extLst>
          </p:cNvPr>
          <p:cNvSpPr>
            <a:spLocks noGrp="1"/>
          </p:cNvSpPr>
          <p:nvPr>
            <p:ph idx="1"/>
          </p:nvPr>
        </p:nvSpPr>
        <p:spPr/>
        <p:txBody>
          <a:bodyPr/>
          <a:lstStyle/>
          <a:p>
            <a:endParaRPr lang="en-GB"/>
          </a:p>
        </p:txBody>
      </p:sp>
      <p:pic>
        <p:nvPicPr>
          <p:cNvPr id="6" name="Picture 5">
            <a:extLst>
              <a:ext uri="{FF2B5EF4-FFF2-40B4-BE49-F238E27FC236}">
                <a16:creationId xmlns:a16="http://schemas.microsoft.com/office/drawing/2014/main" id="{D68E1954-223E-0C90-DEE1-0D7C76F85606}"/>
              </a:ext>
            </a:extLst>
          </p:cNvPr>
          <p:cNvPicPr>
            <a:picLocks noChangeAspect="1"/>
          </p:cNvPicPr>
          <p:nvPr/>
        </p:nvPicPr>
        <p:blipFill>
          <a:blip r:embed="rId3"/>
          <a:stretch>
            <a:fillRect/>
          </a:stretch>
        </p:blipFill>
        <p:spPr>
          <a:xfrm>
            <a:off x="1822860" y="5670217"/>
            <a:ext cx="7380134" cy="317628"/>
          </a:xfrm>
          <a:prstGeom prst="rect">
            <a:avLst/>
          </a:prstGeom>
        </p:spPr>
      </p:pic>
      <p:sp>
        <p:nvSpPr>
          <p:cNvPr id="8" name="TextBox 7">
            <a:extLst>
              <a:ext uri="{FF2B5EF4-FFF2-40B4-BE49-F238E27FC236}">
                <a16:creationId xmlns:a16="http://schemas.microsoft.com/office/drawing/2014/main" id="{38E643DE-57B4-BD9E-83FB-42645AB0AE16}"/>
              </a:ext>
            </a:extLst>
          </p:cNvPr>
          <p:cNvSpPr txBox="1"/>
          <p:nvPr/>
        </p:nvSpPr>
        <p:spPr>
          <a:xfrm>
            <a:off x="2084439" y="5628976"/>
            <a:ext cx="8455742" cy="400110"/>
          </a:xfrm>
          <a:prstGeom prst="rect">
            <a:avLst/>
          </a:prstGeom>
          <a:noFill/>
        </p:spPr>
        <p:txBody>
          <a:bodyPr wrap="square">
            <a:spAutoFit/>
          </a:bodyPr>
          <a:lstStyle/>
          <a:p>
            <a:r>
              <a:rPr kumimoji="0" lang="nl-NL" sz="2000" u="none" strike="noStrike" kern="1200" cap="none" spc="0" normalizeH="0" baseline="0" noProof="0">
                <a:ln>
                  <a:noFill/>
                </a:ln>
                <a:solidFill>
                  <a:schemeClr val="accent2">
                    <a:lumMod val="40000"/>
                    <a:lumOff val="60000"/>
                  </a:schemeClr>
                </a:solidFill>
                <a:effectLst/>
                <a:uLnTx/>
                <a:uFillTx/>
                <a:latin typeface="ADLaM Display" panose="02010000000000000000" pitchFamily="2" charset="0"/>
                <a:ea typeface="ADLaM Display" panose="02010000000000000000" pitchFamily="2" charset="0"/>
                <a:cs typeface="ADLaM Display" panose="02010000000000000000" pitchFamily="2" charset="0"/>
              </a:rPr>
              <a:t>NH Conference Centre Koningshof, Locht 113a Veldhoven</a:t>
            </a:r>
            <a:endParaRPr lang="en-GB" sz="1400">
              <a:solidFill>
                <a:schemeClr val="accent2">
                  <a:lumMod val="40000"/>
                  <a:lumOff val="60000"/>
                </a:schemeClr>
              </a:solidFill>
              <a:latin typeface="ADLaM Display" panose="02010000000000000000" pitchFamily="2" charset="0"/>
              <a:ea typeface="ADLaM Display" panose="02010000000000000000" pitchFamily="2" charset="0"/>
              <a:cs typeface="ADLaM Display" panose="02010000000000000000" pitchFamily="2" charset="0"/>
            </a:endParaRPr>
          </a:p>
        </p:txBody>
      </p:sp>
      <p:pic>
        <p:nvPicPr>
          <p:cNvPr id="12" name="Picture 11">
            <a:extLst>
              <a:ext uri="{FF2B5EF4-FFF2-40B4-BE49-F238E27FC236}">
                <a16:creationId xmlns:a16="http://schemas.microsoft.com/office/drawing/2014/main" id="{854ACE16-C56A-6CC8-38DE-34535C7BE77F}"/>
              </a:ext>
            </a:extLst>
          </p:cNvPr>
          <p:cNvPicPr>
            <a:picLocks noChangeAspect="1"/>
          </p:cNvPicPr>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3690529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panose="020B0604020202020204" pitchFamily="34" charset="0"/>
                <a:cs typeface="Arial" panose="020B0604020202020204" pitchFamily="34" charset="0"/>
              </a:rPr>
              <a:t>SIMPLY TRUSTING EVERYDAY [GHS 022]</a:t>
            </a:r>
          </a:p>
        </p:txBody>
      </p:sp>
      <p:grpSp>
        <p:nvGrpSpPr>
          <p:cNvPr id="3" name="Group 2"/>
          <p:cNvGrpSpPr/>
          <p:nvPr/>
        </p:nvGrpSpPr>
        <p:grpSpPr>
          <a:xfrm>
            <a:off x="243372" y="1174752"/>
            <a:ext cx="11948629" cy="2800767"/>
            <a:chOff x="257130" y="1719391"/>
            <a:chExt cx="10547818" cy="2800767"/>
          </a:xfrm>
        </p:grpSpPr>
        <p:sp>
          <p:nvSpPr>
            <p:cNvPr id="14339" name="TextBox 1"/>
            <p:cNvSpPr txBox="1">
              <a:spLocks noChangeArrowheads="1"/>
            </p:cNvSpPr>
            <p:nvPr/>
          </p:nvSpPr>
          <p:spPr bwMode="auto">
            <a:xfrm>
              <a:off x="907147" y="1719391"/>
              <a:ext cx="9897801"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Simply trusting </a:t>
              </a:r>
              <a:r>
                <a:rPr kumimoji="0" lang="en-GB" altLang="en-US" sz="4400" b="1" i="0" u="none" strike="noStrike" kern="1200" cap="none" spc="0" normalizeH="0" baseline="0" noProof="0" err="1">
                  <a:ln>
                    <a:noFill/>
                  </a:ln>
                  <a:solidFill>
                    <a:prstClr val="white"/>
                  </a:solidFill>
                  <a:effectLst/>
                  <a:uLnTx/>
                  <a:uFillTx/>
                  <a:latin typeface="Arial" panose="020B0604020202020204" pitchFamily="34" charset="0"/>
                  <a:ea typeface="+mn-ea"/>
                  <a:cs typeface="Arial" panose="020B0604020202020204" pitchFamily="34" charset="0"/>
                </a:rPr>
                <a:t>ev’ry</a:t>
              </a: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 day,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through a stormy way;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Even when my faith is small,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Jesus, that is all.</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1.</a:t>
              </a:r>
              <a:endParaRPr kumimoji="0" lang="en-US"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6" name="TextBox 1">
            <a:extLst>
              <a:ext uri="{FF2B5EF4-FFF2-40B4-BE49-F238E27FC236}">
                <a16:creationId xmlns:a16="http://schemas.microsoft.com/office/drawing/2014/main" id="{08514ED3-EE93-FAE9-F3F6-E6557C4FAF0B}"/>
              </a:ext>
            </a:extLst>
          </p:cNvPr>
          <p:cNvSpPr txBox="1">
            <a:spLocks noChangeArrowheads="1"/>
          </p:cNvSpPr>
          <p:nvPr/>
        </p:nvSpPr>
        <p:spPr bwMode="auto">
          <a:xfrm>
            <a:off x="1914081" y="3975519"/>
            <a:ext cx="878093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as the moments fly,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as the days go by;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Him whate’er befall,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Jesus, that is all.</a:t>
            </a:r>
          </a:p>
        </p:txBody>
      </p:sp>
    </p:spTree>
    <p:extLst>
      <p:ext uri="{BB962C8B-B14F-4D97-AF65-F5344CB8AC3E}">
        <p14:creationId xmlns:p14="http://schemas.microsoft.com/office/powerpoint/2010/main" val="395040106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9D0B92-BB84-1FAC-BE9D-8F458B3032A8}"/>
              </a:ext>
            </a:extLst>
          </p:cNvPr>
          <p:cNvSpPr>
            <a:spLocks noGrp="1"/>
          </p:cNvSpPr>
          <p:nvPr>
            <p:ph type="title"/>
          </p:nvPr>
        </p:nvSpPr>
        <p:spPr/>
        <p:txBody>
          <a:bodyPr/>
          <a:lstStyle/>
          <a:p>
            <a:endParaRPr lang="en-GB"/>
          </a:p>
        </p:txBody>
      </p:sp>
      <p:sp>
        <p:nvSpPr>
          <p:cNvPr id="3" name="Content Placeholder 2">
            <a:extLst>
              <a:ext uri="{FF2B5EF4-FFF2-40B4-BE49-F238E27FC236}">
                <a16:creationId xmlns:a16="http://schemas.microsoft.com/office/drawing/2014/main" id="{316EB63C-D64C-0E79-384C-754C8CFFC924}"/>
              </a:ext>
            </a:extLst>
          </p:cNvPr>
          <p:cNvSpPr>
            <a:spLocks noGrp="1"/>
          </p:cNvSpPr>
          <p:nvPr>
            <p:ph idx="1"/>
          </p:nvPr>
        </p:nvSpPr>
        <p:spPr/>
        <p:txBody>
          <a:bodyPr/>
          <a:lstStyle/>
          <a:p>
            <a:endParaRPr lang="en-GB"/>
          </a:p>
        </p:txBody>
      </p:sp>
      <p:grpSp>
        <p:nvGrpSpPr>
          <p:cNvPr id="14" name="Group 13">
            <a:extLst>
              <a:ext uri="{FF2B5EF4-FFF2-40B4-BE49-F238E27FC236}">
                <a16:creationId xmlns:a16="http://schemas.microsoft.com/office/drawing/2014/main" id="{11C9B004-732E-41C9-0135-E3343DDE7545}"/>
              </a:ext>
            </a:extLst>
          </p:cNvPr>
          <p:cNvGrpSpPr/>
          <p:nvPr/>
        </p:nvGrpSpPr>
        <p:grpSpPr>
          <a:xfrm>
            <a:off x="0" y="0"/>
            <a:ext cx="12192000" cy="6858000"/>
            <a:chOff x="0" y="0"/>
            <a:chExt cx="12192000" cy="6858000"/>
          </a:xfrm>
        </p:grpSpPr>
        <p:pic>
          <p:nvPicPr>
            <p:cNvPr id="5" name="Picture 4">
              <a:extLst>
                <a:ext uri="{FF2B5EF4-FFF2-40B4-BE49-F238E27FC236}">
                  <a16:creationId xmlns:a16="http://schemas.microsoft.com/office/drawing/2014/main" id="{A0162D21-2EFA-A34B-5F96-38BEC8648BC6}"/>
                </a:ext>
              </a:extLst>
            </p:cNvPr>
            <p:cNvPicPr>
              <a:picLocks noChangeAspect="1"/>
            </p:cNvPicPr>
            <p:nvPr/>
          </p:nvPicPr>
          <p:blipFill>
            <a:blip r:embed="rId3"/>
            <a:stretch>
              <a:fillRect/>
            </a:stretch>
          </p:blipFill>
          <p:spPr>
            <a:xfrm>
              <a:off x="0" y="0"/>
              <a:ext cx="12192000" cy="6858000"/>
            </a:xfrm>
            <a:prstGeom prst="rect">
              <a:avLst/>
            </a:prstGeom>
          </p:spPr>
        </p:pic>
        <p:sp>
          <p:nvSpPr>
            <p:cNvPr id="11" name="Star: 7 Points 10">
              <a:extLst>
                <a:ext uri="{FF2B5EF4-FFF2-40B4-BE49-F238E27FC236}">
                  <a16:creationId xmlns:a16="http://schemas.microsoft.com/office/drawing/2014/main" id="{C062FED6-7F05-328F-0D27-4978A9A603B1}"/>
                </a:ext>
              </a:extLst>
            </p:cNvPr>
            <p:cNvSpPr/>
            <p:nvPr/>
          </p:nvSpPr>
          <p:spPr>
            <a:xfrm>
              <a:off x="23083" y="0"/>
              <a:ext cx="4135962" cy="3487992"/>
            </a:xfrm>
            <a:prstGeom prst="star7">
              <a:avLst/>
            </a:prstGeom>
            <a:solidFill>
              <a:schemeClr val="tx1"/>
            </a:solidFill>
            <a:ln w="1905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E7DBBF2-510C-A561-21C8-066EE77C4D2A}"/>
                </a:ext>
              </a:extLst>
            </p:cNvPr>
            <p:cNvSpPr txBox="1"/>
            <p:nvPr/>
          </p:nvSpPr>
          <p:spPr>
            <a:xfrm>
              <a:off x="725434" y="229022"/>
              <a:ext cx="2753032" cy="2862322"/>
            </a:xfrm>
            <a:prstGeom prst="rect">
              <a:avLst/>
            </a:prstGeom>
            <a:noFill/>
          </p:spPr>
          <p:txBody>
            <a:bodyPr wrap="square">
              <a:spAutoFit/>
            </a:bodyPr>
            <a:lstStyle/>
            <a:p>
              <a:pPr indent="0" algn="ctr"/>
              <a:r>
                <a:rPr lang="en-GB" sz="2000" b="1" i="0">
                  <a:solidFill>
                    <a:srgbClr val="55E978"/>
                  </a:solidFill>
                  <a:effectLst/>
                  <a:latin typeface="Aptos" panose="020B0004020202020204" pitchFamily="34" charset="0"/>
                </a:rPr>
                <a:t>NOTE:</a:t>
              </a:r>
            </a:p>
            <a:p>
              <a:pPr indent="0" algn="ctr"/>
              <a:r>
                <a:rPr lang="en-GB" sz="2000" b="1" i="0">
                  <a:solidFill>
                    <a:srgbClr val="FFFF00"/>
                  </a:solidFill>
                  <a:effectLst/>
                  <a:latin typeface="Aptos" panose="020B0004020202020204" pitchFamily="34" charset="0"/>
                </a:rPr>
                <a:t>Regular registration</a:t>
              </a:r>
            </a:p>
            <a:p>
              <a:pPr indent="0" algn="ctr"/>
              <a:r>
                <a:rPr lang="en-GB" sz="2000" b="1" i="0">
                  <a:solidFill>
                    <a:srgbClr val="FFFF00"/>
                  </a:solidFill>
                  <a:effectLst/>
                  <a:latin typeface="Aptos" panose="020B0004020202020204" pitchFamily="34" charset="0"/>
                </a:rPr>
                <a:t> closes on </a:t>
              </a:r>
              <a:r>
                <a:rPr lang="en-GB" sz="2000" b="1" i="0" u="sng">
                  <a:solidFill>
                    <a:srgbClr val="FF0000"/>
                  </a:solidFill>
                  <a:effectLst/>
                  <a:uFill>
                    <a:solidFill>
                      <a:schemeClr val="bg1"/>
                    </a:solidFill>
                  </a:uFill>
                  <a:latin typeface="Aptos" panose="020B0004020202020204" pitchFamily="34" charset="0"/>
                </a:rPr>
                <a:t>15 September</a:t>
              </a:r>
              <a:r>
                <a:rPr lang="en-GB" sz="2000" b="1" i="0">
                  <a:solidFill>
                    <a:srgbClr val="FFFF00"/>
                  </a:solidFill>
                  <a:effectLst/>
                  <a:latin typeface="Aptos" panose="020B0004020202020204" pitchFamily="34" charset="0"/>
                </a:rPr>
                <a:t>; after this date, a </a:t>
              </a:r>
              <a:r>
                <a:rPr lang="en-GB" sz="2000" b="1" u="sng">
                  <a:solidFill>
                    <a:srgbClr val="FF0000"/>
                  </a:solidFill>
                  <a:uFill>
                    <a:solidFill>
                      <a:schemeClr val="bg1"/>
                    </a:solidFill>
                  </a:uFill>
                  <a:latin typeface="Aptos" panose="020B0004020202020204" pitchFamily="34" charset="0"/>
                </a:rPr>
                <a:t>surcharge of €75 </a:t>
              </a:r>
              <a:r>
                <a:rPr lang="en-GB" sz="2000" b="1">
                  <a:solidFill>
                    <a:srgbClr val="FFFF00"/>
                  </a:solidFill>
                  <a:latin typeface="Aptos" panose="020B0004020202020204" pitchFamily="34" charset="0"/>
                </a:rPr>
                <a:t>per participant </a:t>
              </a:r>
              <a:r>
                <a:rPr lang="en-GB" sz="2000" b="1" i="0">
                  <a:solidFill>
                    <a:srgbClr val="FFFF00"/>
                  </a:solidFill>
                  <a:effectLst/>
                  <a:latin typeface="Aptos" panose="020B0004020202020204" pitchFamily="34" charset="0"/>
                </a:rPr>
                <a:t>from 12 years up </a:t>
              </a:r>
              <a:r>
                <a:rPr lang="en-GB" sz="2000" b="1">
                  <a:solidFill>
                    <a:srgbClr val="FFFF00"/>
                  </a:solidFill>
                  <a:latin typeface="Aptos" panose="020B0004020202020204" pitchFamily="34" charset="0"/>
                </a:rPr>
                <a:t>and</a:t>
              </a:r>
              <a:r>
                <a:rPr lang="en-GB" sz="2000" b="1" i="0">
                  <a:solidFill>
                    <a:srgbClr val="FF0000"/>
                  </a:solidFill>
                  <a:effectLst/>
                  <a:latin typeface="Aptos" panose="020B0004020202020204" pitchFamily="34" charset="0"/>
                </a:rPr>
                <a:t> </a:t>
              </a:r>
              <a:r>
                <a:rPr lang="en-GB" sz="2000" b="1" u="sng">
                  <a:solidFill>
                    <a:srgbClr val="FF0000"/>
                  </a:solidFill>
                  <a:uFill>
                    <a:solidFill>
                      <a:schemeClr val="bg1"/>
                    </a:solidFill>
                  </a:uFill>
                  <a:latin typeface="Aptos" panose="020B0004020202020204" pitchFamily="34" charset="0"/>
                </a:rPr>
                <a:t>€50 per child </a:t>
              </a:r>
              <a:r>
                <a:rPr lang="en-GB" sz="2000" b="1">
                  <a:solidFill>
                    <a:srgbClr val="FFFF00"/>
                  </a:solidFill>
                  <a:latin typeface="Aptos" panose="020B0004020202020204" pitchFamily="34" charset="0"/>
                </a:rPr>
                <a:t>from 3-11 will </a:t>
              </a:r>
              <a:r>
                <a:rPr lang="en-GB" sz="2000" b="1" i="0">
                  <a:solidFill>
                    <a:srgbClr val="FFFF00"/>
                  </a:solidFill>
                  <a:effectLst/>
                  <a:latin typeface="Aptos" panose="020B0004020202020204" pitchFamily="34" charset="0"/>
                </a:rPr>
                <a:t>apply.</a:t>
              </a:r>
            </a:p>
          </p:txBody>
        </p:sp>
      </p:grpSp>
    </p:spTree>
    <p:extLst>
      <p:ext uri="{BB962C8B-B14F-4D97-AF65-F5344CB8AC3E}">
        <p14:creationId xmlns:p14="http://schemas.microsoft.com/office/powerpoint/2010/main" val="8523948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a:extLst>
            <a:ext uri="{FF2B5EF4-FFF2-40B4-BE49-F238E27FC236}">
              <a16:creationId xmlns:a16="http://schemas.microsoft.com/office/drawing/2014/main" id="{9B52956D-2A9B-1B9F-7F46-546C31CC64F2}"/>
            </a:ext>
          </a:extLst>
        </p:cNvPr>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CBB025F4-87C8-9DCE-4596-576E3B05ED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8A1BCD8E-EEAC-08E9-4B3C-4BEB328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A5E583E6-59FF-694D-97E6-8CB3AA7E4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EEDE9034-46AC-4A48-D4C3-96F207ADEF6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6A6C7689-AEA2-4AAC-F114-424C99F4A7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6F0E979F-0C24-BB2D-2064-06A26A5CF45B}"/>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Calibri Light" panose="020F0302020204030204"/>
              <a:ea typeface="+mj-ea"/>
              <a:cs typeface="+mj-cs"/>
            </a:endParaRPr>
          </a:p>
        </p:txBody>
      </p:sp>
      <p:sp>
        <p:nvSpPr>
          <p:cNvPr id="11" name="TextBox 10">
            <a:extLst>
              <a:ext uri="{FF2B5EF4-FFF2-40B4-BE49-F238E27FC236}">
                <a16:creationId xmlns:a16="http://schemas.microsoft.com/office/drawing/2014/main" id="{750632F5-317F-88F2-8193-23BCB9D610D4}"/>
              </a:ext>
            </a:extLst>
          </p:cNvPr>
          <p:cNvSpPr txBox="1"/>
          <p:nvPr/>
        </p:nvSpPr>
        <p:spPr>
          <a:xfrm>
            <a:off x="274298" y="1734347"/>
            <a:ext cx="11732645" cy="4524315"/>
          </a:xfrm>
          <a:prstGeom prst="rect">
            <a:avLst/>
          </a:prstGeom>
          <a:noFill/>
        </p:spPr>
        <p:txBody>
          <a:bodyPr wrap="square" rtlCol="0">
            <a:spAutoFit/>
          </a:bodyPr>
          <a:lstStyle/>
          <a:p>
            <a:pPr marL="84138" marR="0" lvl="0" algn="ctr" defTabSz="1066800" rtl="0" eaLnBrk="1" fontAlgn="auto" latinLnBrk="0" hangingPunct="1">
              <a:lnSpc>
                <a:spcPct val="100000"/>
              </a:lnSpc>
              <a:spcBef>
                <a:spcPct val="0"/>
              </a:spcBef>
              <a:spcAft>
                <a:spcPts val="0"/>
              </a:spcAft>
              <a:buClrTx/>
              <a:buSzTx/>
              <a:tabLst/>
              <a:defRPr/>
            </a:pPr>
            <a:r>
              <a:rPr kumimoji="0" lang="en-US" sz="7200" b="1" i="0" u="none" strike="noStrike" kern="1200" cap="none" spc="0" normalizeH="0" baseline="0" noProof="0">
                <a:ln>
                  <a:noFill/>
                </a:ln>
                <a:solidFill>
                  <a:schemeClr val="bg1"/>
                </a:solidFill>
                <a:effectLst/>
                <a:uLnTx/>
                <a:uFillTx/>
                <a:latin typeface="Calibri" panose="020F0502020204030204"/>
                <a:ea typeface="+mn-ea"/>
                <a:cs typeface="+mn-cs"/>
              </a:rPr>
              <a:t>CONNECTION </a:t>
            </a:r>
          </a:p>
          <a:p>
            <a:pPr marL="84138" marR="0" lvl="0" algn="ctr" defTabSz="1066800" rtl="0" eaLnBrk="1" fontAlgn="auto" latinLnBrk="0" hangingPunct="1">
              <a:lnSpc>
                <a:spcPct val="100000"/>
              </a:lnSpc>
              <a:spcBef>
                <a:spcPct val="0"/>
              </a:spcBef>
              <a:spcAft>
                <a:spcPts val="0"/>
              </a:spcAft>
              <a:buClrTx/>
              <a:buSzTx/>
              <a:tabLst/>
              <a:defRPr/>
            </a:pPr>
            <a:r>
              <a:rPr kumimoji="0" lang="en-US" sz="7200" b="1" i="0" u="none" strike="noStrike" kern="1200" cap="none" spc="0" normalizeH="0" baseline="0" noProof="0">
                <a:ln>
                  <a:noFill/>
                </a:ln>
                <a:solidFill>
                  <a:schemeClr val="bg1"/>
                </a:solidFill>
                <a:effectLst/>
                <a:uLnTx/>
                <a:uFillTx/>
                <a:latin typeface="Calibri" panose="020F0502020204030204"/>
                <a:ea typeface="+mn-ea"/>
                <a:cs typeface="+mn-cs"/>
              </a:rPr>
              <a:t>TO NATIONAL COMBINED SERVICE </a:t>
            </a:r>
          </a:p>
          <a:p>
            <a:pPr marL="84138" marR="0" lvl="0" algn="ctr" defTabSz="1066800" rtl="0" eaLnBrk="1" fontAlgn="auto" latinLnBrk="0" hangingPunct="1">
              <a:lnSpc>
                <a:spcPct val="100000"/>
              </a:lnSpc>
              <a:spcBef>
                <a:spcPct val="0"/>
              </a:spcBef>
              <a:spcAft>
                <a:spcPts val="0"/>
              </a:spcAft>
              <a:buClrTx/>
              <a:buSzTx/>
              <a:tabLst/>
              <a:defRPr/>
            </a:pPr>
            <a:r>
              <a:rPr kumimoji="0" lang="en-US" sz="7200" b="1" u="none" strike="noStrike" kern="1200" cap="none" spc="0" normalizeH="0" baseline="0" noProof="0">
                <a:ln>
                  <a:noFill/>
                </a:ln>
                <a:solidFill>
                  <a:srgbClr val="FFFF00"/>
                </a:solidFill>
                <a:effectLst/>
                <a:uLnTx/>
                <a:uFillTx/>
                <a:latin typeface="Calibri" panose="020F0502020204030204"/>
                <a:ea typeface="+mn-ea"/>
                <a:cs typeface="+mn-cs"/>
              </a:rPr>
              <a:t>@ 10:45am today</a:t>
            </a:r>
            <a:endParaRPr kumimoji="0" lang="en-US" sz="7200" b="0" u="none" strike="noStrike" kern="1200" cap="none" spc="0" normalizeH="0" baseline="0" noProof="0">
              <a:ln>
                <a:noFill/>
              </a:ln>
              <a:solidFill>
                <a:srgbClr val="FFFF00"/>
              </a:solidFill>
              <a:effectLst/>
              <a:uLnTx/>
              <a:uFillTx/>
              <a:latin typeface="Calibri" panose="020F0502020204030204"/>
              <a:ea typeface="+mn-ea"/>
              <a:cs typeface="+mn-cs"/>
            </a:endParaRPr>
          </a:p>
        </p:txBody>
      </p:sp>
      <p:pic>
        <p:nvPicPr>
          <p:cNvPr id="3" name="Picture 2" descr="Logo&#10;&#10;Description automatically generated">
            <a:extLst>
              <a:ext uri="{FF2B5EF4-FFF2-40B4-BE49-F238E27FC236}">
                <a16:creationId xmlns:a16="http://schemas.microsoft.com/office/drawing/2014/main" id="{22DB00D9-DC20-DDD0-277F-EF28E8E524E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298406843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5">
            <a:lumMod val="50000"/>
          </a:schemeClr>
        </a:solidFill>
        <a:effectLst/>
      </p:bgPr>
    </p:bg>
    <p:spTree>
      <p:nvGrpSpPr>
        <p:cNvPr id="1" name="">
          <a:extLst>
            <a:ext uri="{FF2B5EF4-FFF2-40B4-BE49-F238E27FC236}">
              <a16:creationId xmlns:a16="http://schemas.microsoft.com/office/drawing/2014/main" id="{1FCB9515-FA44-F372-2600-710A6C88D379}"/>
            </a:ext>
          </a:extLst>
        </p:cNvPr>
        <p:cNvGrpSpPr/>
        <p:nvPr/>
      </p:nvGrpSpPr>
      <p:grpSpPr>
        <a:xfrm>
          <a:off x="0" y="0"/>
          <a:ext cx="0" cy="0"/>
          <a:chOff x="0" y="0"/>
          <a:chExt cx="0" cy="0"/>
        </a:xfrm>
      </p:grpSpPr>
      <p:sp useBgFill="1">
        <p:nvSpPr>
          <p:cNvPr id="77" name="Rectangle 76">
            <a:extLst>
              <a:ext uri="{FF2B5EF4-FFF2-40B4-BE49-F238E27FC236}">
                <a16:creationId xmlns:a16="http://schemas.microsoft.com/office/drawing/2014/main" id="{FDE07558-E32D-E3E8-3495-7CDEE3DF03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9" name="Rectangle 78">
            <a:extLst>
              <a:ext uri="{FF2B5EF4-FFF2-40B4-BE49-F238E27FC236}">
                <a16:creationId xmlns:a16="http://schemas.microsoft.com/office/drawing/2014/main" id="{C66F9330-EF26-4F57-057C-AC4455311D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1"/>
            <a:ext cx="12191998" cy="1590742"/>
          </a:xfrm>
          <a:prstGeom prst="rect">
            <a:avLst/>
          </a:prstGeom>
          <a:gradFill>
            <a:gsLst>
              <a:gs pos="0">
                <a:srgbClr val="000000"/>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1" name="Rectangle 80">
            <a:extLst>
              <a:ext uri="{FF2B5EF4-FFF2-40B4-BE49-F238E27FC236}">
                <a16:creationId xmlns:a16="http://schemas.microsoft.com/office/drawing/2014/main" id="{1C0DE0CA-C5AC-2C2F-E35A-E6AFDB1EC8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3" y="0"/>
            <a:ext cx="8115306" cy="1590742"/>
          </a:xfrm>
          <a:prstGeom prst="rect">
            <a:avLst/>
          </a:prstGeom>
          <a:gradFill>
            <a:gsLst>
              <a:gs pos="20000">
                <a:schemeClr val="accent1">
                  <a:alpha val="0"/>
                </a:schemeClr>
              </a:gs>
              <a:gs pos="100000">
                <a:schemeClr val="accent1">
                  <a:lumMod val="50000"/>
                  <a:alpha val="55000"/>
                </a:schemeClr>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3" name="Rectangle 82">
            <a:extLst>
              <a:ext uri="{FF2B5EF4-FFF2-40B4-BE49-F238E27FC236}">
                <a16:creationId xmlns:a16="http://schemas.microsoft.com/office/drawing/2014/main" id="{2324099C-9DD2-EBEE-753B-B955D9747E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299" y="-1"/>
            <a:ext cx="4076698" cy="1590742"/>
          </a:xfrm>
          <a:prstGeom prst="rect">
            <a:avLst/>
          </a:prstGeom>
          <a:gradFill>
            <a:gsLst>
              <a:gs pos="0">
                <a:schemeClr val="accent1">
                  <a:alpha val="66000"/>
                </a:schemeClr>
              </a:gs>
              <a:gs pos="100000">
                <a:srgbClr val="000000">
                  <a:alpha val="30000"/>
                </a:srgb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5" name="Rectangle 84">
            <a:extLst>
              <a:ext uri="{FF2B5EF4-FFF2-40B4-BE49-F238E27FC236}">
                <a16:creationId xmlns:a16="http://schemas.microsoft.com/office/drawing/2014/main" id="{408A87A7-D01C-8BF0-9B94-072961485F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9350" y="-1"/>
            <a:ext cx="11732646" cy="1597433"/>
          </a:xfrm>
          <a:prstGeom prst="rect">
            <a:avLst/>
          </a:prstGeom>
          <a:gradFill>
            <a:gsLst>
              <a:gs pos="50000">
                <a:srgbClr val="000000">
                  <a:alpha val="0"/>
                </a:srgbClr>
              </a:gs>
              <a:gs pos="99000">
                <a:schemeClr val="accent1">
                  <a:lumMod val="50000"/>
                  <a:alpha val="52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Title 1">
            <a:extLst>
              <a:ext uri="{FF2B5EF4-FFF2-40B4-BE49-F238E27FC236}">
                <a16:creationId xmlns:a16="http://schemas.microsoft.com/office/drawing/2014/main" id="{B11782F6-6007-448E-48FF-26117AA4AF93}"/>
              </a:ext>
            </a:extLst>
          </p:cNvPr>
          <p:cNvSpPr txBox="1">
            <a:spLocks/>
          </p:cNvSpPr>
          <p:nvPr/>
        </p:nvSpPr>
        <p:spPr>
          <a:xfrm>
            <a:off x="1371599" y="294538"/>
            <a:ext cx="9895951" cy="103366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600"/>
              </a:spcAft>
              <a:buClrTx/>
              <a:buSzTx/>
              <a:buFontTx/>
              <a:buNone/>
              <a:tabLst/>
              <a:defRPr/>
            </a:pPr>
            <a:endParaRPr kumimoji="0" lang="en-US" sz="4000" b="0" i="0" u="none" strike="noStrike" kern="1200" cap="none" spc="0" normalizeH="0" baseline="0" noProof="0">
              <a:ln>
                <a:noFill/>
              </a:ln>
              <a:solidFill>
                <a:srgbClr val="FFFFFF"/>
              </a:solidFill>
              <a:effectLst/>
              <a:uLnTx/>
              <a:uFillTx/>
              <a:latin typeface="Calibri Light" panose="020F0302020204030204"/>
              <a:ea typeface="+mj-ea"/>
              <a:cs typeface="+mj-cs"/>
            </a:endParaRPr>
          </a:p>
        </p:txBody>
      </p:sp>
      <p:pic>
        <p:nvPicPr>
          <p:cNvPr id="3" name="Picture 2" descr="Logo&#10;&#10;Description automatically generated">
            <a:extLst>
              <a:ext uri="{FF2B5EF4-FFF2-40B4-BE49-F238E27FC236}">
                <a16:creationId xmlns:a16="http://schemas.microsoft.com/office/drawing/2014/main" id="{4071E8A5-B766-5192-9916-1A4059E7EAEC}"/>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4" name="TextBox 3">
            <a:extLst>
              <a:ext uri="{FF2B5EF4-FFF2-40B4-BE49-F238E27FC236}">
                <a16:creationId xmlns:a16="http://schemas.microsoft.com/office/drawing/2014/main" id="{0307AE5B-1AE4-9545-7638-51BE045C9739}"/>
              </a:ext>
            </a:extLst>
          </p:cNvPr>
          <p:cNvSpPr txBox="1"/>
          <p:nvPr/>
        </p:nvSpPr>
        <p:spPr>
          <a:xfrm>
            <a:off x="459350" y="2828835"/>
            <a:ext cx="11634679" cy="1200329"/>
          </a:xfrm>
          <a:prstGeom prst="rect">
            <a:avLst/>
          </a:prstGeom>
          <a:noFill/>
        </p:spPr>
        <p:txBody>
          <a:bodyPr wrap="square" rtlCol="0">
            <a:spAutoFit/>
          </a:bodyPr>
          <a:lstStyle/>
          <a:p>
            <a:pPr marL="84138" marR="0" lvl="0" algn="l" defTabSz="1066800" rtl="0" eaLnBrk="1" fontAlgn="auto" latinLnBrk="0" hangingPunct="1">
              <a:lnSpc>
                <a:spcPct val="100000"/>
              </a:lnSpc>
              <a:spcBef>
                <a:spcPct val="0"/>
              </a:spcBef>
              <a:spcAft>
                <a:spcPts val="0"/>
              </a:spcAft>
              <a:buClrTx/>
              <a:buSzTx/>
              <a:tabLst/>
              <a:defRPr/>
            </a:pPr>
            <a:r>
              <a:rPr kumimoji="0" lang="en-US" sz="7200" b="1" i="0" u="none" strike="noStrike" kern="1200" cap="none" spc="0" normalizeH="0" baseline="0" noProof="0">
                <a:ln>
                  <a:noFill/>
                </a:ln>
                <a:solidFill>
                  <a:schemeClr val="bg1"/>
                </a:solidFill>
                <a:effectLst/>
                <a:uLnTx/>
                <a:uFillTx/>
                <a:latin typeface="Calibri" panose="020F0502020204030204"/>
                <a:ea typeface="+mn-ea"/>
                <a:cs typeface="+mn-cs"/>
              </a:rPr>
              <a:t>NATIONAL PRAYER SESSION</a:t>
            </a:r>
            <a:endParaRPr kumimoji="0" lang="en-US" sz="7200" b="0" i="0" u="none" strike="noStrike" kern="1200" cap="none" spc="0" normalizeH="0" baseline="0" noProof="0">
              <a:ln>
                <a:noFill/>
              </a:ln>
              <a:solidFill>
                <a:schemeClr val="bg1"/>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35884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Text&#10;&#10;Description automatically generated">
            <a:extLst>
              <a:ext uri="{FF2B5EF4-FFF2-40B4-BE49-F238E27FC236}">
                <a16:creationId xmlns:a16="http://schemas.microsoft.com/office/drawing/2014/main" id="{1F3C75E8-52E0-42C2-9289-537EE1A8DD2D}"/>
              </a:ext>
            </a:extLst>
          </p:cNvPr>
          <p:cNvPicPr>
            <a:picLocks noGrp="1" noChangeAspect="1"/>
          </p:cNvPicPr>
          <p:nvPr>
            <p:ph sz="half" idx="1"/>
          </p:nvPr>
        </p:nvPicPr>
        <p:blipFill rotWithShape="1">
          <a:blip r:embed="rId5">
            <a:extLst>
              <a:ext uri="{28A0092B-C50C-407E-A947-70E740481C1C}">
                <a14:useLocalDpi xmlns:a14="http://schemas.microsoft.com/office/drawing/2010/main" val="0"/>
              </a:ext>
            </a:extLst>
          </a:blip>
          <a:srcRect/>
          <a:stretch/>
        </p:blipFill>
        <p:spPr>
          <a:xfrm>
            <a:off x="20" y="0"/>
            <a:ext cx="12191980" cy="6857990"/>
          </a:xfrm>
          <a:noFill/>
        </p:spPr>
      </p:pic>
      <p:sp>
        <p:nvSpPr>
          <p:cNvPr id="13" name="Content Placeholder 2">
            <a:extLst>
              <a:ext uri="{FF2B5EF4-FFF2-40B4-BE49-F238E27FC236}">
                <a16:creationId xmlns:a16="http://schemas.microsoft.com/office/drawing/2014/main" id="{C25D965D-BAB1-481C-B0DE-A5F4D769BCA1}"/>
              </a:ext>
            </a:extLst>
          </p:cNvPr>
          <p:cNvSpPr txBox="1">
            <a:spLocks/>
          </p:cNvSpPr>
          <p:nvPr/>
        </p:nvSpPr>
        <p:spPr bwMode="auto">
          <a:xfrm>
            <a:off x="2220723" y="3136282"/>
            <a:ext cx="8237913" cy="585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0" rIns="0" bIns="0" numCol="1" rtlCol="0" anchor="t" anchorCtr="0" compatLnSpc="1">
            <a:prstTxWarp prst="textNoShape">
              <a:avLst/>
            </a:prstTxWarp>
            <a:no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ctr">
              <a:buNone/>
              <a:defRPr/>
            </a:pPr>
            <a:r>
              <a:rPr lang="en-GB" sz="4800" b="1">
                <a:solidFill>
                  <a:prstClr val="black"/>
                </a:solidFill>
                <a:latin typeface="Lucida Sans" panose="020B0602030504020204" pitchFamily="34" charset="0"/>
              </a:rPr>
              <a:t>Numbers 10:1-36</a:t>
            </a:r>
            <a:endParaRPr kumimoji="0" lang="en-GB" sz="4800" b="1" i="0" u="none" strike="noStrike" kern="1200" cap="none" spc="0" normalizeH="0" baseline="0" noProof="0">
              <a:ln>
                <a:noFill/>
              </a:ln>
              <a:solidFill>
                <a:prstClr val="black"/>
              </a:solidFill>
              <a:effectLst/>
              <a:uLnTx/>
              <a:uFillTx/>
              <a:latin typeface="Lucida Sans" panose="020B0602030504020204" pitchFamily="34" charset="0"/>
              <a:ea typeface="+mn-ea"/>
              <a:cs typeface="+mn-cs"/>
            </a:endParaRPr>
          </a:p>
        </p:txBody>
      </p:sp>
      <p:pic>
        <p:nvPicPr>
          <p:cNvPr id="2" name="Picture 1" descr="Logo&#10;&#10;Description automatically generated">
            <a:extLst>
              <a:ext uri="{FF2B5EF4-FFF2-40B4-BE49-F238E27FC236}">
                <a16:creationId xmlns:a16="http://schemas.microsoft.com/office/drawing/2014/main" id="{60C5B7D9-B8D5-A84F-79A0-1001A9FFA038}"/>
              </a:ext>
            </a:extLst>
          </p:cNvPr>
          <p:cNvPicPr>
            <a:picLocks noChangeAspect="1"/>
          </p:cNvPicPr>
          <p:nvPr/>
        </p:nvPicPr>
        <p:blipFill>
          <a:blip r:embed="rId6"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pic>
        <p:nvPicPr>
          <p:cNvPr id="4" name="(04) Numbers 010">
            <a:hlinkClick r:id="" action="ppaction://media"/>
            <a:extLst>
              <a:ext uri="{FF2B5EF4-FFF2-40B4-BE49-F238E27FC236}">
                <a16:creationId xmlns:a16="http://schemas.microsoft.com/office/drawing/2014/main" id="{69C3569C-89C1-0B9A-E83E-7B4775DD2BFC}"/>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5852316" y="3921945"/>
            <a:ext cx="487363" cy="487363"/>
          </a:xfrm>
          <a:prstGeom prst="rect">
            <a:avLst/>
          </a:prstGeom>
        </p:spPr>
      </p:pic>
    </p:spTree>
    <p:extLst>
      <p:ext uri="{BB962C8B-B14F-4D97-AF65-F5344CB8AC3E}">
        <p14:creationId xmlns:p14="http://schemas.microsoft.com/office/powerpoint/2010/main" val="3506453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6522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3750" y="1427716"/>
            <a:ext cx="7886700" cy="593707"/>
          </a:xfrm>
        </p:spPr>
        <p:txBody>
          <a:bodyPr>
            <a:normAutofit fontScale="90000"/>
          </a:bodyPr>
          <a:lstStyle/>
          <a:p>
            <a:pPr algn="ctr"/>
            <a:r>
              <a:rPr lang="en-US" b="1">
                <a:solidFill>
                  <a:schemeClr val="bg1"/>
                </a:solidFill>
              </a:rPr>
              <a:t>HYMN</a:t>
            </a:r>
          </a:p>
        </p:txBody>
      </p:sp>
      <p:sp>
        <p:nvSpPr>
          <p:cNvPr id="3" name="Content Placeholder 2"/>
          <p:cNvSpPr>
            <a:spLocks noGrp="1"/>
          </p:cNvSpPr>
          <p:nvPr>
            <p:ph idx="1"/>
          </p:nvPr>
        </p:nvSpPr>
        <p:spPr>
          <a:xfrm>
            <a:off x="251927" y="2860772"/>
            <a:ext cx="11451771" cy="1645913"/>
          </a:xfrm>
        </p:spPr>
        <p:txBody>
          <a:bodyPr>
            <a:noAutofit/>
          </a:bodyPr>
          <a:lstStyle/>
          <a:p>
            <a:pPr marL="0" indent="0" algn="ctr">
              <a:buNone/>
              <a:defRPr/>
            </a:pPr>
            <a:r>
              <a:rPr lang="en-US" sz="7200" b="1">
                <a:solidFill>
                  <a:schemeClr val="bg1"/>
                </a:solidFill>
                <a:effectLst>
                  <a:outerShdw blurRad="38100" dist="38100" dir="2700000" algn="tl">
                    <a:srgbClr val="000000">
                      <a:alpha val="43137"/>
                    </a:srgbClr>
                  </a:outerShdw>
                </a:effectLst>
              </a:rPr>
              <a:t>WE’RE MARCHING TO ZION</a:t>
            </a:r>
          </a:p>
        </p:txBody>
      </p:sp>
    </p:spTree>
    <p:extLst>
      <p:ext uri="{BB962C8B-B14F-4D97-AF65-F5344CB8AC3E}">
        <p14:creationId xmlns:p14="http://schemas.microsoft.com/office/powerpoint/2010/main" val="24285054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panose="020B0604020202020204" pitchFamily="34" charset="0"/>
                <a:cs typeface="Arial" panose="020B0604020202020204" pitchFamily="34" charset="0"/>
              </a:rPr>
              <a:t>WE’RE MARCHING TO ZION</a:t>
            </a:r>
          </a:p>
        </p:txBody>
      </p:sp>
      <p:grpSp>
        <p:nvGrpSpPr>
          <p:cNvPr id="3" name="Group 2"/>
          <p:cNvGrpSpPr/>
          <p:nvPr/>
        </p:nvGrpSpPr>
        <p:grpSpPr>
          <a:xfrm>
            <a:off x="243372" y="1543718"/>
            <a:ext cx="11948629" cy="4667945"/>
            <a:chOff x="257130" y="1719391"/>
            <a:chExt cx="10547818" cy="4667945"/>
          </a:xfrm>
        </p:grpSpPr>
        <p:sp>
          <p:nvSpPr>
            <p:cNvPr id="14339" name="TextBox 1"/>
            <p:cNvSpPr txBox="1">
              <a:spLocks noChangeArrowheads="1"/>
            </p:cNvSpPr>
            <p:nvPr/>
          </p:nvSpPr>
          <p:spPr bwMode="auto">
            <a:xfrm>
              <a:off x="907147" y="1719391"/>
              <a:ext cx="9897801" cy="4667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Come, we that love the Lord,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And let our joys be known;</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Join in a song with sweet accord,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Join in a song with sweet accord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And thus surround the throne,</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And thus surround the throne.</a:t>
              </a:r>
              <a:endParaRPr lang="en-US" altLang="en-US" sz="4400" b="1">
                <a:solidFill>
                  <a:schemeClr val="bg1"/>
                </a:solidFill>
                <a:latin typeface="Arial" panose="020B0604020202020204" pitchFamily="34" charset="0"/>
                <a:cs typeface="Arial" panose="020B0604020202020204" pitchFamily="34" charset="0"/>
              </a:endParaRP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600"/>
                </a:spcBef>
                <a:spcAft>
                  <a:spcPts val="600"/>
                </a:spcAft>
                <a:buFontTx/>
                <a:buNone/>
              </a:pPr>
              <a:r>
                <a:rPr lang="nl-NL" altLang="en-US" sz="4800" b="1">
                  <a:solidFill>
                    <a:schemeClr val="bg1"/>
                  </a:solidFill>
                  <a:latin typeface="Arial" panose="020B0604020202020204" pitchFamily="34" charset="0"/>
                  <a:cs typeface="Arial" panose="020B0604020202020204" pitchFamily="34" charset="0"/>
                </a:rPr>
                <a:t>1.</a:t>
              </a:r>
              <a:endParaRPr lang="en-US" altLang="en-US" sz="4800" b="1">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62095859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40" name="TextBox 1"/>
          <p:cNvSpPr txBox="1">
            <a:spLocks noChangeArrowheads="1"/>
          </p:cNvSpPr>
          <p:nvPr/>
        </p:nvSpPr>
        <p:spPr bwMode="auto">
          <a:xfrm>
            <a:off x="1744826" y="1350655"/>
            <a:ext cx="8780933"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We’re marching to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Beautiful, beautiful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We’re marching upward to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The beautiful city of God.</a:t>
            </a:r>
            <a:endParaRPr lang="en-US" altLang="en-US" sz="4400" b="1" i="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9791501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7214F2-E98A-CA6A-0FE4-B5FBE4794DF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A43CC70-9C10-D6A0-83F1-7B58CBF453E1}"/>
              </a:ext>
            </a:extLst>
          </p:cNvPr>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panose="020B0604020202020204" pitchFamily="34" charset="0"/>
                <a:cs typeface="Arial" panose="020B0604020202020204" pitchFamily="34" charset="0"/>
              </a:rPr>
              <a:t>WE’RE MARCHING TO ZION</a:t>
            </a:r>
          </a:p>
        </p:txBody>
      </p:sp>
      <p:grpSp>
        <p:nvGrpSpPr>
          <p:cNvPr id="3" name="Group 2">
            <a:extLst>
              <a:ext uri="{FF2B5EF4-FFF2-40B4-BE49-F238E27FC236}">
                <a16:creationId xmlns:a16="http://schemas.microsoft.com/office/drawing/2014/main" id="{C5978E07-D767-DEF1-4B00-D23EAB8834D0}"/>
              </a:ext>
            </a:extLst>
          </p:cNvPr>
          <p:cNvGrpSpPr/>
          <p:nvPr/>
        </p:nvGrpSpPr>
        <p:grpSpPr>
          <a:xfrm>
            <a:off x="243372" y="1543718"/>
            <a:ext cx="11948629" cy="4667945"/>
            <a:chOff x="257130" y="1719391"/>
            <a:chExt cx="10547818" cy="4667945"/>
          </a:xfrm>
        </p:grpSpPr>
        <p:sp>
          <p:nvSpPr>
            <p:cNvPr id="14339" name="TextBox 1">
              <a:extLst>
                <a:ext uri="{FF2B5EF4-FFF2-40B4-BE49-F238E27FC236}">
                  <a16:creationId xmlns:a16="http://schemas.microsoft.com/office/drawing/2014/main" id="{47250106-2852-1A93-A4F0-E4E873D7C12A}"/>
                </a:ext>
              </a:extLst>
            </p:cNvPr>
            <p:cNvSpPr txBox="1">
              <a:spLocks noChangeArrowheads="1"/>
            </p:cNvSpPr>
            <p:nvPr/>
          </p:nvSpPr>
          <p:spPr bwMode="auto">
            <a:xfrm>
              <a:off x="907147" y="1719391"/>
              <a:ext cx="9897801" cy="4667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Let those refuse to sing</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Who never knew our God;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But children of the </a:t>
              </a:r>
              <a:r>
                <a:rPr lang="en-GB" altLang="en-US" sz="4400" b="1" err="1">
                  <a:solidFill>
                    <a:schemeClr val="bg1"/>
                  </a:solidFill>
                  <a:latin typeface="Arial" panose="020B0604020202020204" pitchFamily="34" charset="0"/>
                  <a:cs typeface="Arial" panose="020B0604020202020204" pitchFamily="34" charset="0"/>
                </a:rPr>
                <a:t>heav’nly</a:t>
              </a:r>
              <a:r>
                <a:rPr lang="en-GB" altLang="en-US" sz="4400" b="1">
                  <a:solidFill>
                    <a:schemeClr val="bg1"/>
                  </a:solidFill>
                  <a:latin typeface="Arial" panose="020B0604020202020204" pitchFamily="34" charset="0"/>
                  <a:cs typeface="Arial" panose="020B0604020202020204" pitchFamily="34" charset="0"/>
                </a:rPr>
                <a:t> King,</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But children of the </a:t>
              </a:r>
              <a:r>
                <a:rPr lang="en-GB" altLang="en-US" sz="4400" b="1" err="1">
                  <a:solidFill>
                    <a:schemeClr val="bg1"/>
                  </a:solidFill>
                  <a:latin typeface="Arial" panose="020B0604020202020204" pitchFamily="34" charset="0"/>
                  <a:cs typeface="Arial" panose="020B0604020202020204" pitchFamily="34" charset="0"/>
                </a:rPr>
                <a:t>heav’nly</a:t>
              </a:r>
              <a:r>
                <a:rPr lang="en-GB" altLang="en-US" sz="4400" b="1">
                  <a:solidFill>
                    <a:schemeClr val="bg1"/>
                  </a:solidFill>
                  <a:latin typeface="Arial" panose="020B0604020202020204" pitchFamily="34" charset="0"/>
                  <a:cs typeface="Arial" panose="020B0604020202020204" pitchFamily="34" charset="0"/>
                </a:rPr>
                <a:t> King,</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May speak their joys abroad,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May speak their joys abroad.</a:t>
              </a:r>
              <a:endParaRPr lang="en-US" altLang="en-US" sz="4400" b="1">
                <a:solidFill>
                  <a:schemeClr val="bg1"/>
                </a:solidFill>
                <a:latin typeface="Arial" panose="020B0604020202020204" pitchFamily="34" charset="0"/>
                <a:cs typeface="Arial" panose="020B0604020202020204" pitchFamily="34" charset="0"/>
              </a:endParaRPr>
            </a:p>
          </p:txBody>
        </p:sp>
        <p:sp>
          <p:nvSpPr>
            <p:cNvPr id="14341" name="TextBox 5">
              <a:extLst>
                <a:ext uri="{FF2B5EF4-FFF2-40B4-BE49-F238E27FC236}">
                  <a16:creationId xmlns:a16="http://schemas.microsoft.com/office/drawing/2014/main" id="{648BB050-B4ED-87A6-4CBA-FFBCDF32C439}"/>
                </a:ext>
              </a:extLst>
            </p:cNvPr>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600"/>
                </a:spcBef>
                <a:spcAft>
                  <a:spcPts val="600"/>
                </a:spcAft>
                <a:buFontTx/>
                <a:buNone/>
              </a:pPr>
              <a:r>
                <a:rPr lang="nl-NL" altLang="en-US" sz="4800" b="1">
                  <a:solidFill>
                    <a:schemeClr val="bg1"/>
                  </a:solidFill>
                  <a:latin typeface="Arial" panose="020B0604020202020204" pitchFamily="34" charset="0"/>
                  <a:cs typeface="Arial" panose="020B0604020202020204" pitchFamily="34" charset="0"/>
                </a:rPr>
                <a:t>2.</a:t>
              </a:r>
              <a:endParaRPr lang="en-US" altLang="en-US" sz="4800" b="1">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8658068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286962-6561-AF67-C83F-F2C19E0E387E}"/>
            </a:ext>
          </a:extLst>
        </p:cNvPr>
        <p:cNvGrpSpPr/>
        <p:nvPr/>
      </p:nvGrpSpPr>
      <p:grpSpPr>
        <a:xfrm>
          <a:off x="0" y="0"/>
          <a:ext cx="0" cy="0"/>
          <a:chOff x="0" y="0"/>
          <a:chExt cx="0" cy="0"/>
        </a:xfrm>
      </p:grpSpPr>
      <p:sp>
        <p:nvSpPr>
          <p:cNvPr id="14340" name="TextBox 1">
            <a:extLst>
              <a:ext uri="{FF2B5EF4-FFF2-40B4-BE49-F238E27FC236}">
                <a16:creationId xmlns:a16="http://schemas.microsoft.com/office/drawing/2014/main" id="{F64FD3FD-FF49-5690-DF13-3893B9F64D49}"/>
              </a:ext>
            </a:extLst>
          </p:cNvPr>
          <p:cNvSpPr txBox="1">
            <a:spLocks noChangeArrowheads="1"/>
          </p:cNvSpPr>
          <p:nvPr/>
        </p:nvSpPr>
        <p:spPr bwMode="auto">
          <a:xfrm>
            <a:off x="1744826" y="1350655"/>
            <a:ext cx="8780933"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We’re marching to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Beautiful, beautiful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We’re marching upward to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The beautiful city of God.</a:t>
            </a:r>
            <a:endParaRPr lang="en-US" altLang="en-US" sz="4400" b="1" i="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7458023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A8EED1-D905-C150-F3E9-E66DD16400B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B3B431-53B3-39A5-DAB1-5578C46010C9}"/>
              </a:ext>
            </a:extLst>
          </p:cNvPr>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panose="020B0604020202020204" pitchFamily="34" charset="0"/>
                <a:cs typeface="Arial" panose="020B0604020202020204" pitchFamily="34" charset="0"/>
              </a:rPr>
              <a:t>WE’RE MARCHING TO ZION</a:t>
            </a:r>
          </a:p>
        </p:txBody>
      </p:sp>
      <p:grpSp>
        <p:nvGrpSpPr>
          <p:cNvPr id="3" name="Group 2">
            <a:extLst>
              <a:ext uri="{FF2B5EF4-FFF2-40B4-BE49-F238E27FC236}">
                <a16:creationId xmlns:a16="http://schemas.microsoft.com/office/drawing/2014/main" id="{7B00C20D-AB56-E3F3-3251-18A38F23FD8E}"/>
              </a:ext>
            </a:extLst>
          </p:cNvPr>
          <p:cNvGrpSpPr/>
          <p:nvPr/>
        </p:nvGrpSpPr>
        <p:grpSpPr>
          <a:xfrm>
            <a:off x="243372" y="1543718"/>
            <a:ext cx="11948629" cy="4667945"/>
            <a:chOff x="257130" y="1719391"/>
            <a:chExt cx="10547818" cy="4667945"/>
          </a:xfrm>
        </p:grpSpPr>
        <p:sp>
          <p:nvSpPr>
            <p:cNvPr id="14339" name="TextBox 1">
              <a:extLst>
                <a:ext uri="{FF2B5EF4-FFF2-40B4-BE49-F238E27FC236}">
                  <a16:creationId xmlns:a16="http://schemas.microsoft.com/office/drawing/2014/main" id="{93556E99-5559-5BF6-3C91-9D05D270F507}"/>
                </a:ext>
              </a:extLst>
            </p:cNvPr>
            <p:cNvSpPr txBox="1">
              <a:spLocks noChangeArrowheads="1"/>
            </p:cNvSpPr>
            <p:nvPr/>
          </p:nvSpPr>
          <p:spPr bwMode="auto">
            <a:xfrm>
              <a:off x="907147" y="1719391"/>
              <a:ext cx="9897801" cy="4667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The hill of Zion yields,</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A thousand sacred sweets</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Before we reach the </a:t>
              </a:r>
              <a:r>
                <a:rPr lang="en-GB" altLang="en-US" sz="4400" b="1" err="1">
                  <a:solidFill>
                    <a:schemeClr val="bg1"/>
                  </a:solidFill>
                  <a:latin typeface="Arial" panose="020B0604020202020204" pitchFamily="34" charset="0"/>
                  <a:cs typeface="Arial" panose="020B0604020202020204" pitchFamily="34" charset="0"/>
                </a:rPr>
                <a:t>heav’nly</a:t>
              </a:r>
              <a:r>
                <a:rPr lang="en-GB" altLang="en-US" sz="4400" b="1">
                  <a:solidFill>
                    <a:schemeClr val="bg1"/>
                  </a:solidFill>
                  <a:latin typeface="Arial" panose="020B0604020202020204" pitchFamily="34" charset="0"/>
                  <a:cs typeface="Arial" panose="020B0604020202020204" pitchFamily="34" charset="0"/>
                </a:rPr>
                <a:t> field,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Before we reach the </a:t>
              </a:r>
              <a:r>
                <a:rPr lang="en-GB" altLang="en-US" sz="4400" b="1" err="1">
                  <a:solidFill>
                    <a:schemeClr val="bg1"/>
                  </a:solidFill>
                  <a:latin typeface="Arial" panose="020B0604020202020204" pitchFamily="34" charset="0"/>
                  <a:cs typeface="Arial" panose="020B0604020202020204" pitchFamily="34" charset="0"/>
                </a:rPr>
                <a:t>heav’nly</a:t>
              </a:r>
              <a:r>
                <a:rPr lang="en-GB" altLang="en-US" sz="4400" b="1">
                  <a:solidFill>
                    <a:schemeClr val="bg1"/>
                  </a:solidFill>
                  <a:latin typeface="Arial" panose="020B0604020202020204" pitchFamily="34" charset="0"/>
                  <a:cs typeface="Arial" panose="020B0604020202020204" pitchFamily="34" charset="0"/>
                </a:rPr>
                <a:t> field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Or walk the golden streets,</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Or walk the golden streets.</a:t>
              </a:r>
              <a:endParaRPr lang="en-US" altLang="en-US" sz="4400" b="1">
                <a:solidFill>
                  <a:schemeClr val="bg1"/>
                </a:solidFill>
                <a:latin typeface="Arial" panose="020B0604020202020204" pitchFamily="34" charset="0"/>
                <a:cs typeface="Arial" panose="020B0604020202020204" pitchFamily="34" charset="0"/>
              </a:endParaRPr>
            </a:p>
          </p:txBody>
        </p:sp>
        <p:sp>
          <p:nvSpPr>
            <p:cNvPr id="14341" name="TextBox 5">
              <a:extLst>
                <a:ext uri="{FF2B5EF4-FFF2-40B4-BE49-F238E27FC236}">
                  <a16:creationId xmlns:a16="http://schemas.microsoft.com/office/drawing/2014/main" id="{F56FE9F5-1C1A-D97F-C643-33807722ABD7}"/>
                </a:ext>
              </a:extLst>
            </p:cNvPr>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600"/>
                </a:spcBef>
                <a:spcAft>
                  <a:spcPts val="600"/>
                </a:spcAft>
                <a:buFontTx/>
                <a:buNone/>
              </a:pPr>
              <a:r>
                <a:rPr lang="nl-NL" altLang="en-US" sz="4800" b="1">
                  <a:solidFill>
                    <a:schemeClr val="bg1"/>
                  </a:solidFill>
                  <a:latin typeface="Arial" panose="020B0604020202020204" pitchFamily="34" charset="0"/>
                  <a:cs typeface="Arial" panose="020B0604020202020204" pitchFamily="34" charset="0"/>
                </a:rPr>
                <a:t>3.</a:t>
              </a:r>
              <a:endParaRPr lang="en-US" altLang="en-US" sz="4800" b="1">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654308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panose="020B0604020202020204" pitchFamily="34" charset="0"/>
                <a:cs typeface="Arial" panose="020B0604020202020204" pitchFamily="34" charset="0"/>
              </a:rPr>
              <a:t>SIMPLY TRUSTING EVERYDAY [GHS 022]</a:t>
            </a:r>
          </a:p>
        </p:txBody>
      </p:sp>
      <p:grpSp>
        <p:nvGrpSpPr>
          <p:cNvPr id="3" name="Group 2"/>
          <p:cNvGrpSpPr/>
          <p:nvPr/>
        </p:nvGrpSpPr>
        <p:grpSpPr>
          <a:xfrm>
            <a:off x="243372" y="1174752"/>
            <a:ext cx="11948629" cy="2800767"/>
            <a:chOff x="257130" y="1719391"/>
            <a:chExt cx="10547818" cy="2800767"/>
          </a:xfrm>
        </p:grpSpPr>
        <p:sp>
          <p:nvSpPr>
            <p:cNvPr id="14339" name="TextBox 1"/>
            <p:cNvSpPr txBox="1">
              <a:spLocks noChangeArrowheads="1"/>
            </p:cNvSpPr>
            <p:nvPr/>
          </p:nvSpPr>
          <p:spPr bwMode="auto">
            <a:xfrm>
              <a:off x="907147" y="1719391"/>
              <a:ext cx="9897801"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Brightly doth His Spirit shine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Into this poor heart of mine;</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While He leads I cannot fall;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Jesus, that is all.</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2.</a:t>
              </a:r>
              <a:endParaRPr kumimoji="0" lang="en-US"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6" name="TextBox 1">
            <a:extLst>
              <a:ext uri="{FF2B5EF4-FFF2-40B4-BE49-F238E27FC236}">
                <a16:creationId xmlns:a16="http://schemas.microsoft.com/office/drawing/2014/main" id="{08514ED3-EE93-FAE9-F3F6-E6557C4FAF0B}"/>
              </a:ext>
            </a:extLst>
          </p:cNvPr>
          <p:cNvSpPr txBox="1">
            <a:spLocks noChangeArrowheads="1"/>
          </p:cNvSpPr>
          <p:nvPr/>
        </p:nvSpPr>
        <p:spPr bwMode="auto">
          <a:xfrm>
            <a:off x="1914081" y="3975519"/>
            <a:ext cx="878093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as the moments fly,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as the days go by;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Him whate’er befall,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Jesus, that is all.</a:t>
            </a:r>
          </a:p>
        </p:txBody>
      </p:sp>
    </p:spTree>
    <p:extLst>
      <p:ext uri="{BB962C8B-B14F-4D97-AF65-F5344CB8AC3E}">
        <p14:creationId xmlns:p14="http://schemas.microsoft.com/office/powerpoint/2010/main" val="248777359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FBA73-41A6-9EB8-DA75-C264FA33F47C}"/>
            </a:ext>
          </a:extLst>
        </p:cNvPr>
        <p:cNvGrpSpPr/>
        <p:nvPr/>
      </p:nvGrpSpPr>
      <p:grpSpPr>
        <a:xfrm>
          <a:off x="0" y="0"/>
          <a:ext cx="0" cy="0"/>
          <a:chOff x="0" y="0"/>
          <a:chExt cx="0" cy="0"/>
        </a:xfrm>
      </p:grpSpPr>
      <p:sp>
        <p:nvSpPr>
          <p:cNvPr id="14340" name="TextBox 1">
            <a:extLst>
              <a:ext uri="{FF2B5EF4-FFF2-40B4-BE49-F238E27FC236}">
                <a16:creationId xmlns:a16="http://schemas.microsoft.com/office/drawing/2014/main" id="{EF5EA422-5422-4C34-ACFB-6EECB627D108}"/>
              </a:ext>
            </a:extLst>
          </p:cNvPr>
          <p:cNvSpPr txBox="1">
            <a:spLocks noChangeArrowheads="1"/>
          </p:cNvSpPr>
          <p:nvPr/>
        </p:nvSpPr>
        <p:spPr bwMode="auto">
          <a:xfrm>
            <a:off x="1744826" y="1350655"/>
            <a:ext cx="8780933"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We’re marching to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Beautiful, beautiful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We’re marching upward to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The beautiful city of God.</a:t>
            </a:r>
            <a:endParaRPr lang="en-US" altLang="en-US" sz="4400" b="1" i="1">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9142420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43AFA-73D6-7526-9FFB-0B317A8515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3BD556-9B8B-F298-5345-C5F20FBD5409}"/>
              </a:ext>
            </a:extLst>
          </p:cNvPr>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panose="020B0604020202020204" pitchFamily="34" charset="0"/>
                <a:cs typeface="Arial" panose="020B0604020202020204" pitchFamily="34" charset="0"/>
              </a:rPr>
              <a:t>WE’RE MARCHING TO ZION</a:t>
            </a:r>
          </a:p>
        </p:txBody>
      </p:sp>
      <p:grpSp>
        <p:nvGrpSpPr>
          <p:cNvPr id="3" name="Group 2">
            <a:extLst>
              <a:ext uri="{FF2B5EF4-FFF2-40B4-BE49-F238E27FC236}">
                <a16:creationId xmlns:a16="http://schemas.microsoft.com/office/drawing/2014/main" id="{42BEC08F-BEB1-BD4F-F238-12F7807CC047}"/>
              </a:ext>
            </a:extLst>
          </p:cNvPr>
          <p:cNvGrpSpPr/>
          <p:nvPr/>
        </p:nvGrpSpPr>
        <p:grpSpPr>
          <a:xfrm>
            <a:off x="243372" y="1543718"/>
            <a:ext cx="11948629" cy="4667945"/>
            <a:chOff x="257130" y="1719391"/>
            <a:chExt cx="10547818" cy="4667945"/>
          </a:xfrm>
        </p:grpSpPr>
        <p:sp>
          <p:nvSpPr>
            <p:cNvPr id="14339" name="TextBox 1">
              <a:extLst>
                <a:ext uri="{FF2B5EF4-FFF2-40B4-BE49-F238E27FC236}">
                  <a16:creationId xmlns:a16="http://schemas.microsoft.com/office/drawing/2014/main" id="{914DEFA0-1A42-AB41-ADA9-7CF7923AF0EA}"/>
                </a:ext>
              </a:extLst>
            </p:cNvPr>
            <p:cNvSpPr txBox="1">
              <a:spLocks noChangeArrowheads="1"/>
            </p:cNvSpPr>
            <p:nvPr/>
          </p:nvSpPr>
          <p:spPr bwMode="auto">
            <a:xfrm>
              <a:off x="907147" y="1719391"/>
              <a:ext cx="9897801" cy="46679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Then let our songs abound,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And every tear be dry;</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We’re marching thro’ Immanuel’s ground,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We’re marching thro’ Immanuel’s ground,</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To fairer worlds on high,</a:t>
              </a:r>
            </a:p>
            <a:p>
              <a:pPr fontAlgn="base">
                <a:lnSpc>
                  <a:spcPct val="100000"/>
                </a:lnSpc>
                <a:spcBef>
                  <a:spcPts val="400"/>
                </a:spcBef>
                <a:spcAft>
                  <a:spcPts val="400"/>
                </a:spcAft>
                <a:buFontTx/>
                <a:buNone/>
              </a:pPr>
              <a:r>
                <a:rPr lang="en-GB" altLang="en-US" sz="4400" b="1">
                  <a:solidFill>
                    <a:schemeClr val="bg1"/>
                  </a:solidFill>
                  <a:latin typeface="Arial" panose="020B0604020202020204" pitchFamily="34" charset="0"/>
                  <a:cs typeface="Arial" panose="020B0604020202020204" pitchFamily="34" charset="0"/>
                </a:rPr>
                <a:t>To fairer worlds on high.</a:t>
              </a:r>
              <a:endParaRPr lang="en-US" altLang="en-US" sz="4400" b="1">
                <a:solidFill>
                  <a:schemeClr val="bg1"/>
                </a:solidFill>
                <a:latin typeface="Arial" panose="020B0604020202020204" pitchFamily="34" charset="0"/>
                <a:cs typeface="Arial" panose="020B0604020202020204" pitchFamily="34" charset="0"/>
              </a:endParaRPr>
            </a:p>
          </p:txBody>
        </p:sp>
        <p:sp>
          <p:nvSpPr>
            <p:cNvPr id="14341" name="TextBox 5">
              <a:extLst>
                <a:ext uri="{FF2B5EF4-FFF2-40B4-BE49-F238E27FC236}">
                  <a16:creationId xmlns:a16="http://schemas.microsoft.com/office/drawing/2014/main" id="{0639DC92-48C9-46DE-672C-8E061C8E5207}"/>
                </a:ext>
              </a:extLst>
            </p:cNvPr>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600"/>
                </a:spcBef>
                <a:spcAft>
                  <a:spcPts val="600"/>
                </a:spcAft>
                <a:buFontTx/>
                <a:buNone/>
              </a:pPr>
              <a:r>
                <a:rPr lang="nl-NL" altLang="en-US" sz="4800" b="1">
                  <a:solidFill>
                    <a:schemeClr val="bg1"/>
                  </a:solidFill>
                  <a:latin typeface="Arial" panose="020B0604020202020204" pitchFamily="34" charset="0"/>
                  <a:cs typeface="Arial" panose="020B0604020202020204" pitchFamily="34" charset="0"/>
                </a:rPr>
                <a:t>4.</a:t>
              </a:r>
              <a:endParaRPr lang="en-US" altLang="en-US" sz="4800" b="1">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1127678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1BC53F-8960-1D99-ED45-E480A06B093A}"/>
            </a:ext>
          </a:extLst>
        </p:cNvPr>
        <p:cNvGrpSpPr/>
        <p:nvPr/>
      </p:nvGrpSpPr>
      <p:grpSpPr>
        <a:xfrm>
          <a:off x="0" y="0"/>
          <a:ext cx="0" cy="0"/>
          <a:chOff x="0" y="0"/>
          <a:chExt cx="0" cy="0"/>
        </a:xfrm>
      </p:grpSpPr>
      <p:sp>
        <p:nvSpPr>
          <p:cNvPr id="14340" name="TextBox 1">
            <a:extLst>
              <a:ext uri="{FF2B5EF4-FFF2-40B4-BE49-F238E27FC236}">
                <a16:creationId xmlns:a16="http://schemas.microsoft.com/office/drawing/2014/main" id="{9424A2D1-7506-D796-4853-1C461ACB6E1A}"/>
              </a:ext>
            </a:extLst>
          </p:cNvPr>
          <p:cNvSpPr txBox="1">
            <a:spLocks noChangeArrowheads="1"/>
          </p:cNvSpPr>
          <p:nvPr/>
        </p:nvSpPr>
        <p:spPr bwMode="auto">
          <a:xfrm>
            <a:off x="1744826" y="1350655"/>
            <a:ext cx="8780933" cy="32624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We’re marching to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Beautiful, beautiful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We’re marching upward to Zion,</a:t>
            </a:r>
          </a:p>
          <a:p>
            <a:pPr fontAlgn="base">
              <a:lnSpc>
                <a:spcPct val="100000"/>
              </a:lnSpc>
              <a:spcBef>
                <a:spcPts val="600"/>
              </a:spcBef>
              <a:spcAft>
                <a:spcPts val="600"/>
              </a:spcAft>
              <a:buFontTx/>
              <a:buNone/>
            </a:pPr>
            <a:r>
              <a:rPr lang="en-GB" altLang="en-US" sz="4400" b="1" i="1">
                <a:solidFill>
                  <a:schemeClr val="bg1"/>
                </a:solidFill>
                <a:latin typeface="Arial" panose="020B0604020202020204" pitchFamily="34" charset="0"/>
                <a:cs typeface="Arial" panose="020B0604020202020204" pitchFamily="34" charset="0"/>
              </a:rPr>
              <a:t>The beautiful city of God.</a:t>
            </a:r>
            <a:endParaRPr lang="en-US" altLang="en-US" sz="4400" b="1" i="1">
              <a:solidFill>
                <a:schemeClr val="bg1"/>
              </a:solidFill>
              <a:latin typeface="Arial" panose="020B0604020202020204" pitchFamily="34" charset="0"/>
              <a:cs typeface="Arial" panose="020B0604020202020204" pitchFamily="34" charset="0"/>
            </a:endParaRPr>
          </a:p>
        </p:txBody>
      </p:sp>
      <p:sp>
        <p:nvSpPr>
          <p:cNvPr id="2" name="Oval 1">
            <a:extLst>
              <a:ext uri="{FF2B5EF4-FFF2-40B4-BE49-F238E27FC236}">
                <a16:creationId xmlns:a16="http://schemas.microsoft.com/office/drawing/2014/main" id="{A068606F-3279-49F9-FF78-D237BDB5BF6F}"/>
              </a:ext>
            </a:extLst>
          </p:cNvPr>
          <p:cNvSpPr/>
          <p:nvPr/>
        </p:nvSpPr>
        <p:spPr>
          <a:xfrm>
            <a:off x="8668139" y="5523722"/>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NL"/>
          </a:p>
        </p:txBody>
      </p:sp>
    </p:spTree>
    <p:extLst>
      <p:ext uri="{BB962C8B-B14F-4D97-AF65-F5344CB8AC3E}">
        <p14:creationId xmlns:p14="http://schemas.microsoft.com/office/powerpoint/2010/main" val="30148003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microphone&#10;&#10;Description automatically generated">
            <a:extLst>
              <a:ext uri="{FF2B5EF4-FFF2-40B4-BE49-F238E27FC236}">
                <a16:creationId xmlns:a16="http://schemas.microsoft.com/office/drawing/2014/main" id="{2EFE78B7-C87A-468F-90AC-26A75A291CE5}"/>
              </a:ext>
            </a:extLst>
          </p:cNvPr>
          <p:cNvPicPr>
            <a:picLocks noChangeAspect="1"/>
          </p:cNvPicPr>
          <p:nvPr/>
        </p:nvPicPr>
        <p:blipFill rotWithShape="1">
          <a:blip r:embed="rId2"/>
          <a:srcRect t="5375" b="9074"/>
          <a:stretch/>
        </p:blipFill>
        <p:spPr>
          <a:xfrm>
            <a:off x="1" y="0"/>
            <a:ext cx="12191999" cy="6857990"/>
          </a:xfrm>
          <a:prstGeom prst="rect">
            <a:avLst/>
          </a:prstGeom>
        </p:spPr>
      </p:pic>
      <p:sp>
        <p:nvSpPr>
          <p:cNvPr id="2" name="Title 1">
            <a:extLst>
              <a:ext uri="{FF2B5EF4-FFF2-40B4-BE49-F238E27FC236}">
                <a16:creationId xmlns:a16="http://schemas.microsoft.com/office/drawing/2014/main" id="{53DF9BBD-46EB-4414-8A00-381669DD3CB8}"/>
              </a:ext>
            </a:extLst>
          </p:cNvPr>
          <p:cNvSpPr>
            <a:spLocks noGrp="1"/>
          </p:cNvSpPr>
          <p:nvPr>
            <p:ph type="title"/>
          </p:nvPr>
        </p:nvSpPr>
        <p:spPr>
          <a:xfrm>
            <a:off x="4176166" y="2591344"/>
            <a:ext cx="5806034" cy="1165649"/>
          </a:xfrm>
        </p:spPr>
        <p:txBody>
          <a:bodyPr vert="horz" lIns="91440" tIns="45720" rIns="91440" bIns="45720" rtlCol="0" anchor="b">
            <a:normAutofit/>
          </a:bodyPr>
          <a:lstStyle/>
          <a:p>
            <a:pPr algn="ctr"/>
            <a:r>
              <a:rPr lang="en-US" sz="6700" b="1">
                <a:solidFill>
                  <a:srgbClr val="FFFFFF"/>
                </a:solidFill>
                <a:effectLst>
                  <a:outerShdw blurRad="38100" dist="38100" dir="2700000" algn="tl">
                    <a:srgbClr val="000000">
                      <a:alpha val="43137"/>
                    </a:srgbClr>
                  </a:outerShdw>
                </a:effectLst>
                <a:latin typeface="+mn-lt"/>
                <a:cs typeface="Cavolini" panose="03000502040302020204" pitchFamily="66" charset="0"/>
              </a:rPr>
              <a:t>CHOIR</a:t>
            </a:r>
            <a:endParaRPr lang="en-US" sz="6000" b="1">
              <a:solidFill>
                <a:srgbClr val="FFFFFF"/>
              </a:solidFill>
              <a:effectLst>
                <a:outerShdw blurRad="38100" dist="38100" dir="2700000" algn="tl">
                  <a:srgbClr val="000000">
                    <a:alpha val="43137"/>
                  </a:srgbClr>
                </a:outerShdw>
              </a:effectLst>
              <a:latin typeface="+mn-lt"/>
              <a:cs typeface="Cavolini" panose="03000502040302020204" pitchFamily="66" charset="0"/>
            </a:endParaRPr>
          </a:p>
        </p:txBody>
      </p:sp>
      <p:pic>
        <p:nvPicPr>
          <p:cNvPr id="6" name="Picture 5" descr="Logo&#10;&#10;Description automatically generated">
            <a:extLst>
              <a:ext uri="{FF2B5EF4-FFF2-40B4-BE49-F238E27FC236}">
                <a16:creationId xmlns:a16="http://schemas.microsoft.com/office/drawing/2014/main" id="{F3C6D33F-7F6D-8AB0-22A8-5AB06950C918}"/>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59014594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6" name="Rectangle 100">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2" y="453981"/>
            <a:ext cx="6675120" cy="1877811"/>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8" name="Rectangle 102">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77100" y="461737"/>
            <a:ext cx="2149361" cy="1870055"/>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5" name="Rectangle 104">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573768" y="453155"/>
            <a:ext cx="2149358" cy="1878638"/>
          </a:xfrm>
          <a:prstGeom prst="rect">
            <a:avLst/>
          </a:prstGeom>
          <a:solidFill>
            <a:srgbClr val="A5A5A5"/>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07" name="Rectangle 10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0" y="2480956"/>
            <a:ext cx="11264206"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C428F3EA-23B5-21C6-EB72-869EE324945B}"/>
              </a:ext>
            </a:extLst>
          </p:cNvPr>
          <p:cNvSpPr>
            <a:spLocks noGrp="1"/>
          </p:cNvSpPr>
          <p:nvPr>
            <p:ph idx="1"/>
          </p:nvPr>
        </p:nvSpPr>
        <p:spPr>
          <a:xfrm>
            <a:off x="789456" y="2798385"/>
            <a:ext cx="10933670" cy="3283260"/>
          </a:xfrm>
        </p:spPr>
        <p:txBody>
          <a:bodyPr vert="horz" lIns="91440" tIns="45720" rIns="91440" bIns="45720" rtlCol="0" anchor="ctr">
            <a:normAutofit/>
          </a:bodyPr>
          <a:lstStyle/>
          <a:p>
            <a:pPr marL="0" indent="0" algn="ctr">
              <a:buNone/>
            </a:pPr>
            <a:r>
              <a:rPr lang="en-GB" sz="6600" b="1" cap="all"/>
              <a:t>MESSAGE</a:t>
            </a:r>
            <a:endParaRPr lang="en-GB" sz="1800" b="1"/>
          </a:p>
        </p:txBody>
      </p:sp>
      <p:pic>
        <p:nvPicPr>
          <p:cNvPr id="4" name="Picture 3" descr="Logo&#10;&#10;Description automatically generated">
            <a:extLst>
              <a:ext uri="{FF2B5EF4-FFF2-40B4-BE49-F238E27FC236}">
                <a16:creationId xmlns:a16="http://schemas.microsoft.com/office/drawing/2014/main" id="{EDF8A51F-5370-9130-A290-BA9118B62655}"/>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44163701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 name="Picture 59" descr="Hand reaching out to sun">
            <a:extLst>
              <a:ext uri="{FF2B5EF4-FFF2-40B4-BE49-F238E27FC236}">
                <a16:creationId xmlns:a16="http://schemas.microsoft.com/office/drawing/2014/main" id="{26097FE4-2B26-C222-92BA-FCCB2C29F6F9}"/>
              </a:ext>
            </a:extLst>
          </p:cNvPr>
          <p:cNvPicPr>
            <a:picLocks noChangeAspect="1"/>
          </p:cNvPicPr>
          <p:nvPr/>
        </p:nvPicPr>
        <p:blipFill rotWithShape="1">
          <a:blip r:embed="rId2"/>
          <a:srcRect b="16045"/>
          <a:stretch/>
        </p:blipFill>
        <p:spPr>
          <a:xfrm>
            <a:off x="-3047" y="10"/>
            <a:ext cx="12191999" cy="6857990"/>
          </a:xfrm>
          <a:prstGeom prst="rect">
            <a:avLst/>
          </a:prstGeom>
        </p:spPr>
      </p:pic>
      <p:sp>
        <p:nvSpPr>
          <p:cNvPr id="2" name="Title 1">
            <a:extLst>
              <a:ext uri="{FF2B5EF4-FFF2-40B4-BE49-F238E27FC236}">
                <a16:creationId xmlns:a16="http://schemas.microsoft.com/office/drawing/2014/main" id="{429B5823-1150-42AE-9D71-4259F2632019}"/>
              </a:ext>
            </a:extLst>
          </p:cNvPr>
          <p:cNvSpPr>
            <a:spLocks noGrp="1"/>
          </p:cNvSpPr>
          <p:nvPr>
            <p:ph type="title" idx="4294967295"/>
          </p:nvPr>
        </p:nvSpPr>
        <p:spPr>
          <a:xfrm>
            <a:off x="894069" y="2809187"/>
            <a:ext cx="10058400" cy="1430505"/>
          </a:xfrm>
          <a:effectLst>
            <a:outerShdw blurRad="50800" dist="38100" dir="2700000" algn="tl" rotWithShape="0">
              <a:prstClr val="black">
                <a:alpha val="40000"/>
              </a:prstClr>
            </a:outerShdw>
          </a:effectLst>
        </p:spPr>
        <p:txBody>
          <a:bodyPr vert="horz" lIns="91440" tIns="45720" rIns="91440" bIns="45720" rtlCol="0" anchor="b">
            <a:normAutofit/>
          </a:bodyPr>
          <a:lstStyle/>
          <a:p>
            <a:pPr algn="ctr"/>
            <a:r>
              <a:rPr lang="en-US" sz="8000" b="1">
                <a:solidFill>
                  <a:srgbClr val="FFFFFF"/>
                </a:solidFill>
                <a:effectLst>
                  <a:outerShdw blurRad="38100" dist="38100" dir="2700000" algn="tl">
                    <a:srgbClr val="000000">
                      <a:alpha val="43137"/>
                    </a:srgbClr>
                  </a:outerShdw>
                </a:effectLst>
                <a:latin typeface="Cambria" panose="02040503050406030204" pitchFamily="18" charset="0"/>
                <a:ea typeface="Cambria" panose="02040503050406030204" pitchFamily="18" charset="0"/>
              </a:rPr>
              <a:t>TIME TO PRAY</a:t>
            </a:r>
          </a:p>
        </p:txBody>
      </p:sp>
      <p:pic>
        <p:nvPicPr>
          <p:cNvPr id="3" name="Picture 2" descr="Logo&#10;&#10;Description automatically generated">
            <a:extLst>
              <a:ext uri="{FF2B5EF4-FFF2-40B4-BE49-F238E27FC236}">
                <a16:creationId xmlns:a16="http://schemas.microsoft.com/office/drawing/2014/main" id="{311FA8E7-B697-2099-8CA6-1368AB939A56}"/>
              </a:ext>
            </a:extLst>
          </p:cNvPr>
          <p:cNvPicPr>
            <a:picLocks noChangeAspect="1"/>
          </p:cNvPicPr>
          <p:nvPr/>
        </p:nvPicPr>
        <p:blipFill>
          <a:blip r:embed="rId3" cstate="hqprint">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extLst>
      <p:ext uri="{BB962C8B-B14F-4D97-AF65-F5344CB8AC3E}">
        <p14:creationId xmlns:p14="http://schemas.microsoft.com/office/powerpoint/2010/main" val="399818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panose="020B0604020202020204" pitchFamily="34" charset="0"/>
                <a:cs typeface="Arial" panose="020B0604020202020204" pitchFamily="34" charset="0"/>
              </a:rPr>
              <a:t>SIMPLY TRUSTING EVERYDAY [GHS 022]</a:t>
            </a:r>
          </a:p>
        </p:txBody>
      </p:sp>
      <p:grpSp>
        <p:nvGrpSpPr>
          <p:cNvPr id="3" name="Group 2"/>
          <p:cNvGrpSpPr/>
          <p:nvPr/>
        </p:nvGrpSpPr>
        <p:grpSpPr>
          <a:xfrm>
            <a:off x="243372" y="1174752"/>
            <a:ext cx="11948629" cy="2800767"/>
            <a:chOff x="257130" y="1719391"/>
            <a:chExt cx="10547818" cy="2800767"/>
          </a:xfrm>
        </p:grpSpPr>
        <p:sp>
          <p:nvSpPr>
            <p:cNvPr id="14339" name="TextBox 1"/>
            <p:cNvSpPr txBox="1">
              <a:spLocks noChangeArrowheads="1"/>
            </p:cNvSpPr>
            <p:nvPr/>
          </p:nvSpPr>
          <p:spPr bwMode="auto">
            <a:xfrm>
              <a:off x="907147" y="1719391"/>
              <a:ext cx="9897801"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Singing if my way be clear;</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Praying if the path be drear;</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If in danger, for Him call;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Jesus, that is all.</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3.</a:t>
              </a:r>
              <a:endParaRPr kumimoji="0" lang="en-US"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6" name="TextBox 1">
            <a:extLst>
              <a:ext uri="{FF2B5EF4-FFF2-40B4-BE49-F238E27FC236}">
                <a16:creationId xmlns:a16="http://schemas.microsoft.com/office/drawing/2014/main" id="{08514ED3-EE93-FAE9-F3F6-E6557C4FAF0B}"/>
              </a:ext>
            </a:extLst>
          </p:cNvPr>
          <p:cNvSpPr txBox="1">
            <a:spLocks noChangeArrowheads="1"/>
          </p:cNvSpPr>
          <p:nvPr/>
        </p:nvSpPr>
        <p:spPr bwMode="auto">
          <a:xfrm>
            <a:off x="1914081" y="3975519"/>
            <a:ext cx="878093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as the moments fly,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as the days go by;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Him whate’er befall,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Jesus, that is all.</a:t>
            </a:r>
          </a:p>
        </p:txBody>
      </p:sp>
    </p:spTree>
    <p:extLst>
      <p:ext uri="{BB962C8B-B14F-4D97-AF65-F5344CB8AC3E}">
        <p14:creationId xmlns:p14="http://schemas.microsoft.com/office/powerpoint/2010/main" val="1055685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56803"/>
            <a:ext cx="12192000" cy="981075"/>
          </a:xfrm>
        </p:spPr>
        <p:txBody>
          <a:bodyPr>
            <a:normAutofit/>
          </a:bodyPr>
          <a:lstStyle/>
          <a:p>
            <a:pPr algn="ctr">
              <a:defRPr/>
            </a:pPr>
            <a:r>
              <a:rPr lang="en-US" b="1" u="sng">
                <a:solidFill>
                  <a:schemeClr val="bg1"/>
                </a:solidFill>
                <a:latin typeface="Arial" panose="020B0604020202020204" pitchFamily="34" charset="0"/>
                <a:cs typeface="Arial" panose="020B0604020202020204" pitchFamily="34" charset="0"/>
              </a:rPr>
              <a:t>SIMPLY TRUSTING EVERYDAY [GHS 022]</a:t>
            </a:r>
          </a:p>
        </p:txBody>
      </p:sp>
      <p:grpSp>
        <p:nvGrpSpPr>
          <p:cNvPr id="3" name="Group 2"/>
          <p:cNvGrpSpPr/>
          <p:nvPr/>
        </p:nvGrpSpPr>
        <p:grpSpPr>
          <a:xfrm>
            <a:off x="243372" y="1174752"/>
            <a:ext cx="11948629" cy="2800767"/>
            <a:chOff x="257130" y="1719391"/>
            <a:chExt cx="10547818" cy="2800767"/>
          </a:xfrm>
        </p:grpSpPr>
        <p:sp>
          <p:nvSpPr>
            <p:cNvPr id="14339" name="TextBox 1"/>
            <p:cNvSpPr txBox="1">
              <a:spLocks noChangeArrowheads="1"/>
            </p:cNvSpPr>
            <p:nvPr/>
          </p:nvSpPr>
          <p:spPr bwMode="auto">
            <a:xfrm>
              <a:off x="907147" y="1719391"/>
              <a:ext cx="9897801"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Him while life shall last,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Him till earth be past;</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Till within the jasper wall: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Jesus, that is all.</a:t>
              </a:r>
            </a:p>
          </p:txBody>
        </p:sp>
        <p:sp>
          <p:nvSpPr>
            <p:cNvPr id="14341" name="TextBox 5"/>
            <p:cNvSpPr txBox="1">
              <a:spLocks noChangeArrowheads="1"/>
            </p:cNvSpPr>
            <p:nvPr/>
          </p:nvSpPr>
          <p:spPr bwMode="auto">
            <a:xfrm>
              <a:off x="257130" y="1719391"/>
              <a:ext cx="778766"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600"/>
                </a:spcBef>
                <a:spcAft>
                  <a:spcPts val="600"/>
                </a:spcAft>
                <a:buClrTx/>
                <a:buSzTx/>
                <a:buFontTx/>
                <a:buNone/>
                <a:tabLst/>
                <a:defRPr/>
              </a:pPr>
              <a:r>
                <a:rPr kumimoji="0" lang="nl-NL"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4.</a:t>
              </a:r>
              <a:endParaRPr kumimoji="0" lang="en-US" altLang="en-US" sz="4800" b="1" i="0"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endParaRPr>
            </a:p>
          </p:txBody>
        </p:sp>
      </p:grpSp>
      <p:sp>
        <p:nvSpPr>
          <p:cNvPr id="6" name="TextBox 1">
            <a:extLst>
              <a:ext uri="{FF2B5EF4-FFF2-40B4-BE49-F238E27FC236}">
                <a16:creationId xmlns:a16="http://schemas.microsoft.com/office/drawing/2014/main" id="{08514ED3-EE93-FAE9-F3F6-E6557C4FAF0B}"/>
              </a:ext>
            </a:extLst>
          </p:cNvPr>
          <p:cNvSpPr txBox="1">
            <a:spLocks noChangeArrowheads="1"/>
          </p:cNvSpPr>
          <p:nvPr/>
        </p:nvSpPr>
        <p:spPr bwMode="auto">
          <a:xfrm>
            <a:off x="1914081" y="3975519"/>
            <a:ext cx="8780933" cy="2800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as the moments fly,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as the days go by;</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Him whate’er befall,</a:t>
            </a:r>
          </a:p>
          <a:p>
            <a:pPr marL="0" marR="0" lvl="0" indent="0" algn="l" defTabSz="914400" rtl="0" eaLnBrk="1" fontAlgn="base" latinLnBrk="0" hangingPunct="1">
              <a:lnSpc>
                <a:spcPct val="100000"/>
              </a:lnSpc>
              <a:spcBef>
                <a:spcPts val="0"/>
              </a:spcBef>
              <a:spcAft>
                <a:spcPts val="0"/>
              </a:spcAft>
              <a:buClrTx/>
              <a:buSzTx/>
              <a:buFontTx/>
              <a:buNone/>
              <a:tabLst/>
              <a:defRPr/>
            </a:pPr>
            <a:r>
              <a:rPr kumimoji="0" lang="en-GB" altLang="en-US" sz="4400" b="1" i="1" u="none" strike="noStrike" kern="1200" cap="none" spc="0" normalizeH="0" baseline="0" noProof="0">
                <a:ln>
                  <a:noFill/>
                </a:ln>
                <a:solidFill>
                  <a:prstClr val="white"/>
                </a:solidFill>
                <a:effectLst/>
                <a:uLnTx/>
                <a:uFillTx/>
                <a:latin typeface="Arial" panose="020B0604020202020204" pitchFamily="34" charset="0"/>
                <a:ea typeface="+mn-ea"/>
                <a:cs typeface="Arial" panose="020B0604020202020204" pitchFamily="34" charset="0"/>
              </a:rPr>
              <a:t>Trusting Jesus, that is all.</a:t>
            </a:r>
          </a:p>
        </p:txBody>
      </p:sp>
      <p:sp>
        <p:nvSpPr>
          <p:cNvPr id="7" name="Oval 6">
            <a:extLst>
              <a:ext uri="{FF2B5EF4-FFF2-40B4-BE49-F238E27FC236}">
                <a16:creationId xmlns:a16="http://schemas.microsoft.com/office/drawing/2014/main" id="{69A8B901-4DB7-9235-8851-61975E39C90D}"/>
              </a:ext>
            </a:extLst>
          </p:cNvPr>
          <p:cNvSpPr/>
          <p:nvPr/>
        </p:nvSpPr>
        <p:spPr>
          <a:xfrm>
            <a:off x="10304434" y="6037066"/>
            <a:ext cx="587828" cy="531845"/>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NL"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478214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8"/>
          <p:cNvSpPr>
            <a:spLocks noGrp="1" noRot="1" noChangeAspect="1" noMove="1" noResize="1" noEditPoints="1" noAdjustHandles="1" noChangeArrowheads="1" noChangeShapeType="1" noTextEdit="1"/>
          </p:cNvSpPr>
          <p:nvPr/>
        </p:nvSpPr>
        <p:spPr>
          <a:xfrm>
            <a:off x="0" y="0"/>
            <a:ext cx="12192000" cy="6858000"/>
          </a:xfrm>
          <a:prstGeom prst="rect">
            <a:avLst/>
          </a:prstGeom>
          <a:solidFill>
            <a:srgbClr val="C8CAC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Rounded Rectangle 26"/>
          <p:cNvSpPr>
            <a:spLocks noGrp="1" noRot="1" noChangeAspect="1" noMove="1" noResize="1" noEditPoints="1" noAdjustHandles="1" noChangeArrowheads="1" noChangeShapeType="1" noTextEdit="1"/>
          </p:cNvSpPr>
          <p:nvPr/>
        </p:nvSpPr>
        <p:spPr>
          <a:xfrm>
            <a:off x="646745" y="640080"/>
            <a:ext cx="10920415" cy="5577818"/>
          </a:xfrm>
          <a:prstGeom prst="roundRect">
            <a:avLst>
              <a:gd name="adj" fmla="val 0"/>
            </a:avLst>
          </a:prstGeom>
          <a:solidFill>
            <a:srgbClr val="FFFFFF"/>
          </a:solidFill>
          <a:ln w="9525">
            <a:solidFill>
              <a:srgbClr val="C8CACA"/>
            </a:solidFill>
          </a:ln>
          <a:effectLst>
            <a:outerShdw blurRad="57150" dist="19050" dir="5400000" algn="t" rotWithShape="0">
              <a:prstClr val="black">
                <a:alpha val="6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Rectangle 12"/>
          <p:cNvSpPr>
            <a:spLocks noGrp="1" noRot="1" noChangeAspect="1" noMove="1" noResize="1" noEditPoints="1" noAdjustHandles="1" noChangeArrowheads="1" noChangeShapeType="1" noTextEdit="1"/>
          </p:cNvSpPr>
          <p:nvPr/>
        </p:nvSpPr>
        <p:spPr>
          <a:xfrm>
            <a:off x="968024" y="960109"/>
            <a:ext cx="10277856" cy="493776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ctrTitle"/>
          </p:nvPr>
        </p:nvSpPr>
        <p:spPr>
          <a:xfrm>
            <a:off x="1524000" y="1376363"/>
            <a:ext cx="9144000" cy="2521594"/>
          </a:xfrm>
        </p:spPr>
        <p:txBody>
          <a:bodyPr>
            <a:normAutofit/>
          </a:bodyPr>
          <a:lstStyle/>
          <a:p>
            <a:r>
              <a:rPr kumimoji="0" lang="en-US" sz="7000" b="1" i="0" u="none" strike="noStrike" kern="1200" cap="none" spc="0" normalizeH="0" baseline="0" noProof="0">
                <a:ln>
                  <a:noFill/>
                </a:ln>
                <a:effectLst/>
                <a:uLnTx/>
                <a:uFillTx/>
                <a:latin typeface="Cambria" panose="02040503050406030204" pitchFamily="18" charset="0"/>
                <a:ea typeface="+mj-ea"/>
                <a:cs typeface="+mj-cs"/>
              </a:rPr>
              <a:t>SEARCH THE SCRIPTURES</a:t>
            </a:r>
            <a:endParaRPr lang="en-GB" sz="7000"/>
          </a:p>
        </p:txBody>
      </p:sp>
      <p:sp>
        <p:nvSpPr>
          <p:cNvPr id="3" name="Subtitle 2"/>
          <p:cNvSpPr>
            <a:spLocks noGrp="1"/>
          </p:cNvSpPr>
          <p:nvPr>
            <p:ph type="subTitle" idx="1"/>
          </p:nvPr>
        </p:nvSpPr>
        <p:spPr>
          <a:xfrm>
            <a:off x="1524000" y="4617728"/>
            <a:ext cx="9144000" cy="944339"/>
          </a:xfrm>
        </p:spPr>
        <p:txBody>
          <a:bodyPr>
            <a:normAutofit/>
          </a:bodyPr>
          <a:lstStyle/>
          <a:p>
            <a:r>
              <a:rPr lang="en-GB" b="1"/>
              <a:t>23-08-2026</a:t>
            </a:r>
          </a:p>
        </p:txBody>
      </p:sp>
      <p:cxnSp>
        <p:nvCxnSpPr>
          <p:cNvPr id="15" name="Straight Connector 14"/>
          <p:cNvCxnSpPr>
            <a:cxnSpLocks noGrp="1" noRot="1" noChangeAspect="1" noMove="1" noResize="1" noEditPoints="1" noAdjustHandles="1" noChangeArrowheads="1" noChangeShapeType="1"/>
          </p:cNvCxnSpPr>
          <p:nvPr/>
        </p:nvCxnSpPr>
        <p:spPr>
          <a:xfrm>
            <a:off x="3352800" y="4479276"/>
            <a:ext cx="5486400" cy="0"/>
          </a:xfrm>
          <a:prstGeom prst="line">
            <a:avLst/>
          </a:prstGeom>
          <a:ln w="190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pic>
        <p:nvPicPr>
          <p:cNvPr id="4" name="Picture 3" descr="Logo&#10;&#10;Description automatically generated"/>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77CC8EBE-13CC-29DD-0964-89EF0AE38EEF}"/>
            </a:ext>
          </a:extLst>
        </p:cNvPr>
        <p:cNvGrpSpPr/>
        <p:nvPr/>
      </p:nvGrpSpPr>
      <p:grpSpPr>
        <a:xfrm>
          <a:off x="0" y="0"/>
          <a:ext cx="0" cy="0"/>
          <a:chOff x="0" y="0"/>
          <a:chExt cx="0" cy="0"/>
        </a:xfrm>
      </p:grpSpPr>
      <p:sp>
        <p:nvSpPr>
          <p:cNvPr id="20" name="Rectangle 8">
            <a:extLst>
              <a:ext uri="{FF2B5EF4-FFF2-40B4-BE49-F238E27FC236}">
                <a16:creationId xmlns:a16="http://schemas.microsoft.com/office/drawing/2014/main" id="{4CF9D138-D970-ED82-E0B0-8868D7D3A059}"/>
              </a:ext>
            </a:extLst>
          </p:cNvPr>
          <p:cNvSpPr>
            <a:spLocks noGrp="1" noRot="1" noChangeAspect="1" noMove="1" noResize="1" noEditPoints="1" noAdjustHandles="1" noChangeArrowheads="1" noChangeShapeType="1" noTextEdit="1"/>
          </p:cNvSpPr>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2" name="Title 1">
            <a:extLst>
              <a:ext uri="{FF2B5EF4-FFF2-40B4-BE49-F238E27FC236}">
                <a16:creationId xmlns:a16="http://schemas.microsoft.com/office/drawing/2014/main" id="{B6976441-9A88-61CF-5569-12F0CD9F13D6}"/>
              </a:ext>
            </a:extLst>
          </p:cNvPr>
          <p:cNvSpPr>
            <a:spLocks noGrp="1"/>
          </p:cNvSpPr>
          <p:nvPr>
            <p:ph type="title"/>
          </p:nvPr>
        </p:nvSpPr>
        <p:spPr>
          <a:xfrm>
            <a:off x="777240" y="731519"/>
            <a:ext cx="2845191" cy="3237579"/>
          </a:xfrm>
        </p:spPr>
        <p:txBody>
          <a:bodyPr>
            <a:normAutofit/>
          </a:bodyPr>
          <a:lstStyle/>
          <a:p>
            <a:pPr algn="ctr"/>
            <a:r>
              <a:rPr lang="en-GB" altLang="en-US" sz="2800" b="1">
                <a:solidFill>
                  <a:srgbClr val="FFFFFF"/>
                </a:solidFill>
                <a:latin typeface="Cambria" panose="02040503050406030204" pitchFamily="18" charset="0"/>
              </a:rPr>
              <a:t>REVIEW OF OUR ASSIGNMENT OF </a:t>
            </a:r>
            <a:r>
              <a:rPr kumimoji="0" lang="en-GB" altLang="en-US" sz="2800" b="1" i="0" u="none" strike="noStrike" kern="1200" cap="none" spc="0" normalizeH="0" baseline="0" noProof="0">
                <a:ln>
                  <a:noFill/>
                </a:ln>
                <a:solidFill>
                  <a:srgbClr val="FFFFFF"/>
                </a:solidFill>
                <a:effectLst/>
                <a:uLnTx/>
                <a:uFillTx/>
                <a:latin typeface="Cambria" panose="02040503050406030204" pitchFamily="18" charset="0"/>
                <a:ea typeface="+mj-ea"/>
                <a:cs typeface="+mj-cs"/>
              </a:rPr>
              <a:t>LAST STUDY</a:t>
            </a:r>
            <a:endParaRPr lang="en-GB" sz="2800">
              <a:solidFill>
                <a:srgbClr val="FFFFFF"/>
              </a:solidFill>
            </a:endParaRPr>
          </a:p>
        </p:txBody>
      </p:sp>
      <p:sp>
        <p:nvSpPr>
          <p:cNvPr id="11" name="Rectangle 10">
            <a:extLst>
              <a:ext uri="{FF2B5EF4-FFF2-40B4-BE49-F238E27FC236}">
                <a16:creationId xmlns:a16="http://schemas.microsoft.com/office/drawing/2014/main" id="{F5C4648E-5439-4C9E-6068-3BFDF75A38F1}"/>
              </a:ext>
            </a:extLst>
          </p:cNvPr>
          <p:cNvSpPr>
            <a:spLocks noGrp="1" noRot="1" noChangeAspect="1" noMove="1" noResize="1" noEditPoints="1" noAdjustHandles="1" noChangeArrowheads="1" noChangeShapeType="1" noTextEdit="1"/>
          </p:cNvSpPr>
          <p:nvPr/>
        </p:nvSpPr>
        <p:spPr>
          <a:xfrm>
            <a:off x="466343" y="4419227"/>
            <a:ext cx="3414369" cy="1979852"/>
          </a:xfrm>
          <a:prstGeom prst="rect">
            <a:avLst/>
          </a:prstGeom>
          <a:solidFill>
            <a:schemeClr val="accent1">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0E90BE94-51A5-729C-FCFF-27006D78025A}"/>
              </a:ext>
            </a:extLst>
          </p:cNvPr>
          <p:cNvSpPr>
            <a:spLocks noGrp="1" noRot="1" noChangeAspect="1" noMove="1" noResize="1" noEditPoints="1" noAdjustHandles="1" noChangeArrowheads="1" noChangeShapeType="1" noTextEdit="1"/>
          </p:cNvSpPr>
          <p:nvPr/>
        </p:nvSpPr>
        <p:spPr>
          <a:xfrm>
            <a:off x="4044603" y="448055"/>
            <a:ext cx="7688475" cy="5952745"/>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Content Placeholder 2">
            <a:extLst>
              <a:ext uri="{FF2B5EF4-FFF2-40B4-BE49-F238E27FC236}">
                <a16:creationId xmlns:a16="http://schemas.microsoft.com/office/drawing/2014/main" id="{6DEB0319-2F33-756C-31F5-D197AB94285C}"/>
              </a:ext>
            </a:extLst>
          </p:cNvPr>
          <p:cNvSpPr>
            <a:spLocks noGrp="1"/>
          </p:cNvSpPr>
          <p:nvPr>
            <p:ph idx="1"/>
          </p:nvPr>
        </p:nvSpPr>
        <p:spPr>
          <a:xfrm>
            <a:off x="4379709" y="686862"/>
            <a:ext cx="7037591" cy="5475129"/>
          </a:xfrm>
        </p:spPr>
        <p:txBody>
          <a:bodyPr anchor="ctr">
            <a:normAutofit/>
          </a:bodyPr>
          <a:lstStyle/>
          <a:p>
            <a:pPr marL="0" indent="0" algn="ctr">
              <a:buNone/>
            </a:pPr>
            <a:r>
              <a:rPr lang="en-GB" b="1"/>
              <a:t>You have been informed that a so-called brother whom you work together with reported you to the church leadership for what you know you did not do. Now, this same brother has come to you for urgent financial assistance to resolve a pressing need. How will you handle the situation in the light of today’s study? Prepare to share your answers next week.</a:t>
            </a:r>
            <a:endParaRPr lang="en-US" b="1"/>
          </a:p>
        </p:txBody>
      </p:sp>
      <p:pic>
        <p:nvPicPr>
          <p:cNvPr id="4" name="Picture 3" descr="Logo&#10;&#10;Description automatically generated">
            <a:extLst>
              <a:ext uri="{FF2B5EF4-FFF2-40B4-BE49-F238E27FC236}">
                <a16:creationId xmlns:a16="http://schemas.microsoft.com/office/drawing/2014/main" id="{E5EBA950-E787-08A5-0F7C-2827AB8217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5" name="Title 1">
            <a:extLst>
              <a:ext uri="{FF2B5EF4-FFF2-40B4-BE49-F238E27FC236}">
                <a16:creationId xmlns:a16="http://schemas.microsoft.com/office/drawing/2014/main" id="{E326C756-B2C3-1FF9-8AFD-D2D65274DB6C}"/>
              </a:ext>
            </a:extLst>
          </p:cNvPr>
          <p:cNvSpPr txBox="1"/>
          <p:nvPr/>
        </p:nvSpPr>
        <p:spPr>
          <a:xfrm>
            <a:off x="466344" y="4485736"/>
            <a:ext cx="3414368" cy="1818229"/>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GB" altLang="en-GB" sz="2800" b="1" i="1"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j-cs"/>
              </a:rPr>
              <a:t>Joseph’s Encounter With His Brethren</a:t>
            </a:r>
            <a:endParaRPr kumimoji="0" lang="en-US" altLang="en-GB" sz="2800" b="1" i="1" u="none" strike="noStrike" kern="1200" cap="none" spc="0" normalizeH="0" baseline="0" noProof="0">
              <a:ln>
                <a:noFill/>
              </a:ln>
              <a:solidFill>
                <a:srgbClr val="FFFFFF"/>
              </a:solidFill>
              <a:effectLst/>
              <a:uLnTx/>
              <a:uFillTx/>
              <a:latin typeface="Cambria" panose="02040503050406030204" pitchFamily="18" charset="0"/>
              <a:ea typeface="Cambria" panose="02040503050406030204" pitchFamily="18" charset="0"/>
              <a:cs typeface="+mj-cs"/>
            </a:endParaRPr>
          </a:p>
        </p:txBody>
      </p:sp>
    </p:spTree>
    <p:extLst>
      <p:ext uri="{BB962C8B-B14F-4D97-AF65-F5344CB8AC3E}">
        <p14:creationId xmlns:p14="http://schemas.microsoft.com/office/powerpoint/2010/main" val="37792462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14"/>
          <p:cNvSpPr>
            <a:spLocks noGrp="1" noRot="1" noChangeAspect="1" noMove="1" noResize="1" noEditPoints="1" noAdjustHandles="1" noChangeArrowheads="1" noChangeShapeType="1" noTextEdit="1"/>
          </p:cNvSpPr>
          <p:nvPr/>
        </p:nvSpPr>
        <p:spPr bwMode="ltGray">
          <a:xfrm>
            <a:off x="336884" y="311449"/>
            <a:ext cx="4332307" cy="6179552"/>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 name="Title 1"/>
          <p:cNvSpPr>
            <a:spLocks noGrp="1"/>
          </p:cNvSpPr>
          <p:nvPr>
            <p:ph type="title"/>
          </p:nvPr>
        </p:nvSpPr>
        <p:spPr>
          <a:xfrm>
            <a:off x="742950" y="742951"/>
            <a:ext cx="3476625" cy="4962524"/>
          </a:xfrm>
        </p:spPr>
        <p:txBody>
          <a:bodyPr vert="horz" lIns="91440" tIns="45720" rIns="91440" bIns="45720" rtlCol="0" anchor="ctr">
            <a:normAutofit/>
          </a:bodyPr>
          <a:lstStyle/>
          <a:p>
            <a:pPr algn="ctr"/>
            <a:r>
              <a:rPr kumimoji="0" lang="en-US" altLang="en-US" sz="4800" b="1" i="0" u="sng" strike="noStrike" kern="1200" cap="none" spc="0" normalizeH="0" baseline="0" noProof="0">
                <a:ln>
                  <a:noFill/>
                </a:ln>
                <a:solidFill>
                  <a:srgbClr val="FFFFFF"/>
                </a:solidFill>
                <a:effectLst/>
                <a:uLnTx/>
                <a:uFillTx/>
                <a:latin typeface="+mj-lt"/>
                <a:ea typeface="+mj-ea"/>
                <a:cs typeface="+mj-cs"/>
              </a:rPr>
              <a:t>LESSON 33</a:t>
            </a:r>
            <a:r>
              <a:rPr kumimoji="0" lang="en-US" altLang="en-US" sz="4800" b="1" i="0" u="none" strike="noStrike" kern="1200" cap="none" spc="0" normalizeH="0" baseline="0" noProof="0">
                <a:ln>
                  <a:noFill/>
                </a:ln>
                <a:solidFill>
                  <a:srgbClr val="FFFFFF"/>
                </a:solidFill>
                <a:effectLst/>
                <a:uLnTx/>
                <a:uFillTx/>
                <a:latin typeface="+mj-lt"/>
                <a:ea typeface="+mj-ea"/>
                <a:cs typeface="+mj-cs"/>
              </a:rPr>
              <a:t>: </a:t>
            </a:r>
            <a:r>
              <a:rPr lang="en-US" sz="4800" b="1">
                <a:solidFill>
                  <a:srgbClr val="FFFFFF"/>
                </a:solidFill>
              </a:rPr>
              <a:t>JACOB MOVES TO EGYPT</a:t>
            </a:r>
          </a:p>
        </p:txBody>
      </p:sp>
      <p:pic>
        <p:nvPicPr>
          <p:cNvPr id="4" name="Picture 3" descr="Logo&#10;&#10;Description automatically generated"/>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113833" y="5870148"/>
            <a:ext cx="1078167" cy="987852"/>
          </a:xfrm>
          <a:prstGeom prst="rect">
            <a:avLst/>
          </a:prstGeom>
        </p:spPr>
      </p:pic>
      <p:sp>
        <p:nvSpPr>
          <p:cNvPr id="7" name="Freeform: Shape 6"/>
          <p:cNvSpPr/>
          <p:nvPr/>
        </p:nvSpPr>
        <p:spPr>
          <a:xfrm>
            <a:off x="5468389" y="650356"/>
            <a:ext cx="6263640" cy="842014"/>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3200" b="1" i="0" u="none" strike="noStrike" kern="1200" cap="none" spc="0" normalizeH="0" baseline="0" noProof="0">
                <a:ln>
                  <a:noFill/>
                </a:ln>
                <a:solidFill>
                  <a:prstClr val="white"/>
                </a:solidFill>
                <a:effectLst/>
                <a:uLnTx/>
                <a:uFillTx/>
                <a:latin typeface="Calibri"/>
                <a:ea typeface="+mn-ea"/>
                <a:cs typeface="+mn-cs"/>
              </a:rPr>
              <a:t>MEMORY VERSE: ……</a:t>
            </a:r>
            <a:endParaRPr kumimoji="0" lang="en-US" sz="3200" b="0" i="0" u="none" strike="noStrike" kern="1200" cap="none" spc="0" normalizeH="0" baseline="0" noProof="0">
              <a:ln>
                <a:noFill/>
              </a:ln>
              <a:solidFill>
                <a:prstClr val="white"/>
              </a:solidFill>
              <a:effectLst/>
              <a:uLnTx/>
              <a:uFillTx/>
              <a:latin typeface="Calibri"/>
              <a:ea typeface="+mn-ea"/>
              <a:cs typeface="+mn-cs"/>
            </a:endParaRPr>
          </a:p>
        </p:txBody>
      </p:sp>
      <p:sp>
        <p:nvSpPr>
          <p:cNvPr id="8" name="Freeform: Shape 7"/>
          <p:cNvSpPr/>
          <p:nvPr/>
        </p:nvSpPr>
        <p:spPr>
          <a:xfrm>
            <a:off x="5468389" y="1578634"/>
            <a:ext cx="6263640" cy="3648973"/>
          </a:xfrm>
          <a:custGeom>
            <a:avLst/>
            <a:gdLst>
              <a:gd name="connsiteX0" fmla="*/ 0 w 6263640"/>
              <a:gd name="connsiteY0" fmla="*/ 0 h 1340325"/>
              <a:gd name="connsiteX1" fmla="*/ 6263640 w 6263640"/>
              <a:gd name="connsiteY1" fmla="*/ 0 h 1340325"/>
              <a:gd name="connsiteX2" fmla="*/ 6263640 w 6263640"/>
              <a:gd name="connsiteY2" fmla="*/ 1340325 h 1340325"/>
              <a:gd name="connsiteX3" fmla="*/ 0 w 6263640"/>
              <a:gd name="connsiteY3" fmla="*/ 1340325 h 1340325"/>
              <a:gd name="connsiteX4" fmla="*/ 0 w 6263640"/>
              <a:gd name="connsiteY4" fmla="*/ 0 h 13403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263640" h="1340325">
                <a:moveTo>
                  <a:pt x="0" y="0"/>
                </a:moveTo>
                <a:lnTo>
                  <a:pt x="6263640" y="0"/>
                </a:lnTo>
                <a:lnTo>
                  <a:pt x="6263640" y="1340325"/>
                </a:lnTo>
                <a:lnTo>
                  <a:pt x="0" y="1340325"/>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8871" tIns="46990" rIns="263144" bIns="46990" numCol="1" spcCol="1270" anchor="ctr" anchorCtr="0">
            <a:noAutofit/>
          </a:bodyPr>
          <a:lstStyle/>
          <a:p>
            <a:pPr marL="180975" marR="0" lvl="1" indent="-180975" algn="just" defTabSz="1289050" rtl="0" eaLnBrk="1" fontAlgn="auto" latinLnBrk="0" hangingPunct="1">
              <a:lnSpc>
                <a:spcPct val="90000"/>
              </a:lnSpc>
              <a:spcBef>
                <a:spcPct val="0"/>
              </a:spcBef>
              <a:spcAft>
                <a:spcPct val="20000"/>
              </a:spcAft>
              <a:buClrTx/>
              <a:buSzTx/>
              <a:buFontTx/>
              <a:buNone/>
              <a:tabLst/>
              <a:defRPr/>
            </a:pPr>
            <a:r>
              <a:rPr kumimoji="0" lang="en-GB" sz="2800" b="0" i="1"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a:t>
            </a:r>
            <a:r>
              <a:rPr kumimoji="0" lang="en-US" sz="2800" b="0" i="1"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I will go down with thee into Egypt; and I will also surely bring thee up again: and Joseph shall put his hand upon thine eyes.</a:t>
            </a:r>
            <a:r>
              <a:rPr kumimoji="0" lang="en-GB" sz="2800" b="0" i="1"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 </a:t>
            </a:r>
            <a:r>
              <a:rPr kumimoji="0" lang="en-GB" sz="2800" b="1" i="1" u="none" strike="noStrike" kern="1200" cap="none" spc="0" normalizeH="0" baseline="0" noProof="0">
                <a:ln>
                  <a:noFill/>
                </a:ln>
                <a:solidFill>
                  <a:prstClr val="black">
                    <a:hueOff val="0"/>
                    <a:satOff val="0"/>
                    <a:lumOff val="0"/>
                    <a:alphaOff val="0"/>
                  </a:prstClr>
                </a:solidFill>
                <a:effectLst/>
                <a:uLnTx/>
                <a:uFillTx/>
                <a:latin typeface="Calibri"/>
                <a:ea typeface="+mn-ea"/>
                <a:cs typeface="+mn-cs"/>
              </a:rPr>
              <a:t>(Gen 46:4).</a:t>
            </a:r>
          </a:p>
          <a:p>
            <a:pPr marL="180975" marR="0" lvl="1" indent="-180975" algn="just" defTabSz="1289050" rtl="0" eaLnBrk="1" fontAlgn="auto" latinLnBrk="0" hangingPunct="1">
              <a:lnSpc>
                <a:spcPct val="90000"/>
              </a:lnSpc>
              <a:spcBef>
                <a:spcPct val="0"/>
              </a:spcBef>
              <a:spcAft>
                <a:spcPct val="20000"/>
              </a:spcAft>
              <a:buClrTx/>
              <a:buSzTx/>
              <a:buFontTx/>
              <a:buNone/>
              <a:tabLst/>
              <a:defRPr/>
            </a:pPr>
            <a:endParaRPr kumimoji="0" lang="en-GB" sz="2400" b="0" i="0" u="none" strike="noStrike" kern="1200" cap="none" spc="0" normalizeH="0" baseline="0" noProof="0">
              <a:ln>
                <a:noFill/>
              </a:ln>
              <a:solidFill>
                <a:prstClr val="black">
                  <a:hueOff val="0"/>
                  <a:satOff val="0"/>
                  <a:lumOff val="0"/>
                  <a:alphaOff val="0"/>
                </a:prstClr>
              </a:solidFill>
              <a:effectLst/>
              <a:uLnTx/>
              <a:uFillTx/>
              <a:latin typeface="Calibri"/>
              <a:ea typeface="+mn-ea"/>
              <a:cs typeface="+mn-cs"/>
            </a:endParaRPr>
          </a:p>
        </p:txBody>
      </p:sp>
      <p:sp>
        <p:nvSpPr>
          <p:cNvPr id="3" name="Freeform: Shape 2"/>
          <p:cNvSpPr/>
          <p:nvPr/>
        </p:nvSpPr>
        <p:spPr>
          <a:xfrm>
            <a:off x="5468388" y="5279366"/>
            <a:ext cx="6386727" cy="815748"/>
          </a:xfrm>
          <a:custGeom>
            <a:avLst/>
            <a:gdLst>
              <a:gd name="connsiteX0" fmla="*/ 0 w 6263640"/>
              <a:gd name="connsiteY0" fmla="*/ 342043 h 2052216"/>
              <a:gd name="connsiteX1" fmla="*/ 342043 w 6263640"/>
              <a:gd name="connsiteY1" fmla="*/ 0 h 2052216"/>
              <a:gd name="connsiteX2" fmla="*/ 5921597 w 6263640"/>
              <a:gd name="connsiteY2" fmla="*/ 0 h 2052216"/>
              <a:gd name="connsiteX3" fmla="*/ 6263640 w 6263640"/>
              <a:gd name="connsiteY3" fmla="*/ 342043 h 2052216"/>
              <a:gd name="connsiteX4" fmla="*/ 6263640 w 6263640"/>
              <a:gd name="connsiteY4" fmla="*/ 1710173 h 2052216"/>
              <a:gd name="connsiteX5" fmla="*/ 5921597 w 6263640"/>
              <a:gd name="connsiteY5" fmla="*/ 2052216 h 2052216"/>
              <a:gd name="connsiteX6" fmla="*/ 342043 w 6263640"/>
              <a:gd name="connsiteY6" fmla="*/ 2052216 h 2052216"/>
              <a:gd name="connsiteX7" fmla="*/ 0 w 6263640"/>
              <a:gd name="connsiteY7" fmla="*/ 1710173 h 2052216"/>
              <a:gd name="connsiteX8" fmla="*/ 0 w 6263640"/>
              <a:gd name="connsiteY8" fmla="*/ 342043 h 20522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263640" h="2052216">
                <a:moveTo>
                  <a:pt x="0" y="342043"/>
                </a:moveTo>
                <a:cubicBezTo>
                  <a:pt x="0" y="153138"/>
                  <a:pt x="153138" y="0"/>
                  <a:pt x="342043" y="0"/>
                </a:cubicBezTo>
                <a:lnTo>
                  <a:pt x="5921597" y="0"/>
                </a:lnTo>
                <a:cubicBezTo>
                  <a:pt x="6110502" y="0"/>
                  <a:pt x="6263640" y="153138"/>
                  <a:pt x="6263640" y="342043"/>
                </a:cubicBezTo>
                <a:lnTo>
                  <a:pt x="6263640" y="1710173"/>
                </a:lnTo>
                <a:cubicBezTo>
                  <a:pt x="6263640" y="1899078"/>
                  <a:pt x="6110502" y="2052216"/>
                  <a:pt x="5921597" y="2052216"/>
                </a:cubicBezTo>
                <a:lnTo>
                  <a:pt x="342043" y="2052216"/>
                </a:lnTo>
                <a:cubicBezTo>
                  <a:pt x="153138" y="2052216"/>
                  <a:pt x="0" y="1899078"/>
                  <a:pt x="0" y="1710173"/>
                </a:cubicBezTo>
                <a:lnTo>
                  <a:pt x="0" y="342043"/>
                </a:lnTo>
                <a:close/>
              </a:path>
            </a:pathLst>
          </a:custGeom>
        </p:spPr>
        <p:style>
          <a:lnRef idx="2">
            <a:schemeClr val="lt1">
              <a:hueOff val="0"/>
              <a:satOff val="0"/>
              <a:lumOff val="0"/>
              <a:alphaOff val="0"/>
            </a:schemeClr>
          </a:lnRef>
          <a:fillRef idx="1">
            <a:schemeClr val="accent5">
              <a:hueOff val="-6758543"/>
              <a:satOff val="-17418"/>
              <a:lumOff val="-11764"/>
              <a:alphaOff val="0"/>
            </a:schemeClr>
          </a:fillRef>
          <a:effectRef idx="0">
            <a:schemeClr val="accent5">
              <a:hueOff val="-6758543"/>
              <a:satOff val="-17418"/>
              <a:lumOff val="-11764"/>
              <a:alphaOff val="0"/>
            </a:schemeClr>
          </a:effectRef>
          <a:fontRef idx="minor">
            <a:schemeClr val="lt1"/>
          </a:fontRef>
        </p:style>
        <p:txBody>
          <a:bodyPr spcFirstLastPara="0" vert="horz" wrap="square" lIns="241151" tIns="241151" rIns="241151" bIns="241151" numCol="1" spcCol="1270" anchor="ctr" anchorCtr="0">
            <a:noAutofit/>
          </a:bodyPr>
          <a:lstStyle/>
          <a:p>
            <a:pPr marL="0" marR="0" lvl="0" indent="0" algn="l" defTabSz="1644650" rtl="0" eaLnBrk="1" fontAlgn="auto" latinLnBrk="0" hangingPunct="1">
              <a:lnSpc>
                <a:spcPct val="90000"/>
              </a:lnSpc>
              <a:spcBef>
                <a:spcPct val="0"/>
              </a:spcBef>
              <a:spcAft>
                <a:spcPct val="35000"/>
              </a:spcAft>
              <a:buClrTx/>
              <a:buSzTx/>
              <a:buFontTx/>
              <a:buNone/>
              <a:tabLst/>
              <a:defRPr/>
            </a:pPr>
            <a:endParaRPr kumimoji="0" lang="en-GB" sz="2800" b="1" i="0" u="none" strike="noStrike" kern="1200" cap="none" spc="0" normalizeH="0" baseline="0" noProof="0">
              <a:ln>
                <a:noFill/>
              </a:ln>
              <a:solidFill>
                <a:prstClr val="white"/>
              </a:solidFill>
              <a:effectLst/>
              <a:uLnTx/>
              <a:uFillTx/>
              <a:latin typeface="Calibri"/>
              <a:ea typeface="+mn-ea"/>
              <a:cs typeface="+mn-cs"/>
            </a:endParaRPr>
          </a:p>
          <a:p>
            <a:pPr marL="0" marR="0" lvl="0" indent="0" algn="l" defTabSz="1644650" rtl="0" eaLnBrk="1" fontAlgn="auto" latinLnBrk="0" hangingPunct="1">
              <a:lnSpc>
                <a:spcPct val="90000"/>
              </a:lnSpc>
              <a:spcBef>
                <a:spcPct val="0"/>
              </a:spcBef>
              <a:spcAft>
                <a:spcPct val="35000"/>
              </a:spcAft>
              <a:buClrTx/>
              <a:buSzTx/>
              <a:buFontTx/>
              <a:buNone/>
              <a:tabLst/>
              <a:defRPr/>
            </a:pPr>
            <a:r>
              <a:rPr kumimoji="0" lang="en-GB" sz="2800" b="1" i="0" u="none" strike="noStrike" kern="1200" cap="none" spc="0" normalizeH="0" baseline="0" noProof="0">
                <a:ln>
                  <a:noFill/>
                </a:ln>
                <a:solidFill>
                  <a:prstClr val="white"/>
                </a:solidFill>
                <a:effectLst/>
                <a:uLnTx/>
                <a:uFillTx/>
                <a:latin typeface="Calibri"/>
                <a:ea typeface="+mn-ea"/>
                <a:cs typeface="+mn-cs"/>
              </a:rPr>
              <a:t>TEXTS: </a:t>
            </a:r>
            <a:r>
              <a:rPr kumimoji="0" lang="en-GB" sz="2800" b="1" i="1" u="none" strike="noStrike" kern="1200" cap="none" spc="0" normalizeH="0" baseline="0" noProof="0">
                <a:ln>
                  <a:noFill/>
                </a:ln>
                <a:solidFill>
                  <a:prstClr val="white"/>
                </a:solidFill>
                <a:effectLst/>
                <a:uLnTx/>
                <a:uFillTx/>
                <a:latin typeface="Calibri"/>
                <a:ea typeface="+mn-ea"/>
                <a:cs typeface="+mn-cs"/>
              </a:rPr>
              <a:t>Genesis</a:t>
            </a:r>
            <a:r>
              <a:rPr kumimoji="0" lang="en-US" sz="2800" b="1" i="1" u="none" strike="noStrike" kern="1200" cap="none" spc="0" normalizeH="0" baseline="0" noProof="0">
                <a:ln>
                  <a:noFill/>
                </a:ln>
                <a:solidFill>
                  <a:prstClr val="white"/>
                </a:solidFill>
                <a:effectLst/>
                <a:uLnTx/>
                <a:uFillTx/>
                <a:latin typeface="Calibri" panose="020F0502020204030204" pitchFamily="34" charset="0"/>
                <a:ea typeface="+mn-ea"/>
                <a:cs typeface="+mn-cs"/>
                <a:sym typeface="+mn-ea"/>
              </a:rPr>
              <a:t> 46:1-34; Genesis 47:1-31</a:t>
            </a:r>
          </a:p>
          <a:p>
            <a:pPr marL="0" marR="0" lvl="0" indent="0" algn="l" defTabSz="1644650" rtl="0" eaLnBrk="1" fontAlgn="auto" latinLnBrk="0" hangingPunct="1">
              <a:lnSpc>
                <a:spcPct val="90000"/>
              </a:lnSpc>
              <a:spcBef>
                <a:spcPct val="0"/>
              </a:spcBef>
              <a:spcAft>
                <a:spcPct val="35000"/>
              </a:spcAft>
              <a:buClrTx/>
              <a:buSzTx/>
              <a:buFontTx/>
              <a:buNone/>
              <a:tabLst/>
              <a:defRPr/>
            </a:pPr>
            <a:endParaRPr kumimoji="0" lang="en-US" sz="2800" b="0" i="0" u="none" strike="noStrike" kern="1200" cap="none" spc="0" normalizeH="0" baseline="0" noProof="0">
              <a:ln>
                <a:noFill/>
              </a:ln>
              <a:solidFill>
                <a:prstClr val="white"/>
              </a:solidFill>
              <a:effectLst/>
              <a:uLnTx/>
              <a:uFillTx/>
              <a:latin typeface="Calibri"/>
              <a:ea typeface="+mn-ea"/>
              <a:cs typeface="+mn-c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_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plate_Netherlands">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Benelux_Template" id="{E0BCA5DA-DB40-4CBA-8103-F25E65B5CF37}" vid="{D3195829-82FE-49B2-B9D0-5D5F4AACCD0F}"/>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Retrospect</Template>
  <Application>Microsoft Office PowerPoint</Application>
  <PresentationFormat>Widescreen</PresentationFormat>
  <Slides>45</Slides>
  <Notes>13</Notes>
  <HiddenSlides>0</HiddenSlides>
  <ScaleCrop>false</ScaleCrop>
  <HeadingPairs>
    <vt:vector size="4" baseType="variant">
      <vt:variant>
        <vt:lpstr>Theme</vt:lpstr>
      </vt:variant>
      <vt:variant>
        <vt:i4>7</vt:i4>
      </vt:variant>
      <vt:variant>
        <vt:lpstr>Slide Titles</vt:lpstr>
      </vt:variant>
      <vt:variant>
        <vt:i4>45</vt:i4>
      </vt:variant>
    </vt:vector>
  </HeadingPairs>
  <TitlesOfParts>
    <vt:vector size="52" baseType="lpstr">
      <vt:lpstr>Office Theme</vt:lpstr>
      <vt:lpstr>1_Office Theme</vt:lpstr>
      <vt:lpstr>2_Office Theme</vt:lpstr>
      <vt:lpstr>3_Office Theme</vt:lpstr>
      <vt:lpstr>1_Template_Netherlands</vt:lpstr>
      <vt:lpstr>4_Office Theme</vt:lpstr>
      <vt:lpstr>Template_Netherlands</vt:lpstr>
      <vt:lpstr>PowerPoint Presentation</vt:lpstr>
      <vt:lpstr>HYMN</vt:lpstr>
      <vt:lpstr>SIMPLY TRUSTING EVERYDAY [GHS 022]</vt:lpstr>
      <vt:lpstr>SIMPLY TRUSTING EVERYDAY [GHS 022]</vt:lpstr>
      <vt:lpstr>SIMPLY TRUSTING EVERYDAY [GHS 022]</vt:lpstr>
      <vt:lpstr>SIMPLY TRUSTING EVERYDAY [GHS 022]</vt:lpstr>
      <vt:lpstr>SEARCH THE SCRIPTURES</vt:lpstr>
      <vt:lpstr>REVIEW OF OUR ASSIGNMENT OF LAST STUDY</vt:lpstr>
      <vt:lpstr>LESSON 33: JACOB MOVES TO EGYPT</vt:lpstr>
      <vt:lpstr>INTRODUCTION</vt:lpstr>
      <vt:lpstr>Gen 46:1-7; Gen 47:11-26-31; Isaiah 60:22; Jerem 30:19; Acts:16:31-34</vt:lpstr>
      <vt:lpstr>QUESTION 1</vt:lpstr>
      <vt:lpstr>QUESTION 2</vt:lpstr>
      <vt:lpstr>QUESTION 3</vt:lpstr>
      <vt:lpstr>QUESTION 4</vt:lpstr>
      <vt:lpstr>QUESTION 5</vt:lpstr>
      <vt:lpstr>QUESTION 6</vt:lpstr>
      <vt:lpstr>QUESTION 7</vt:lpstr>
      <vt:lpstr>CONCLUSION</vt:lpstr>
      <vt:lpstr>ASSIGNMENT</vt:lpstr>
      <vt:lpstr>SEARCH THE SCRIPTURES SUMMARY</vt:lpstr>
      <vt:lpstr>PowerPoint Presentation</vt:lpstr>
      <vt:lpstr>PowerPoint Presentation</vt:lpstr>
      <vt:lpstr>PowerPoint Presentation</vt:lpstr>
      <vt:lpstr>PowerPoint Presentation</vt:lpstr>
      <vt:lpstr>PowerPoint Presentation</vt:lpstr>
      <vt:lpstr>  LESSON 34:  Christ Feeds the Multitudes</vt:lpstr>
      <vt:lpstr>PowerPoint Presentation</vt:lpstr>
      <vt:lpstr>PowerPoint Presentation</vt:lpstr>
      <vt:lpstr>PowerPoint Presentation</vt:lpstr>
      <vt:lpstr>PowerPoint Presentation</vt:lpstr>
      <vt:lpstr>PowerPoint Presentation</vt:lpstr>
      <vt:lpstr>PowerPoint Presentation</vt:lpstr>
      <vt:lpstr>HYMN</vt:lpstr>
      <vt:lpstr>WE’RE MARCHING TO ZION</vt:lpstr>
      <vt:lpstr>PowerPoint Presentation</vt:lpstr>
      <vt:lpstr>WE’RE MARCHING TO ZION</vt:lpstr>
      <vt:lpstr>PowerPoint Presentation</vt:lpstr>
      <vt:lpstr>WE’RE MARCHING TO ZION</vt:lpstr>
      <vt:lpstr>PowerPoint Presentation</vt:lpstr>
      <vt:lpstr>WE’RE MARCHING TO ZION</vt:lpstr>
      <vt:lpstr>PowerPoint Presentation</vt:lpstr>
      <vt:lpstr>CHOIR</vt:lpstr>
      <vt:lpstr>PowerPoint Presentation</vt:lpstr>
      <vt:lpstr>TIME TO PRAY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SEARCH THE SCRIPTURES</dc:title>
  <dc:creator>DCLM NL</dc:creator>
  <cp:revision>2</cp:revision>
  <dcterms:created xsi:type="dcterms:W3CDTF">2023-01-06T14:44:39Z</dcterms:created>
  <dcterms:modified xsi:type="dcterms:W3CDTF">2026-08-25T15:41:05Z</dcterms:modified>
</cp:coreProperties>
</file>