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56" r:id="rId6"/>
    <p:sldMasterId id="2147483768" r:id="rId7"/>
  </p:sldMasterIdLst>
  <p:notesMasterIdLst>
    <p:notesMasterId r:id="rId48"/>
  </p:notesMasterIdLst>
  <p:sldIdLst>
    <p:sldId id="4219" r:id="rId8"/>
    <p:sldId id="269" r:id="rId9"/>
    <p:sldId id="270" r:id="rId10"/>
    <p:sldId id="274" r:id="rId11"/>
    <p:sldId id="4555" r:id="rId12"/>
    <p:sldId id="4556" r:id="rId13"/>
    <p:sldId id="4557" r:id="rId14"/>
    <p:sldId id="302" r:id="rId15"/>
    <p:sldId id="303" r:id="rId16"/>
    <p:sldId id="4558" r:id="rId17"/>
    <p:sldId id="256" r:id="rId18"/>
    <p:sldId id="257" r:id="rId19"/>
    <p:sldId id="258" r:id="rId20"/>
    <p:sldId id="259" r:id="rId21"/>
    <p:sldId id="260" r:id="rId22"/>
    <p:sldId id="261" r:id="rId23"/>
    <p:sldId id="262" r:id="rId24"/>
    <p:sldId id="263" r:id="rId25"/>
    <p:sldId id="264" r:id="rId26"/>
    <p:sldId id="265" r:id="rId27"/>
    <p:sldId id="266" r:id="rId28"/>
    <p:sldId id="267" r:id="rId29"/>
    <p:sldId id="3211" r:id="rId30"/>
    <p:sldId id="3200" r:id="rId31"/>
    <p:sldId id="3201" r:id="rId32"/>
    <p:sldId id="4104" r:id="rId33"/>
    <p:sldId id="4559" r:id="rId34"/>
    <p:sldId id="4560" r:id="rId35"/>
    <p:sldId id="292" r:id="rId36"/>
    <p:sldId id="293" r:id="rId37"/>
    <p:sldId id="294" r:id="rId38"/>
    <p:sldId id="3627" r:id="rId39"/>
    <p:sldId id="3204" r:id="rId40"/>
    <p:sldId id="2089" r:id="rId41"/>
    <p:sldId id="4231" r:id="rId42"/>
    <p:sldId id="3163" r:id="rId43"/>
    <p:sldId id="4534" r:id="rId44"/>
    <p:sldId id="4493" r:id="rId45"/>
    <p:sldId id="4439" r:id="rId46"/>
    <p:sldId id="4522"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DA8F"/>
    <a:srgbClr val="001B50"/>
    <a:srgbClr val="000A1E"/>
    <a:srgbClr val="FF99FF"/>
    <a:srgbClr val="FFCCFF"/>
    <a:srgbClr val="F1EBF1"/>
    <a:srgbClr val="80350E"/>
    <a:srgbClr val="3333FF"/>
    <a:srgbClr val="A9A9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9" autoAdjust="0"/>
    <p:restoredTop sz="71896" autoAdjust="0"/>
  </p:normalViewPr>
  <p:slideViewPr>
    <p:cSldViewPr snapToGrid="0">
      <p:cViewPr varScale="1">
        <p:scale>
          <a:sx n="78" d="100"/>
          <a:sy n="78" d="100"/>
        </p:scale>
        <p:origin x="778" y="67"/>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microsoft.com/office/2018/10/relationships/authors" Target="author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9" qsCatId="simple" csTypeId="urn:microsoft.com/office/officeart/2005/8/colors/accent1_2#7"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10/17/2026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33</a:t>
            </a:fld>
            <a:endParaRPr lang="en-US"/>
          </a:p>
        </p:txBody>
      </p:sp>
    </p:spTree>
    <p:extLst>
      <p:ext uri="{BB962C8B-B14F-4D97-AF65-F5344CB8AC3E}">
        <p14:creationId xmlns:p14="http://schemas.microsoft.com/office/powerpoint/2010/main" val="890882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35</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37</a:t>
            </a:fld>
            <a:endParaRPr lang="en-US"/>
          </a:p>
        </p:txBody>
      </p:sp>
    </p:spTree>
    <p:extLst>
      <p:ext uri="{BB962C8B-B14F-4D97-AF65-F5344CB8AC3E}">
        <p14:creationId xmlns:p14="http://schemas.microsoft.com/office/powerpoint/2010/main" val="1307381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9610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17/10/2026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17/10/2026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17/10/2026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17/10/2026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17/10/2026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17/10/2026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17/10/2026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17/10/2026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17/10/2026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17/10/2026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17/10/2026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10/17/2026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17/10/2026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10/17/2026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10/17/2026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10/17/2026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10/17/2026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10/17/2026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10/17/2026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10/17/2026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10/17/2026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10/17/2026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17/10/2026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17/10/2026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17/10/2026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17/10/2026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17/10/2026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17/10/2026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17/10/2026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17/10/2026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17/10/2026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17/10/2026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17/10/2026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10/17/2026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10/17/2026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10/17/2026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10/17/2026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10/17/2026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10/17/2026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10/17/2026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10/17/2026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10/17/2026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10/17/2026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10/17/2026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28311758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2781084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10/17/2026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27480082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10/17/2026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31747111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10/17/2026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34641070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10/17/2026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8899047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10/17/2026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39267511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10/17/2026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33623457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10/17/2026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65745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10/17/2026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3956307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10/17/2026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0785096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BE378-5305-4ED9-B17B-D2AD9031F61F}"/>
              </a:ext>
            </a:extLst>
          </p:cNvPr>
          <p:cNvSpPr>
            <a:spLocks noGrp="1"/>
          </p:cNvSpPr>
          <p:nvPr>
            <p:ph type="ctrTitle"/>
          </p:nvPr>
        </p:nvSpPr>
        <p:spPr>
          <a:xfrm>
            <a:off x="1524000" y="1122363"/>
            <a:ext cx="9144000" cy="2387600"/>
          </a:xfrm>
        </p:spPr>
        <p:txBody>
          <a:bodyPr anchor="b"/>
          <a:lstStyle>
            <a:lvl1pPr algn="ctr">
              <a:buNone/>
              <a:defRPr sz="6000"/>
            </a:lvl1pPr>
          </a:lstStyle>
          <a:p>
            <a:r>
              <a:t>Click to edit Master title style</a:t>
            </a:r>
          </a:p>
        </p:txBody>
      </p:sp>
      <p:sp>
        <p:nvSpPr>
          <p:cNvPr id="3" name="Subtitle 2">
            <a:extLst>
              <a:ext uri="{FF2B5EF4-FFF2-40B4-BE49-F238E27FC236}">
                <a16:creationId xmlns:a16="http://schemas.microsoft.com/office/drawing/2014/main" id="{CC0729C2-C5CF-4BFD-8F27-8150578012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4" name="Date Placeholder 3">
            <a:extLst>
              <a:ext uri="{FF2B5EF4-FFF2-40B4-BE49-F238E27FC236}">
                <a16:creationId xmlns:a16="http://schemas.microsoft.com/office/drawing/2014/main" id="{1F9B2ADD-41C7-41AB-B906-5B8A3F534464}"/>
              </a:ext>
            </a:extLst>
          </p:cNvPr>
          <p:cNvSpPr>
            <a:spLocks noGrp="1"/>
          </p:cNvSpPr>
          <p:nvPr>
            <p:ph type="dt" idx="10"/>
          </p:nvPr>
        </p:nvSpPr>
        <p:spPr/>
        <p:txBody>
          <a:bodyPr/>
          <a:lstStyle/>
          <a:p>
            <a:fld id="{7D166AC9-700C-4134-802B-28E218B176A1}" type="datetimeFigureOut">
              <a:t>10/17/2026</a:t>
            </a:fld>
            <a:endParaRPr/>
          </a:p>
        </p:txBody>
      </p:sp>
      <p:sp>
        <p:nvSpPr>
          <p:cNvPr id="5" name="Footer Placeholder 4">
            <a:extLst>
              <a:ext uri="{FF2B5EF4-FFF2-40B4-BE49-F238E27FC236}">
                <a16:creationId xmlns:a16="http://schemas.microsoft.com/office/drawing/2014/main" id="{476A59F6-0925-47AA-AD53-6153CF5EFD39}"/>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133CA8B-49E0-4F83-ABFC-C23F153C04C7}"/>
              </a:ext>
            </a:extLst>
          </p:cNvPr>
          <p:cNvSpPr>
            <a:spLocks noGrp="1"/>
          </p:cNvSpPr>
          <p:nvPr>
            <p:ph type="sldNum" idx="12"/>
          </p:nvPr>
        </p:nvSpPr>
        <p:spPr/>
        <p:txBody>
          <a:bodyPr/>
          <a:lstStyle/>
          <a:p>
            <a:fld id="{433BE4F6-01EF-4B45-B3AC-86A1FD6F9850}" type="slidenum">
              <a:t>‹#›</a:t>
            </a:fld>
            <a:endParaRPr/>
          </a:p>
        </p:txBody>
      </p:sp>
    </p:spTree>
    <p:extLst>
      <p:ext uri="{BB962C8B-B14F-4D97-AF65-F5344CB8AC3E}">
        <p14:creationId xmlns:p14="http://schemas.microsoft.com/office/powerpoint/2010/main" val="53337862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62677-A79C-4918-9BEB-4EC81E38BE26}"/>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BF9FCE1-B1C3-4B75-B690-3516CACBBE36}"/>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09C8C17-A76E-4AC4-B4EC-EF14264EEB17}"/>
              </a:ext>
            </a:extLst>
          </p:cNvPr>
          <p:cNvSpPr>
            <a:spLocks noGrp="1"/>
          </p:cNvSpPr>
          <p:nvPr>
            <p:ph type="dt" idx="10"/>
          </p:nvPr>
        </p:nvSpPr>
        <p:spPr/>
        <p:txBody>
          <a:bodyPr/>
          <a:lstStyle/>
          <a:p>
            <a:fld id="{7D166AC9-700C-4134-802B-28E218B176A1}" type="datetimeFigureOut">
              <a:t>10/17/2026</a:t>
            </a:fld>
            <a:endParaRPr/>
          </a:p>
        </p:txBody>
      </p:sp>
      <p:sp>
        <p:nvSpPr>
          <p:cNvPr id="5" name="Footer Placeholder 4">
            <a:extLst>
              <a:ext uri="{FF2B5EF4-FFF2-40B4-BE49-F238E27FC236}">
                <a16:creationId xmlns:a16="http://schemas.microsoft.com/office/drawing/2014/main" id="{15D3EBBA-4B01-4357-BF3A-45C5D455224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A67501F-D179-4797-9577-F73672BE2F05}"/>
              </a:ext>
            </a:extLst>
          </p:cNvPr>
          <p:cNvSpPr>
            <a:spLocks noGrp="1"/>
          </p:cNvSpPr>
          <p:nvPr>
            <p:ph type="sldNum" idx="12"/>
          </p:nvPr>
        </p:nvSpPr>
        <p:spPr/>
        <p:txBody>
          <a:bodyPr/>
          <a:lstStyle/>
          <a:p>
            <a:fld id="{433BE4F6-01EF-4B45-B3AC-86A1FD6F9850}" type="slidenum">
              <a:t>‹#›</a:t>
            </a:fld>
            <a:endParaRPr/>
          </a:p>
        </p:txBody>
      </p:sp>
    </p:spTree>
    <p:extLst>
      <p:ext uri="{BB962C8B-B14F-4D97-AF65-F5344CB8AC3E}">
        <p14:creationId xmlns:p14="http://schemas.microsoft.com/office/powerpoint/2010/main" val="30613766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33197-BAAD-44FA-999A-427F91653B27}"/>
              </a:ext>
            </a:extLst>
          </p:cNvPr>
          <p:cNvSpPr>
            <a:spLocks noGrp="1"/>
          </p:cNvSpPr>
          <p:nvPr>
            <p:ph type="title"/>
          </p:nvPr>
        </p:nvSpPr>
        <p:spPr>
          <a:xfrm>
            <a:off x="831850" y="1709738"/>
            <a:ext cx="10515600" cy="2852737"/>
          </a:xfrm>
        </p:spPr>
        <p:txBody>
          <a:bodyPr anchor="b"/>
          <a:lstStyle>
            <a:lvl1pPr>
              <a:buNone/>
              <a:defRPr sz="6000"/>
            </a:lvl1pPr>
          </a:lstStyle>
          <a:p>
            <a:r>
              <a:t>Click to edit Master title style</a:t>
            </a:r>
          </a:p>
        </p:txBody>
      </p:sp>
      <p:sp>
        <p:nvSpPr>
          <p:cNvPr id="3" name="Text Placeholder 2">
            <a:extLst>
              <a:ext uri="{FF2B5EF4-FFF2-40B4-BE49-F238E27FC236}">
                <a16:creationId xmlns:a16="http://schemas.microsoft.com/office/drawing/2014/main" id="{4004B54B-ED84-42A2-BAD4-7120B303AE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B2D7200F-C502-4EE3-A440-DDC6B83DC6CB}"/>
              </a:ext>
            </a:extLst>
          </p:cNvPr>
          <p:cNvSpPr>
            <a:spLocks noGrp="1"/>
          </p:cNvSpPr>
          <p:nvPr>
            <p:ph type="dt" idx="10"/>
          </p:nvPr>
        </p:nvSpPr>
        <p:spPr/>
        <p:txBody>
          <a:bodyPr/>
          <a:lstStyle/>
          <a:p>
            <a:fld id="{7D166AC9-700C-4134-802B-28E218B176A1}" type="datetimeFigureOut">
              <a:t>10/17/2026</a:t>
            </a:fld>
            <a:endParaRPr/>
          </a:p>
        </p:txBody>
      </p:sp>
      <p:sp>
        <p:nvSpPr>
          <p:cNvPr id="5" name="Footer Placeholder 4">
            <a:extLst>
              <a:ext uri="{FF2B5EF4-FFF2-40B4-BE49-F238E27FC236}">
                <a16:creationId xmlns:a16="http://schemas.microsoft.com/office/drawing/2014/main" id="{B12FA2E5-8B5C-4D43-B50F-993B862DBF50}"/>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1FFB6BCF-B7C8-4D15-827E-7BB9B18303D3}"/>
              </a:ext>
            </a:extLst>
          </p:cNvPr>
          <p:cNvSpPr>
            <a:spLocks noGrp="1"/>
          </p:cNvSpPr>
          <p:nvPr>
            <p:ph type="sldNum" idx="12"/>
          </p:nvPr>
        </p:nvSpPr>
        <p:spPr/>
        <p:txBody>
          <a:bodyPr/>
          <a:lstStyle/>
          <a:p>
            <a:fld id="{433BE4F6-01EF-4B45-B3AC-86A1FD6F9850}" type="slidenum">
              <a:t>‹#›</a:t>
            </a:fld>
            <a:endParaRPr/>
          </a:p>
        </p:txBody>
      </p:sp>
    </p:spTree>
    <p:extLst>
      <p:ext uri="{BB962C8B-B14F-4D97-AF65-F5344CB8AC3E}">
        <p14:creationId xmlns:p14="http://schemas.microsoft.com/office/powerpoint/2010/main" val="244622738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9ACA6-2535-48F4-8483-AA33DF245C8C}"/>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94DE04D1-A89D-48E5-A8E5-E44B6EFA77FB}"/>
              </a:ext>
            </a:extLst>
          </p:cNvPr>
          <p:cNvSpPr>
            <a:spLocks noGrp="1"/>
          </p:cNvSpPr>
          <p:nvPr>
            <p:ph idx="1"/>
          </p:nvPr>
        </p:nvSpPr>
        <p:spPr>
          <a:xfrm>
            <a:off x="838200" y="1825625"/>
            <a:ext cx="51816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94943E30-F5D2-4F46-A738-E22CFF7ACB56}"/>
              </a:ext>
            </a:extLst>
          </p:cNvPr>
          <p:cNvSpPr>
            <a:spLocks noGrp="1"/>
          </p:cNvSpPr>
          <p:nvPr>
            <p:ph idx="2"/>
          </p:nvPr>
        </p:nvSpPr>
        <p:spPr>
          <a:xfrm>
            <a:off x="6172200" y="1825625"/>
            <a:ext cx="51816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116BC045-8B3E-4528-9ADC-E035EA0AE34B}"/>
              </a:ext>
            </a:extLst>
          </p:cNvPr>
          <p:cNvSpPr>
            <a:spLocks noGrp="1"/>
          </p:cNvSpPr>
          <p:nvPr>
            <p:ph type="dt" idx="10"/>
          </p:nvPr>
        </p:nvSpPr>
        <p:spPr/>
        <p:txBody>
          <a:bodyPr/>
          <a:lstStyle/>
          <a:p>
            <a:fld id="{7D166AC9-700C-4134-802B-28E218B176A1}" type="datetimeFigureOut">
              <a:t>10/17/2026</a:t>
            </a:fld>
            <a:endParaRPr/>
          </a:p>
        </p:txBody>
      </p:sp>
      <p:sp>
        <p:nvSpPr>
          <p:cNvPr id="6" name="Footer Placeholder 5">
            <a:extLst>
              <a:ext uri="{FF2B5EF4-FFF2-40B4-BE49-F238E27FC236}">
                <a16:creationId xmlns:a16="http://schemas.microsoft.com/office/drawing/2014/main" id="{468935E3-1873-4ECC-B43F-5CF5AC828362}"/>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04B599C1-043F-4ED1-9BC8-2049393EB4DC}"/>
              </a:ext>
            </a:extLst>
          </p:cNvPr>
          <p:cNvSpPr>
            <a:spLocks noGrp="1"/>
          </p:cNvSpPr>
          <p:nvPr>
            <p:ph type="sldNum" idx="12"/>
          </p:nvPr>
        </p:nvSpPr>
        <p:spPr/>
        <p:txBody>
          <a:bodyPr/>
          <a:lstStyle/>
          <a:p>
            <a:fld id="{433BE4F6-01EF-4B45-B3AC-86A1FD6F9850}" type="slidenum">
              <a:t>‹#›</a:t>
            </a:fld>
            <a:endParaRPr/>
          </a:p>
        </p:txBody>
      </p:sp>
    </p:spTree>
    <p:extLst>
      <p:ext uri="{BB962C8B-B14F-4D97-AF65-F5344CB8AC3E}">
        <p14:creationId xmlns:p14="http://schemas.microsoft.com/office/powerpoint/2010/main" val="319475365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F0B5D-88B3-4C3D-8FC4-3854E64EB3BC}"/>
              </a:ext>
            </a:extLst>
          </p:cNvPr>
          <p:cNvSpPr>
            <a:spLocks noGrp="1"/>
          </p:cNvSpPr>
          <p:nvPr>
            <p:ph type="title"/>
          </p:nvPr>
        </p:nvSpPr>
        <p:spPr>
          <a:xfrm>
            <a:off x="839788" y="365125"/>
            <a:ext cx="10515600" cy="1325563"/>
          </a:xfrm>
        </p:spPr>
        <p:txBody>
          <a:bodyPr/>
          <a:lstStyle/>
          <a:p>
            <a:r>
              <a:t>Click to edit Master title style</a:t>
            </a:r>
          </a:p>
        </p:txBody>
      </p:sp>
      <p:sp>
        <p:nvSpPr>
          <p:cNvPr id="3" name="Text Placeholder 2">
            <a:extLst>
              <a:ext uri="{FF2B5EF4-FFF2-40B4-BE49-F238E27FC236}">
                <a16:creationId xmlns:a16="http://schemas.microsoft.com/office/drawing/2014/main" id="{A276668E-34E7-4B60-8B0C-9BCE2D6100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7ACF18EA-CE65-4979-B0EC-C5D0A12D0F57}"/>
              </a:ext>
            </a:extLst>
          </p:cNvPr>
          <p:cNvSpPr>
            <a:spLocks noGrp="1"/>
          </p:cNvSpPr>
          <p:nvPr>
            <p:ph idx="2"/>
          </p:nvPr>
        </p:nvSpPr>
        <p:spPr>
          <a:xfrm>
            <a:off x="839788" y="2505075"/>
            <a:ext cx="5157787"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D724795E-7351-46FB-95CE-706D37582F08}"/>
              </a:ext>
            </a:extLst>
          </p:cNvPr>
          <p:cNvSpPr>
            <a:spLocks noGrp="1"/>
          </p:cNvSpPr>
          <p:nvPr>
            <p:ph type="body"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B8223708-3443-4D01-B521-11A49965D62D}"/>
              </a:ext>
            </a:extLst>
          </p:cNvPr>
          <p:cNvSpPr>
            <a:spLocks noGrp="1"/>
          </p:cNvSpPr>
          <p:nvPr>
            <p:ph idx="4"/>
          </p:nvPr>
        </p:nvSpPr>
        <p:spPr>
          <a:xfrm>
            <a:off x="6172200" y="2505075"/>
            <a:ext cx="5183188"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C0DDAF3C-B635-4360-BFEF-97E227BB291D}"/>
              </a:ext>
            </a:extLst>
          </p:cNvPr>
          <p:cNvSpPr>
            <a:spLocks noGrp="1"/>
          </p:cNvSpPr>
          <p:nvPr>
            <p:ph type="dt" idx="10"/>
          </p:nvPr>
        </p:nvSpPr>
        <p:spPr/>
        <p:txBody>
          <a:bodyPr/>
          <a:lstStyle/>
          <a:p>
            <a:fld id="{7D166AC9-700C-4134-802B-28E218B176A1}" type="datetimeFigureOut">
              <a:t>10/17/2026</a:t>
            </a:fld>
            <a:endParaRPr/>
          </a:p>
        </p:txBody>
      </p:sp>
      <p:sp>
        <p:nvSpPr>
          <p:cNvPr id="8" name="Footer Placeholder 7">
            <a:extLst>
              <a:ext uri="{FF2B5EF4-FFF2-40B4-BE49-F238E27FC236}">
                <a16:creationId xmlns:a16="http://schemas.microsoft.com/office/drawing/2014/main" id="{9ABDA0B0-8D04-45FA-A64F-DA87F18ED763}"/>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54124A4F-F971-474D-9D9D-8C1896684668}"/>
              </a:ext>
            </a:extLst>
          </p:cNvPr>
          <p:cNvSpPr>
            <a:spLocks noGrp="1"/>
          </p:cNvSpPr>
          <p:nvPr>
            <p:ph type="sldNum" idx="12"/>
          </p:nvPr>
        </p:nvSpPr>
        <p:spPr/>
        <p:txBody>
          <a:bodyPr/>
          <a:lstStyle/>
          <a:p>
            <a:fld id="{433BE4F6-01EF-4B45-B3AC-86A1FD6F9850}" type="slidenum">
              <a:t>‹#›</a:t>
            </a:fld>
            <a:endParaRPr/>
          </a:p>
        </p:txBody>
      </p:sp>
    </p:spTree>
    <p:extLst>
      <p:ext uri="{BB962C8B-B14F-4D97-AF65-F5344CB8AC3E}">
        <p14:creationId xmlns:p14="http://schemas.microsoft.com/office/powerpoint/2010/main" val="33951035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D4134-641D-44DE-B674-C44E923512EA}"/>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132DAAA7-2712-4ADE-A1F5-EC06BD403565}"/>
              </a:ext>
            </a:extLst>
          </p:cNvPr>
          <p:cNvSpPr>
            <a:spLocks noGrp="1"/>
          </p:cNvSpPr>
          <p:nvPr>
            <p:ph type="dt" idx="10"/>
          </p:nvPr>
        </p:nvSpPr>
        <p:spPr/>
        <p:txBody>
          <a:bodyPr/>
          <a:lstStyle/>
          <a:p>
            <a:fld id="{7D166AC9-700C-4134-802B-28E218B176A1}" type="datetimeFigureOut">
              <a:t>10/17/2026</a:t>
            </a:fld>
            <a:endParaRPr/>
          </a:p>
        </p:txBody>
      </p:sp>
      <p:sp>
        <p:nvSpPr>
          <p:cNvPr id="4" name="Footer Placeholder 3">
            <a:extLst>
              <a:ext uri="{FF2B5EF4-FFF2-40B4-BE49-F238E27FC236}">
                <a16:creationId xmlns:a16="http://schemas.microsoft.com/office/drawing/2014/main" id="{E7E2638E-A7C6-43C9-A5CE-47324C803894}"/>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DD4867FD-44D7-41A3-8569-31E7326A8E1E}"/>
              </a:ext>
            </a:extLst>
          </p:cNvPr>
          <p:cNvSpPr>
            <a:spLocks noGrp="1"/>
          </p:cNvSpPr>
          <p:nvPr>
            <p:ph type="sldNum" idx="12"/>
          </p:nvPr>
        </p:nvSpPr>
        <p:spPr/>
        <p:txBody>
          <a:bodyPr/>
          <a:lstStyle/>
          <a:p>
            <a:fld id="{433BE4F6-01EF-4B45-B3AC-86A1FD6F9850}" type="slidenum">
              <a:t>‹#›</a:t>
            </a:fld>
            <a:endParaRPr/>
          </a:p>
        </p:txBody>
      </p:sp>
    </p:spTree>
    <p:extLst>
      <p:ext uri="{BB962C8B-B14F-4D97-AF65-F5344CB8AC3E}">
        <p14:creationId xmlns:p14="http://schemas.microsoft.com/office/powerpoint/2010/main" val="14427052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0CF26B-A7D9-471A-B609-388F4FED84E2}"/>
              </a:ext>
            </a:extLst>
          </p:cNvPr>
          <p:cNvSpPr>
            <a:spLocks noGrp="1"/>
          </p:cNvSpPr>
          <p:nvPr>
            <p:ph type="dt" idx="10"/>
          </p:nvPr>
        </p:nvSpPr>
        <p:spPr/>
        <p:txBody>
          <a:bodyPr/>
          <a:lstStyle/>
          <a:p>
            <a:fld id="{7D166AC9-700C-4134-802B-28E218B176A1}" type="datetimeFigureOut">
              <a:t>10/17/2026</a:t>
            </a:fld>
            <a:endParaRPr/>
          </a:p>
        </p:txBody>
      </p:sp>
      <p:sp>
        <p:nvSpPr>
          <p:cNvPr id="3" name="Footer Placeholder 2">
            <a:extLst>
              <a:ext uri="{FF2B5EF4-FFF2-40B4-BE49-F238E27FC236}">
                <a16:creationId xmlns:a16="http://schemas.microsoft.com/office/drawing/2014/main" id="{92D4A18D-BB63-4B47-8CBF-29171C98CEB6}"/>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F92B7F1B-88AD-4A26-BD0D-879223A9F886}"/>
              </a:ext>
            </a:extLst>
          </p:cNvPr>
          <p:cNvSpPr>
            <a:spLocks noGrp="1"/>
          </p:cNvSpPr>
          <p:nvPr>
            <p:ph type="sldNum" idx="12"/>
          </p:nvPr>
        </p:nvSpPr>
        <p:spPr/>
        <p:txBody>
          <a:bodyPr/>
          <a:lstStyle/>
          <a:p>
            <a:fld id="{433BE4F6-01EF-4B45-B3AC-86A1FD6F9850}" type="slidenum">
              <a:t>‹#›</a:t>
            </a:fld>
            <a:endParaRPr/>
          </a:p>
        </p:txBody>
      </p:sp>
    </p:spTree>
    <p:extLst>
      <p:ext uri="{BB962C8B-B14F-4D97-AF65-F5344CB8AC3E}">
        <p14:creationId xmlns:p14="http://schemas.microsoft.com/office/powerpoint/2010/main" val="4765293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97D9C-FEAD-46C3-BF2C-6F98C76296F8}"/>
              </a:ext>
            </a:extLst>
          </p:cNvPr>
          <p:cNvSpPr>
            <a:spLocks noGrp="1"/>
          </p:cNvSpPr>
          <p:nvPr>
            <p:ph type="title"/>
          </p:nvPr>
        </p:nvSpPr>
        <p:spPr>
          <a:xfrm>
            <a:off x="839788" y="457200"/>
            <a:ext cx="3932237" cy="1600200"/>
          </a:xfrm>
        </p:spPr>
        <p:txBody>
          <a:bodyPr anchor="b"/>
          <a:lstStyle>
            <a:lvl1pPr>
              <a:buNone/>
              <a:defRPr sz="3200"/>
            </a:lvl1pPr>
          </a:lstStyle>
          <a:p>
            <a:r>
              <a:t>Click to edit Master title style</a:t>
            </a:r>
          </a:p>
        </p:txBody>
      </p:sp>
      <p:sp>
        <p:nvSpPr>
          <p:cNvPr id="3" name="Content Placeholder 2">
            <a:extLst>
              <a:ext uri="{FF2B5EF4-FFF2-40B4-BE49-F238E27FC236}">
                <a16:creationId xmlns:a16="http://schemas.microsoft.com/office/drawing/2014/main" id="{3468FFEC-E447-4AF6-A3D5-0551EECA2C66}"/>
              </a:ext>
            </a:extLst>
          </p:cNvPr>
          <p:cNvSpPr>
            <a:spLocks noGrp="1"/>
          </p:cNvSpPr>
          <p:nvPr>
            <p:ph idx="1"/>
          </p:nvPr>
        </p:nvSpPr>
        <p:spPr>
          <a:xfrm>
            <a:off x="5183188" y="987425"/>
            <a:ext cx="617220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E95A9EBC-F483-4294-A0D5-718DE4FB097A}"/>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4">
            <a:extLst>
              <a:ext uri="{FF2B5EF4-FFF2-40B4-BE49-F238E27FC236}">
                <a16:creationId xmlns:a16="http://schemas.microsoft.com/office/drawing/2014/main" id="{77FC0085-526E-41AF-8321-487790D1F1C5}"/>
              </a:ext>
            </a:extLst>
          </p:cNvPr>
          <p:cNvSpPr>
            <a:spLocks noGrp="1"/>
          </p:cNvSpPr>
          <p:nvPr>
            <p:ph type="dt" idx="10"/>
          </p:nvPr>
        </p:nvSpPr>
        <p:spPr/>
        <p:txBody>
          <a:bodyPr/>
          <a:lstStyle/>
          <a:p>
            <a:fld id="{7D166AC9-700C-4134-802B-28E218B176A1}" type="datetimeFigureOut">
              <a:t>10/17/2026</a:t>
            </a:fld>
            <a:endParaRPr/>
          </a:p>
        </p:txBody>
      </p:sp>
      <p:sp>
        <p:nvSpPr>
          <p:cNvPr id="6" name="Footer Placeholder 5">
            <a:extLst>
              <a:ext uri="{FF2B5EF4-FFF2-40B4-BE49-F238E27FC236}">
                <a16:creationId xmlns:a16="http://schemas.microsoft.com/office/drawing/2014/main" id="{A293EAC8-C93A-401C-92B9-54FA0B8CE4E3}"/>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002D5E31-3CD2-457A-BC5C-CB5584A42FF8}"/>
              </a:ext>
            </a:extLst>
          </p:cNvPr>
          <p:cNvSpPr>
            <a:spLocks noGrp="1"/>
          </p:cNvSpPr>
          <p:nvPr>
            <p:ph type="sldNum" idx="12"/>
          </p:nvPr>
        </p:nvSpPr>
        <p:spPr/>
        <p:txBody>
          <a:bodyPr/>
          <a:lstStyle/>
          <a:p>
            <a:fld id="{433BE4F6-01EF-4B45-B3AC-86A1FD6F9850}" type="slidenum">
              <a:t>‹#›</a:t>
            </a:fld>
            <a:endParaRPr/>
          </a:p>
        </p:txBody>
      </p:sp>
    </p:spTree>
    <p:extLst>
      <p:ext uri="{BB962C8B-B14F-4D97-AF65-F5344CB8AC3E}">
        <p14:creationId xmlns:p14="http://schemas.microsoft.com/office/powerpoint/2010/main" val="409324351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7963B-69AE-40CA-BA2E-0633F6D63C83}"/>
              </a:ext>
            </a:extLst>
          </p:cNvPr>
          <p:cNvSpPr>
            <a:spLocks noGrp="1"/>
          </p:cNvSpPr>
          <p:nvPr>
            <p:ph type="title"/>
          </p:nvPr>
        </p:nvSpPr>
        <p:spPr>
          <a:xfrm>
            <a:off x="839788" y="457200"/>
            <a:ext cx="3932237" cy="1600200"/>
          </a:xfrm>
        </p:spPr>
        <p:txBody>
          <a:bodyPr anchor="b"/>
          <a:lstStyle>
            <a:lvl1pPr>
              <a:buNone/>
              <a:defRPr sz="3200"/>
            </a:lvl1pPr>
          </a:lstStyle>
          <a:p>
            <a:r>
              <a:t>Click to edit Master title style</a:t>
            </a:r>
          </a:p>
        </p:txBody>
      </p:sp>
      <p:sp>
        <p:nvSpPr>
          <p:cNvPr id="3" name="Picture Placeholder 2">
            <a:extLst>
              <a:ext uri="{FF2B5EF4-FFF2-40B4-BE49-F238E27FC236}">
                <a16:creationId xmlns:a16="http://schemas.microsoft.com/office/drawing/2014/main" id="{7444E751-4318-4F87-8500-A776B38BA3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C41C8383-48EC-41FE-9902-A2A2B2DA47E2}"/>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4">
            <a:extLst>
              <a:ext uri="{FF2B5EF4-FFF2-40B4-BE49-F238E27FC236}">
                <a16:creationId xmlns:a16="http://schemas.microsoft.com/office/drawing/2014/main" id="{DA28E839-5D42-49B7-96E6-593CE39848EA}"/>
              </a:ext>
            </a:extLst>
          </p:cNvPr>
          <p:cNvSpPr>
            <a:spLocks noGrp="1"/>
          </p:cNvSpPr>
          <p:nvPr>
            <p:ph type="dt" idx="10"/>
          </p:nvPr>
        </p:nvSpPr>
        <p:spPr/>
        <p:txBody>
          <a:bodyPr/>
          <a:lstStyle/>
          <a:p>
            <a:fld id="{7D166AC9-700C-4134-802B-28E218B176A1}" type="datetimeFigureOut">
              <a:t>10/17/2026</a:t>
            </a:fld>
            <a:endParaRPr/>
          </a:p>
        </p:txBody>
      </p:sp>
      <p:sp>
        <p:nvSpPr>
          <p:cNvPr id="6" name="Footer Placeholder 5">
            <a:extLst>
              <a:ext uri="{FF2B5EF4-FFF2-40B4-BE49-F238E27FC236}">
                <a16:creationId xmlns:a16="http://schemas.microsoft.com/office/drawing/2014/main" id="{F27C1A14-F849-4F74-B1D3-CFC7E791592A}"/>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3407DF0D-6046-4C75-AB9D-EC943080BD24}"/>
              </a:ext>
            </a:extLst>
          </p:cNvPr>
          <p:cNvSpPr>
            <a:spLocks noGrp="1"/>
          </p:cNvSpPr>
          <p:nvPr>
            <p:ph type="sldNum" idx="12"/>
          </p:nvPr>
        </p:nvSpPr>
        <p:spPr/>
        <p:txBody>
          <a:bodyPr/>
          <a:lstStyle/>
          <a:p>
            <a:fld id="{433BE4F6-01EF-4B45-B3AC-86A1FD6F9850}" type="slidenum">
              <a:t>‹#›</a:t>
            </a:fld>
            <a:endParaRPr/>
          </a:p>
        </p:txBody>
      </p:sp>
    </p:spTree>
    <p:extLst>
      <p:ext uri="{BB962C8B-B14F-4D97-AF65-F5344CB8AC3E}">
        <p14:creationId xmlns:p14="http://schemas.microsoft.com/office/powerpoint/2010/main" val="275821621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CF504-1410-45CA-9947-D58AF39528FF}"/>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B6A0BA4D-3AF7-4206-B21E-5A2502E3D896}"/>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38FF816-39E7-40A5-A8EB-D0BD8DF9B7FB}"/>
              </a:ext>
            </a:extLst>
          </p:cNvPr>
          <p:cNvSpPr>
            <a:spLocks noGrp="1"/>
          </p:cNvSpPr>
          <p:nvPr>
            <p:ph type="dt" idx="10"/>
          </p:nvPr>
        </p:nvSpPr>
        <p:spPr/>
        <p:txBody>
          <a:bodyPr/>
          <a:lstStyle/>
          <a:p>
            <a:fld id="{7D166AC9-700C-4134-802B-28E218B176A1}" type="datetimeFigureOut">
              <a:t>10/17/2026</a:t>
            </a:fld>
            <a:endParaRPr/>
          </a:p>
        </p:txBody>
      </p:sp>
      <p:sp>
        <p:nvSpPr>
          <p:cNvPr id="5" name="Footer Placeholder 4">
            <a:extLst>
              <a:ext uri="{FF2B5EF4-FFF2-40B4-BE49-F238E27FC236}">
                <a16:creationId xmlns:a16="http://schemas.microsoft.com/office/drawing/2014/main" id="{84BC2CB3-04C4-438A-8A9D-1710E5A1C5A7}"/>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9AA8747E-2374-459A-847D-20092563327A}"/>
              </a:ext>
            </a:extLst>
          </p:cNvPr>
          <p:cNvSpPr>
            <a:spLocks noGrp="1"/>
          </p:cNvSpPr>
          <p:nvPr>
            <p:ph type="sldNum" idx="12"/>
          </p:nvPr>
        </p:nvSpPr>
        <p:spPr/>
        <p:txBody>
          <a:bodyPr/>
          <a:lstStyle/>
          <a:p>
            <a:fld id="{433BE4F6-01EF-4B45-B3AC-86A1FD6F9850}" type="slidenum">
              <a:t>‹#›</a:t>
            </a:fld>
            <a:endParaRPr/>
          </a:p>
        </p:txBody>
      </p:sp>
    </p:spTree>
    <p:extLst>
      <p:ext uri="{BB962C8B-B14F-4D97-AF65-F5344CB8AC3E}">
        <p14:creationId xmlns:p14="http://schemas.microsoft.com/office/powerpoint/2010/main" val="225842788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470DC9-CCC2-4134-8A7E-F23A62516715}"/>
              </a:ext>
            </a:extLst>
          </p:cNvPr>
          <p:cNvSpPr>
            <a:spLocks noGrp="1"/>
          </p:cNvSpPr>
          <p:nvPr>
            <p:ph type="title"/>
          </p:nvPr>
        </p:nvSpPr>
        <p:spPr>
          <a:xfrm>
            <a:off x="8724900" y="365125"/>
            <a:ext cx="2628900" cy="5811838"/>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4859DB7C-AFE5-4494-BB82-ACABCC0BAA5D}"/>
              </a:ext>
            </a:extLst>
          </p:cNvPr>
          <p:cNvSpPr>
            <a:spLocks noGrp="1"/>
          </p:cNvSpPr>
          <p:nvPr>
            <p:ph type="body" idx="1"/>
          </p:nvPr>
        </p:nvSpPr>
        <p:spPr>
          <a:xfrm>
            <a:off x="838200" y="365125"/>
            <a:ext cx="7734300" cy="5811838"/>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B8EC4647-4859-4BA7-95C8-2A4E59925FA0}"/>
              </a:ext>
            </a:extLst>
          </p:cNvPr>
          <p:cNvSpPr>
            <a:spLocks noGrp="1"/>
          </p:cNvSpPr>
          <p:nvPr>
            <p:ph type="dt" idx="10"/>
          </p:nvPr>
        </p:nvSpPr>
        <p:spPr/>
        <p:txBody>
          <a:bodyPr/>
          <a:lstStyle/>
          <a:p>
            <a:fld id="{7D166AC9-700C-4134-802B-28E218B176A1}" type="datetimeFigureOut">
              <a:t>10/17/2026</a:t>
            </a:fld>
            <a:endParaRPr/>
          </a:p>
        </p:txBody>
      </p:sp>
      <p:sp>
        <p:nvSpPr>
          <p:cNvPr id="5" name="Footer Placeholder 4">
            <a:extLst>
              <a:ext uri="{FF2B5EF4-FFF2-40B4-BE49-F238E27FC236}">
                <a16:creationId xmlns:a16="http://schemas.microsoft.com/office/drawing/2014/main" id="{871E2C2F-A3FC-4F38-96BB-75B9C396BE96}"/>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DC3651D-2524-4579-80C8-60E095307391}"/>
              </a:ext>
            </a:extLst>
          </p:cNvPr>
          <p:cNvSpPr>
            <a:spLocks noGrp="1"/>
          </p:cNvSpPr>
          <p:nvPr>
            <p:ph type="sldNum" idx="12"/>
          </p:nvPr>
        </p:nvSpPr>
        <p:spPr/>
        <p:txBody>
          <a:bodyPr/>
          <a:lstStyle/>
          <a:p>
            <a:fld id="{433BE4F6-01EF-4B45-B3AC-86A1FD6F9850}" type="slidenum">
              <a:t>‹#›</a:t>
            </a:fld>
            <a:endParaRPr/>
          </a:p>
        </p:txBody>
      </p:sp>
    </p:spTree>
    <p:extLst>
      <p:ext uri="{BB962C8B-B14F-4D97-AF65-F5344CB8AC3E}">
        <p14:creationId xmlns:p14="http://schemas.microsoft.com/office/powerpoint/2010/main" val="1178231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17/10/2026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10/17/2026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17/10/2026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10/17/2026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10/17/2026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10/17/2026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284612333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4EE90B-5648-4A6B-B655-24FA09960E5F}"/>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16A2B428-1F8C-4225-883E-BA3E0774DEE5}"/>
              </a:ext>
            </a:extLst>
          </p:cNvPr>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D1CD1384-B710-4E8D-B531-1756E111B171}"/>
              </a:ext>
            </a:extLst>
          </p:cNvPr>
          <p:cNvSpPr>
            <a:spLocks noGrp="1"/>
          </p:cNvSpPr>
          <p:nvPr>
            <p:ph type="dt" idx="2"/>
          </p:nvPr>
        </p:nvSpPr>
        <p:spPr>
          <a:xfrm>
            <a:off x="838200" y="6356350"/>
            <a:ext cx="2743200" cy="365125"/>
          </a:xfrm>
          <a:prstGeom prst="rect">
            <a:avLst/>
          </a:prstGeom>
        </p:spPr>
        <p:txBody>
          <a:bodyPr vert="horz" lIns="91440" tIns="45720" rIns="91440" bIns="45720" anchor="ctr"/>
          <a:lstStyle>
            <a:lvl1pPr algn="l">
              <a:buNone/>
              <a:defRPr sz="1200">
                <a:solidFill>
                  <a:schemeClr val="tx1">
                    <a:tint val="75000"/>
                  </a:schemeClr>
                </a:solidFill>
              </a:defRPr>
            </a:lvl1pPr>
          </a:lstStyle>
          <a:p>
            <a:fld id="{7D166AC9-700C-4134-802B-28E218B176A1}" type="datetimeFigureOut">
              <a:t>10/17/2026</a:t>
            </a:fld>
            <a:endParaRPr/>
          </a:p>
        </p:txBody>
      </p:sp>
      <p:sp>
        <p:nvSpPr>
          <p:cNvPr id="5" name="Footer Placeholder 4">
            <a:extLst>
              <a:ext uri="{FF2B5EF4-FFF2-40B4-BE49-F238E27FC236}">
                <a16:creationId xmlns:a16="http://schemas.microsoft.com/office/drawing/2014/main" id="{9185B94F-4D8D-421C-BF57-7677DD29E52E}"/>
              </a:ext>
            </a:extLst>
          </p:cNvPr>
          <p:cNvSpPr>
            <a:spLocks noGrp="1"/>
          </p:cNvSpPr>
          <p:nvPr>
            <p:ph type="ftr" idx="3"/>
          </p:nvPr>
        </p:nvSpPr>
        <p:spPr>
          <a:xfrm>
            <a:off x="4038600" y="6356350"/>
            <a:ext cx="41148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1A820216-133E-4A3A-85D4-7E56F2174A5F}"/>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433BE4F6-01EF-4B45-B3AC-86A1FD6F9850}" type="slidenum">
              <a:t>‹#›</a:t>
            </a:fld>
            <a:endParaRPr/>
          </a:p>
        </p:txBody>
      </p:sp>
    </p:spTree>
    <p:extLst>
      <p:ext uri="{BB962C8B-B14F-4D97-AF65-F5344CB8AC3E}">
        <p14:creationId xmlns:p14="http://schemas.microsoft.com/office/powerpoint/2010/main" val="27604318"/>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a:lnSpc>
          <a:spcPct val="90000"/>
        </a:lnSpc>
        <a:spcBef>
          <a:spcPct val="0"/>
        </a:spcBef>
        <a:buNone/>
        <a:defRPr sz="44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48.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notesSlide" Target="../notesSlides/notesSlide5.xml"/><Relationship Id="rId7" Type="http://schemas.openxmlformats.org/officeDocument/2006/relationships/image" Target="../media/image22.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svg"/><Relationship Id="rId9" Type="http://schemas.openxmlformats.org/officeDocument/2006/relationships/image" Target="../media/image24.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18</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-10-2026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005:</a:t>
            </a:r>
            <a:r>
              <a:rPr lang="en-US" sz="7200" b="1" dirty="0">
                <a:solidFill>
                  <a:schemeClr val="bg1"/>
                </a:solidFill>
                <a:effectLst>
                  <a:outerShdw blurRad="38100" dist="38100" dir="2700000" algn="tl">
                    <a:srgbClr val="000000">
                      <a:alpha val="43137"/>
                    </a:srgbClr>
                  </a:outerShdw>
                </a:effectLst>
              </a:rPr>
              <a:t> NEVER GIVE UP</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NEVER GIVE UP [GHS 005]</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be sad or desponding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If thou hast faith to believe;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Grace, for the duties before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Ask of thy God and receive.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2113794" y="211665"/>
            <a:ext cx="8780933" cy="636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 . . . er  give up, . . .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 . . . er  give up, . .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give up to thy sorrows,</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will bid them depart;</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 . . in the Lord, . . .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 . . in the Lord, . .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when your trials are greatest,</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in the Lord and take heart.</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23F77-5B7E-6698-5E82-21CD158B85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7230D1-DFA9-32DE-3361-B3EABE8883D3}"/>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NEVER GIVE UP [GHS 005]</a:t>
            </a:r>
          </a:p>
        </p:txBody>
      </p:sp>
      <p:grpSp>
        <p:nvGrpSpPr>
          <p:cNvPr id="3" name="Group 2">
            <a:extLst>
              <a:ext uri="{FF2B5EF4-FFF2-40B4-BE49-F238E27FC236}">
                <a16:creationId xmlns:a16="http://schemas.microsoft.com/office/drawing/2014/main" id="{BEE95FC3-50E7-FAFC-5588-36444FAAD487}"/>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76C2E9F6-1B73-29EA-8BFC-68AB18FAE56F}"/>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if thy burdens oppress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thy life may be drear;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Look on the side that is brightest,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Pray, and thy path will be clear.</a:t>
              </a:r>
            </a:p>
          </p:txBody>
        </p:sp>
        <p:sp>
          <p:nvSpPr>
            <p:cNvPr id="14341" name="TextBox 5">
              <a:extLst>
                <a:ext uri="{FF2B5EF4-FFF2-40B4-BE49-F238E27FC236}">
                  <a16:creationId xmlns:a16="http://schemas.microsoft.com/office/drawing/2014/main" id="{E5328B02-676A-9D9A-C328-612E9FD5E46A}"/>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199518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1A258-627B-1EB8-594E-FAC8A880E830}"/>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F6BB65A4-07FF-280B-738D-73FF391501A0}"/>
              </a:ext>
            </a:extLst>
          </p:cNvPr>
          <p:cNvSpPr txBox="1">
            <a:spLocks noChangeArrowheads="1"/>
          </p:cNvSpPr>
          <p:nvPr/>
        </p:nvSpPr>
        <p:spPr bwMode="auto">
          <a:xfrm>
            <a:off x="2113794" y="211665"/>
            <a:ext cx="8780933" cy="636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 . . . er  give up, . . .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 . . . er  give up, . .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give up to thy sorrows,</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will bid them depart;</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 . . in the Lord, . . .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 . . in the Lord, . .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when your trials are greatest,</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in the Lord and take heart.</a:t>
            </a:r>
          </a:p>
        </p:txBody>
      </p:sp>
    </p:spTree>
    <p:extLst>
      <p:ext uri="{BB962C8B-B14F-4D97-AF65-F5344CB8AC3E}">
        <p14:creationId xmlns:p14="http://schemas.microsoft.com/office/powerpoint/2010/main" val="835563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2AAF6-DC02-39A9-056E-6810A6292F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8B0D34-3694-9511-AF53-7FCBF29C370C}"/>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NEVER GIVE UP [GHS 005]</a:t>
            </a:r>
          </a:p>
        </p:txBody>
      </p:sp>
      <p:grpSp>
        <p:nvGrpSpPr>
          <p:cNvPr id="3" name="Group 2">
            <a:extLst>
              <a:ext uri="{FF2B5EF4-FFF2-40B4-BE49-F238E27FC236}">
                <a16:creationId xmlns:a16="http://schemas.microsoft.com/office/drawing/2014/main" id="{844136AF-BAA0-AA37-1998-5B2AD17497ED}"/>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07C0850D-F918-B1F3-081E-482B2D06C1D7}"/>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be sad or desponding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is a morrow for thee;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Soon thou shalt dwell in its brightness,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with the Lord thou shalt be.</a:t>
              </a:r>
            </a:p>
          </p:txBody>
        </p:sp>
        <p:sp>
          <p:nvSpPr>
            <p:cNvPr id="14341" name="TextBox 5">
              <a:extLst>
                <a:ext uri="{FF2B5EF4-FFF2-40B4-BE49-F238E27FC236}">
                  <a16:creationId xmlns:a16="http://schemas.microsoft.com/office/drawing/2014/main" id="{AE527DA7-B622-C2E0-1535-E86DFFC6FDC0}"/>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520409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F31E2-11AA-3EA6-72F2-D48007F4F4D6}"/>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17A500EE-23AC-635F-7111-2F905B22CF5C}"/>
              </a:ext>
            </a:extLst>
          </p:cNvPr>
          <p:cNvSpPr txBox="1">
            <a:spLocks noChangeArrowheads="1"/>
          </p:cNvSpPr>
          <p:nvPr/>
        </p:nvSpPr>
        <p:spPr bwMode="auto">
          <a:xfrm>
            <a:off x="2113794" y="211665"/>
            <a:ext cx="8780933" cy="636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 . . . er  give up, . . .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 . . . er  give up, . .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give up to thy sorrows,</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will bid them depart;</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 . . in the Lord, . . .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 . . in the Lord, . .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when your trials are greatest,</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in the Lord and take heart.</a:t>
            </a:r>
          </a:p>
        </p:txBody>
      </p:sp>
    </p:spTree>
    <p:extLst>
      <p:ext uri="{BB962C8B-B14F-4D97-AF65-F5344CB8AC3E}">
        <p14:creationId xmlns:p14="http://schemas.microsoft.com/office/powerpoint/2010/main" val="604391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02218-2AB4-BFEF-1003-94E2EEF28B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CFCC55-D9F7-9121-565A-19767AE81E41}"/>
              </a:ext>
            </a:extLst>
          </p:cNvPr>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NEVER GIVE UP [GHS 005]</a:t>
            </a:r>
          </a:p>
        </p:txBody>
      </p:sp>
      <p:grpSp>
        <p:nvGrpSpPr>
          <p:cNvPr id="3" name="Group 2">
            <a:extLst>
              <a:ext uri="{FF2B5EF4-FFF2-40B4-BE49-F238E27FC236}">
                <a16:creationId xmlns:a16="http://schemas.microsoft.com/office/drawing/2014/main" id="{906C4252-8E2B-00C1-FC29-C15A3A16BF0E}"/>
              </a:ext>
            </a:extLst>
          </p:cNvPr>
          <p:cNvGrpSpPr/>
          <p:nvPr/>
        </p:nvGrpSpPr>
        <p:grpSpPr>
          <a:xfrm>
            <a:off x="243372" y="1656012"/>
            <a:ext cx="11948629" cy="3262432"/>
            <a:chOff x="257130" y="1719391"/>
            <a:chExt cx="10547818" cy="3262432"/>
          </a:xfrm>
        </p:grpSpPr>
        <p:sp>
          <p:nvSpPr>
            <p:cNvPr id="14339" name="TextBox 1">
              <a:extLst>
                <a:ext uri="{FF2B5EF4-FFF2-40B4-BE49-F238E27FC236}">
                  <a16:creationId xmlns:a16="http://schemas.microsoft.com/office/drawing/2014/main" id="{D4E89362-C2A3-4962-6DC9-C1DABB5EF5F9}"/>
                </a:ext>
              </a:extLst>
            </p:cNvPr>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be sad or desponding</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Lean on the arm of thy Lord;</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Dwell in the depths of His mercy,</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 shall receive thy reward.</a:t>
              </a:r>
            </a:p>
          </p:txBody>
        </p:sp>
        <p:sp>
          <p:nvSpPr>
            <p:cNvPr id="14341" name="TextBox 5">
              <a:extLst>
                <a:ext uri="{FF2B5EF4-FFF2-40B4-BE49-F238E27FC236}">
                  <a16:creationId xmlns:a16="http://schemas.microsoft.com/office/drawing/2014/main" id="{5F99D8B0-64CF-E551-90F3-775A7FA25FBB}"/>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053665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5E92A-DB5E-1835-E772-2504F04836C1}"/>
            </a:ext>
          </a:extLst>
        </p:cNvPr>
        <p:cNvGrpSpPr/>
        <p:nvPr/>
      </p:nvGrpSpPr>
      <p:grpSpPr>
        <a:xfrm>
          <a:off x="0" y="0"/>
          <a:ext cx="0" cy="0"/>
          <a:chOff x="0" y="0"/>
          <a:chExt cx="0" cy="0"/>
        </a:xfrm>
      </p:grpSpPr>
      <p:sp>
        <p:nvSpPr>
          <p:cNvPr id="14340" name="TextBox 1">
            <a:extLst>
              <a:ext uri="{FF2B5EF4-FFF2-40B4-BE49-F238E27FC236}">
                <a16:creationId xmlns:a16="http://schemas.microsoft.com/office/drawing/2014/main" id="{A8D036F4-3E99-FC82-0398-AEEA15EDF7BA}"/>
              </a:ext>
            </a:extLst>
          </p:cNvPr>
          <p:cNvSpPr txBox="1">
            <a:spLocks noChangeArrowheads="1"/>
          </p:cNvSpPr>
          <p:nvPr/>
        </p:nvSpPr>
        <p:spPr bwMode="auto">
          <a:xfrm>
            <a:off x="2113794" y="211665"/>
            <a:ext cx="8780933" cy="6365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 . . . er  give up, . . .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 . . . er  give up, . .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give up to thy sorrows,</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will bid them depart;</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 . . in the Lord, . . .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 . . in the Lord, . . .</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Sing when your trials are greatest,</a:t>
            </a:r>
          </a:p>
          <a:p>
            <a:pPr marL="0" marR="0" lvl="0" indent="0" algn="l" defTabSz="914400" rtl="0" eaLnBrk="1" fontAlgn="base" latinLnBrk="0" hangingPunct="1">
              <a:lnSpc>
                <a:spcPct val="100000"/>
              </a:lnSpc>
              <a:spcBef>
                <a:spcPts val="100"/>
              </a:spcBef>
              <a:spcAft>
                <a:spcPts val="100"/>
              </a:spcAft>
              <a:buClrTx/>
              <a:buSzTx/>
              <a:buFontTx/>
              <a:buNone/>
              <a:tabLst/>
              <a:defRPr/>
            </a:pPr>
            <a:r>
              <a:rPr kumimoji="0" lang="en-GB"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Trust in the Lord and take heart.</a:t>
            </a:r>
          </a:p>
        </p:txBody>
      </p:sp>
      <p:sp>
        <p:nvSpPr>
          <p:cNvPr id="3" name="Oval 2">
            <a:extLst>
              <a:ext uri="{FF2B5EF4-FFF2-40B4-BE49-F238E27FC236}">
                <a16:creationId xmlns:a16="http://schemas.microsoft.com/office/drawing/2014/main" id="{C64A8227-4600-A974-B614-C3965468E84C}"/>
              </a:ext>
            </a:extLst>
          </p:cNvPr>
          <p:cNvSpPr/>
          <p:nvPr/>
        </p:nvSpPr>
        <p:spPr>
          <a:xfrm>
            <a:off x="10894727" y="6045665"/>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75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a:extLst>
              <a:ext uri="{FF2B5EF4-FFF2-40B4-BE49-F238E27FC236}">
                <a16:creationId xmlns:a16="http://schemas.microsoft.com/office/drawing/2014/main" id="{3DE1F7D0-0863-440F-9293-2A816F0A928A}"/>
              </a:ext>
            </a:extLst>
          </p:cNvPr>
          <p:cNvSpPr>
            <a:spLocks noGrp="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a:extLst>
              <a:ext uri="{FF2B5EF4-FFF2-40B4-BE49-F238E27FC236}">
                <a16:creationId xmlns:a16="http://schemas.microsoft.com/office/drawing/2014/main" id="{8FD60C96-F8E7-4A06-9C89-BE4E9F950B38}"/>
              </a:ext>
            </a:extLst>
          </p:cNvPr>
          <p:cNvSpPr>
            <a:spLocks noGrp="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2F9D8B75-E417-4530-8653-0BA901B3A299}"/>
              </a:ext>
            </a:extLst>
          </p:cNvPr>
          <p:cNvSpPr>
            <a:spLocks noGrp="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26E7D889-FC6E-444E-B6F8-9BE924939502}"/>
              </a:ext>
            </a:extLst>
          </p:cNvPr>
          <p:cNvSpPr>
            <a:spLocks noGrp="1"/>
          </p:cNvSpPr>
          <p:nvPr>
            <p:ph type="ctrTitle"/>
          </p:nvPr>
        </p:nvSpPr>
        <p:spPr>
          <a:xfrm>
            <a:off x="1524000" y="1376363"/>
            <a:ext cx="9144000" cy="2521594"/>
          </a:xfrm>
        </p:spPr>
        <p:txBody>
          <a:bodyPr>
            <a:normAutofit/>
          </a:bodyPr>
          <a:lstStyle/>
          <a:p>
            <a:r>
              <a:rPr sz="7000" b="1" i="0" u="none" cap="none" spc="0">
                <a:ln>
                  <a:noFill/>
                </a:ln>
                <a:latin typeface="Cambria"/>
                <a:ea typeface="Cambria"/>
                <a:cs typeface="Cambria"/>
              </a:rPr>
              <a:t>SEARCH THE SCRIPTURES</a:t>
            </a:r>
            <a:endParaRPr sz="7000"/>
          </a:p>
        </p:txBody>
      </p:sp>
      <p:sp>
        <p:nvSpPr>
          <p:cNvPr id="3" name="Subtitle 2">
            <a:extLst>
              <a:ext uri="{FF2B5EF4-FFF2-40B4-BE49-F238E27FC236}">
                <a16:creationId xmlns:a16="http://schemas.microsoft.com/office/drawing/2014/main" id="{BA92689F-D1EF-46AD-869E-2E129B31E4A7}"/>
              </a:ext>
            </a:extLst>
          </p:cNvPr>
          <p:cNvSpPr>
            <a:spLocks noGrp="1"/>
          </p:cNvSpPr>
          <p:nvPr>
            <p:ph type="subTitle" idx="1"/>
          </p:nvPr>
        </p:nvSpPr>
        <p:spPr>
          <a:xfrm>
            <a:off x="1524000" y="4617728"/>
            <a:ext cx="9144000" cy="944339"/>
          </a:xfrm>
        </p:spPr>
        <p:txBody>
          <a:bodyPr>
            <a:normAutofit/>
          </a:bodyPr>
          <a:lstStyle/>
          <a:p>
            <a:r>
              <a:rPr sz="2400" b="1">
                <a:latin typeface="Calibri"/>
                <a:ea typeface="Calibri"/>
                <a:cs typeface="Calibri"/>
              </a:rPr>
              <a:t>18-10-2026</a:t>
            </a:r>
          </a:p>
        </p:txBody>
      </p:sp>
      <p:sp>
        <p:nvSpPr>
          <p:cNvPr id="15" name="Straight Connector 14">
            <a:extLst>
              <a:ext uri="{FF2B5EF4-FFF2-40B4-BE49-F238E27FC236}">
                <a16:creationId xmlns:a16="http://schemas.microsoft.com/office/drawing/2014/main" id="{2D64D504-AD87-406F-91AF-08B21E3AF38D}"/>
              </a:ext>
            </a:extLst>
          </p:cNvPr>
          <p:cNvSpPr>
            <a:spLocks noGrp="1"/>
          </p:cNvSpPr>
          <p:nvPr/>
        </p:nv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32" name="Picture 3"/>
          <p:cNvPicPr>
            <a:picLocks noChangeAspect="1"/>
          </p:cNvPicPr>
          <p:nvPr/>
        </p:nvPicPr>
        <p:blipFill>
          <a:blip r:embed="rId2"/>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18335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AA2B9B60-04E4-4818-AC59-4291629AF736}"/>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endParaRPr>
          </a:p>
        </p:txBody>
      </p:sp>
      <p:sp>
        <p:nvSpPr>
          <p:cNvPr id="2" name="Title 1">
            <a:extLst>
              <a:ext uri="{FF2B5EF4-FFF2-40B4-BE49-F238E27FC236}">
                <a16:creationId xmlns:a16="http://schemas.microsoft.com/office/drawing/2014/main" id="{6929276C-00E5-4DA9-9A9A-ECBDEC94BFD1}"/>
              </a:ext>
            </a:extLst>
          </p:cNvPr>
          <p:cNvSpPr>
            <a:spLocks noGrp="1"/>
          </p:cNvSpPr>
          <p:nvPr>
            <p:ph type="title"/>
          </p:nvPr>
        </p:nvSpPr>
        <p:spPr>
          <a:xfrm>
            <a:off x="777240" y="731519"/>
            <a:ext cx="2845191" cy="3237579"/>
          </a:xfrm>
        </p:spPr>
        <p:txBody>
          <a:bodyPr>
            <a:normAutofit/>
          </a:bodyPr>
          <a:lstStyle/>
          <a:p>
            <a:pPr algn="ctr">
              <a:buNone/>
            </a:pPr>
            <a:r>
              <a:rPr sz="2800" b="1" i="0" u="none" cap="none" spc="0">
                <a:ln>
                  <a:noFill/>
                </a:ln>
                <a:solidFill>
                  <a:srgbClr val="FFFFFF"/>
                </a:solidFill>
                <a:latin typeface="Cambria"/>
                <a:ea typeface="Cambria"/>
                <a:cs typeface="Cambria"/>
              </a:rPr>
              <a:t>REVIEW OF THE ASSIGNMENT FROM LAST STUDY</a:t>
            </a:r>
            <a:endParaRPr sz="2800">
              <a:solidFill>
                <a:srgbClr val="FFFFFF"/>
              </a:solidFill>
            </a:endParaRPr>
          </a:p>
        </p:txBody>
      </p:sp>
      <p:sp>
        <p:nvSpPr>
          <p:cNvPr id="11" name="Rectangle 10">
            <a:extLst>
              <a:ext uri="{FF2B5EF4-FFF2-40B4-BE49-F238E27FC236}">
                <a16:creationId xmlns:a16="http://schemas.microsoft.com/office/drawing/2014/main" id="{337A0728-A0BA-4B6B-8D25-BC2C1FDD4E6D}"/>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endParaRPr>
          </a:p>
        </p:txBody>
      </p:sp>
      <p:sp>
        <p:nvSpPr>
          <p:cNvPr id="13" name="Rectangle 12">
            <a:extLst>
              <a:ext uri="{FF2B5EF4-FFF2-40B4-BE49-F238E27FC236}">
                <a16:creationId xmlns:a16="http://schemas.microsoft.com/office/drawing/2014/main" id="{7C9D7A3F-9EAE-4F60-A819-E92DFDD5D481}"/>
              </a:ext>
            </a:extLst>
          </p:cNvPr>
          <p:cNvSpPr>
            <a:spLocks noGrp="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3" name="Content Placeholder 2">
            <a:extLst>
              <a:ext uri="{FF2B5EF4-FFF2-40B4-BE49-F238E27FC236}">
                <a16:creationId xmlns:a16="http://schemas.microsoft.com/office/drawing/2014/main" id="{36A72A1D-24AC-4561-BC9F-6ADE7ECE472D}"/>
              </a:ext>
            </a:extLst>
          </p:cNvPr>
          <p:cNvSpPr>
            <a:spLocks noGrp="1"/>
          </p:cNvSpPr>
          <p:nvPr>
            <p:ph idx="1"/>
          </p:nvPr>
        </p:nvSpPr>
        <p:spPr>
          <a:xfrm>
            <a:off x="4044603" y="448056"/>
            <a:ext cx="7688475" cy="5961890"/>
          </a:xfrm>
        </p:spPr>
        <p:txBody>
          <a:bodyPr anchor="ctr">
            <a:noAutofit/>
          </a:bodyPr>
          <a:lstStyle/>
          <a:p>
            <a:pPr marL="0" indent="0" algn="ctr">
              <a:buNone/>
            </a:pPr>
            <a:r>
              <a:rPr sz="2800" b="1" i="0">
                <a:solidFill>
                  <a:srgbClr val="000000"/>
                </a:solidFill>
                <a:latin typeface="Calibri"/>
                <a:ea typeface="Calibri"/>
                <a:cs typeface="Calibri"/>
              </a:rPr>
              <a:t>While sharing the gospel, you meet someone who is afraid because his father cursed him after he disobeyed. Search the Scriptures for three passages you would use to guide and encourage him. Explain how each passage applies to his situation and what steps he should take. Be ready to share your findings next week.</a:t>
            </a:r>
          </a:p>
          <a:p>
            <a:pPr marL="0" indent="0" algn="ctr">
              <a:buNone/>
            </a:pPr>
            <a:endParaRPr sz="2800" b="1" i="0">
              <a:solidFill>
                <a:srgbClr val="000000"/>
              </a:solidFill>
              <a:latin typeface="Calibri"/>
              <a:ea typeface="Calibri"/>
              <a:cs typeface="Calibri"/>
            </a:endParaRPr>
          </a:p>
          <a:p>
            <a:pPr marL="0" indent="0" algn="ctr">
              <a:buNone/>
            </a:pPr>
            <a:r>
              <a:rPr sz="2800" b="1" i="0">
                <a:solidFill>
                  <a:srgbClr val="000000"/>
                </a:solidFill>
                <a:latin typeface="Calibri"/>
                <a:ea typeface="Calibri"/>
                <a:cs typeface="Calibri"/>
              </a:rPr>
              <a:t>Volunteer please!</a:t>
            </a:r>
          </a:p>
        </p:txBody>
      </p:sp>
      <p:pic>
        <p:nvPicPr>
          <p:cNvPr id="27" name="Picture 3"/>
          <p:cNvPicPr>
            <a:picLocks noChangeAspect="1"/>
          </p:cNvPicPr>
          <p:nvPr/>
        </p:nvPicPr>
        <p:blipFill>
          <a:blip r:embed="rId2"/>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9B5F058E-7051-41F4-9CE1-6EB26DFC8BEA}"/>
              </a:ext>
            </a:extLst>
          </p:cNvPr>
          <p:cNvSpPr>
            <a:spLocks noGrp="1"/>
          </p:cNvSpPr>
          <p:nvPr/>
        </p:nvSpPr>
        <p:spPr>
          <a:xfrm>
            <a:off x="466344" y="4485736"/>
            <a:ext cx="3414368" cy="1818229"/>
          </a:xfrm>
          <a:prstGeom prst="rect">
            <a:avLst/>
          </a:prstGeom>
        </p:spPr>
        <p:txBody>
          <a:bodyPr vert="horz" lIns="91440" tIns="45720" rIns="91440" bIns="45720" anchor="ctr">
            <a:normAutofit/>
          </a:bodyPr>
          <a:lstStyle>
            <a:lvl1pPr algn="l" defTabSz="914400">
              <a:lnSpc>
                <a:spcPct val="90000"/>
              </a:lnSpc>
              <a:spcBef>
                <a:spcPct val="0"/>
              </a:spcBef>
              <a:buNone/>
              <a:defRPr sz="4400" kern="1200">
                <a:solidFill>
                  <a:schemeClr val="tx1"/>
                </a:solidFill>
                <a:latin typeface="+mj-lt"/>
                <a:ea typeface="+mj-lt"/>
                <a:cs typeface="+mj-lt"/>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sz="2500" b="1" i="1" u="none" strike="noStrike" kern="1200" cap="none" spc="0" normalizeH="0" baseline="0" noProof="0">
                <a:ln>
                  <a:noFill/>
                </a:ln>
                <a:solidFill>
                  <a:srgbClr val="FFFFFF"/>
                </a:solidFill>
                <a:effectLst/>
                <a:uLnTx/>
                <a:uFillTx/>
                <a:latin typeface="Cambria"/>
                <a:ea typeface="Cambria"/>
                <a:cs typeface="Cambria"/>
              </a:rPr>
              <a:t>Jacob’s Last Days on Earth</a:t>
            </a:r>
          </a:p>
        </p:txBody>
      </p:sp>
    </p:spTree>
    <p:extLst>
      <p:ext uri="{BB962C8B-B14F-4D97-AF65-F5344CB8AC3E}">
        <p14:creationId xmlns:p14="http://schemas.microsoft.com/office/powerpoint/2010/main" val="402866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BEB0A398-C9CE-4BCF-9A8B-CE50AF9A9836}"/>
              </a:ext>
            </a:extLst>
          </p:cNvPr>
          <p:cNvSpPr>
            <a:spLocks noGrp="1"/>
          </p:cNvSpPr>
          <p:nvPr/>
        </p:nvSpPr>
        <p:spPr>
          <a:xfrm>
            <a:off x="336884" y="311449"/>
            <a:ext cx="4332307" cy="6179552"/>
          </a:xfrm>
          <a:prstGeom prst="rect">
            <a:avLst/>
          </a:prstGeom>
          <a:solidFill>
            <a:srgbClr val="404040"/>
          </a:solidFill>
          <a:ln w="127000"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4ACF7A1A-C267-4A78-B243-0F10E9C9219D}"/>
              </a:ext>
            </a:extLst>
          </p:cNvPr>
          <p:cNvSpPr>
            <a:spLocks noGrp="1"/>
          </p:cNvSpPr>
          <p:nvPr>
            <p:ph type="title"/>
          </p:nvPr>
        </p:nvSpPr>
        <p:spPr>
          <a:xfrm>
            <a:off x="698049" y="742951"/>
            <a:ext cx="3609975" cy="4962524"/>
          </a:xfrm>
        </p:spPr>
        <p:txBody>
          <a:bodyPr vert="horz" lIns="91440" tIns="45720" rIns="91440" bIns="45720" anchor="ctr">
            <a:noAutofit/>
          </a:bodyPr>
          <a:lstStyle/>
          <a:p>
            <a:pPr algn="ctr">
              <a:lnSpc>
                <a:spcPct val="100000"/>
              </a:lnSpc>
              <a:spcBef>
                <a:spcPts val="0"/>
              </a:spcBef>
              <a:spcAft>
                <a:spcPts val="1800"/>
              </a:spcAft>
              <a:buNone/>
            </a:pPr>
            <a:r>
              <a:rPr sz="4400" b="1" i="0" u="sng" cap="none" spc="0">
                <a:ln>
                  <a:noFill/>
                </a:ln>
                <a:solidFill>
                  <a:srgbClr val="FFFFFF"/>
                </a:solidFill>
                <a:latin typeface="Calibri"/>
                <a:ea typeface="Calibri"/>
                <a:cs typeface="Calibri"/>
              </a:rPr>
              <a:t>LESSON 41:</a:t>
            </a:r>
            <a:endParaRPr sz="4400" b="1" i="0" u="sng" kern="1200">
              <a:solidFill>
                <a:srgbClr val="FFFFFF"/>
              </a:solidFill>
              <a:latin typeface="Calibri"/>
              <a:ea typeface="Calibri"/>
              <a:cs typeface="Calibri"/>
            </a:endParaRPr>
          </a:p>
          <a:p>
            <a:pPr algn="ctr">
              <a:lnSpc>
                <a:spcPct val="100000"/>
              </a:lnSpc>
              <a:spcBef>
                <a:spcPts val="0"/>
              </a:spcBef>
              <a:spcAft>
                <a:spcPts val="0"/>
              </a:spcAft>
              <a:buNone/>
            </a:pPr>
            <a:r>
              <a:rPr sz="3400" b="1" i="0" u="none" cap="none" spc="0">
                <a:ln>
                  <a:noFill/>
                </a:ln>
                <a:solidFill>
                  <a:srgbClr val="FFFFFF"/>
                </a:solidFill>
                <a:latin typeface="Calibri"/>
                <a:ea typeface="Calibri"/>
                <a:cs typeface="Calibri"/>
              </a:rPr>
              <a:t>Israel’s</a:t>
            </a:r>
            <a:endParaRPr sz="3400" b="1" i="0" u="none" kern="1200">
              <a:solidFill>
                <a:srgbClr val="FFFFFF"/>
              </a:solidFill>
              <a:latin typeface="Calibri"/>
              <a:ea typeface="Calibri"/>
              <a:cs typeface="Calibri"/>
            </a:endParaRPr>
          </a:p>
          <a:p>
            <a:pPr algn="ctr">
              <a:lnSpc>
                <a:spcPct val="100000"/>
              </a:lnSpc>
              <a:spcBef>
                <a:spcPts val="0"/>
              </a:spcBef>
              <a:spcAft>
                <a:spcPts val="0"/>
              </a:spcAft>
              <a:buNone/>
            </a:pPr>
            <a:r>
              <a:rPr sz="3400" b="1" i="0" u="none" cap="none" spc="0">
                <a:ln>
                  <a:noFill/>
                </a:ln>
                <a:solidFill>
                  <a:srgbClr val="FFFFFF"/>
                </a:solidFill>
                <a:latin typeface="Calibri"/>
                <a:ea typeface="Calibri"/>
                <a:cs typeface="Calibri"/>
              </a:rPr>
              <a:t>Multiplication</a:t>
            </a:r>
            <a:endParaRPr sz="3400" b="1" i="0" u="none" kern="1200">
              <a:solidFill>
                <a:srgbClr val="FFFFFF"/>
              </a:solidFill>
              <a:latin typeface="Calibri"/>
              <a:ea typeface="Calibri"/>
              <a:cs typeface="Calibri"/>
            </a:endParaRPr>
          </a:p>
          <a:p>
            <a:pPr algn="ctr">
              <a:lnSpc>
                <a:spcPct val="100000"/>
              </a:lnSpc>
              <a:spcBef>
                <a:spcPts val="0"/>
              </a:spcBef>
              <a:spcAft>
                <a:spcPts val="0"/>
              </a:spcAft>
              <a:buNone/>
            </a:pPr>
            <a:r>
              <a:rPr sz="3400" b="1" i="0" u="none" cap="none" spc="0">
                <a:ln>
                  <a:noFill/>
                </a:ln>
                <a:solidFill>
                  <a:srgbClr val="FFFFFF"/>
                </a:solidFill>
                <a:latin typeface="Calibri"/>
                <a:ea typeface="Calibri"/>
                <a:cs typeface="Calibri"/>
              </a:rPr>
              <a:t>and Oppression</a:t>
            </a:r>
            <a:endParaRPr sz="3400" b="1" i="0" u="none" kern="1200">
              <a:solidFill>
                <a:srgbClr val="FFFFFF"/>
              </a:solidFill>
              <a:latin typeface="Calibri"/>
              <a:ea typeface="Calibri"/>
              <a:cs typeface="Calibri"/>
            </a:endParaRPr>
          </a:p>
          <a:p>
            <a:pPr algn="ctr">
              <a:lnSpc>
                <a:spcPct val="100000"/>
              </a:lnSpc>
              <a:spcBef>
                <a:spcPts val="0"/>
              </a:spcBef>
              <a:spcAft>
                <a:spcPts val="0"/>
              </a:spcAft>
              <a:buNone/>
            </a:pPr>
            <a:r>
              <a:rPr sz="3400" b="1" i="0" u="none" cap="none" spc="0">
                <a:ln>
                  <a:noFill/>
                </a:ln>
                <a:solidFill>
                  <a:srgbClr val="FFFFFF"/>
                </a:solidFill>
                <a:latin typeface="Calibri"/>
                <a:ea typeface="Calibri"/>
                <a:cs typeface="Calibri"/>
              </a:rPr>
              <a:t>in Egypt</a:t>
            </a:r>
            <a:endParaRPr sz="3400" b="1" i="0" u="none" kern="1200">
              <a:solidFill>
                <a:srgbClr val="FFFFFF"/>
              </a:solidFill>
              <a:latin typeface="Calibri"/>
              <a:ea typeface="Calibri"/>
              <a:cs typeface="Calibri"/>
            </a:endParaRPr>
          </a:p>
        </p:txBody>
      </p:sp>
      <p:pic>
        <p:nvPicPr>
          <p:cNvPr id="21" name="Picture 3"/>
          <p:cNvPicPr>
            <a:picLocks noChangeAspect="1"/>
          </p:cNvPicPr>
          <p:nvPr/>
        </p:nvPicPr>
        <p:blipFill>
          <a:blip r:embed="rId2"/>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12D11A6-6839-4A45-B17D-E82D8DB4BF4E}"/>
              </a:ext>
            </a:extLst>
          </p:cNvPr>
          <p:cNvSpPr>
            <a:spLocks noGrp="1"/>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lumOff val="0"/>
            </a:schemeClr>
          </a:lnRef>
          <a:fillRef idx="1">
            <a:schemeClr val="accent5">
              <a:lumOff val="0"/>
            </a:schemeClr>
          </a:fillRef>
          <a:effectRef idx="0">
            <a:schemeClr val="accent5">
              <a:lumOff val="0"/>
            </a:schemeClr>
          </a:effectRef>
          <a:fontRef idx="minor">
            <a:schemeClr val="lt1"/>
          </a:fontRef>
        </p:style>
        <p:txBody>
          <a:bodyPr spcFirstLastPara="0" vert="horz" wrap="square" lIns="241151" tIns="241151" rIns="241151" bIns="241151" anchor="ctr">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sz="3200" b="1" i="0" u="none" strike="noStrike" kern="1200" cap="none" spc="0" normalizeH="0" baseline="0" noProof="0">
                <a:ln>
                  <a:noFill/>
                </a:ln>
                <a:solidFill>
                  <a:srgbClr val="FFFFFF"/>
                </a:solidFill>
                <a:effectLst/>
                <a:uLnTx/>
                <a:uFillTx/>
                <a:latin typeface="Calibri"/>
                <a:ea typeface="Calibri"/>
                <a:cs typeface="Calibri"/>
              </a:rPr>
              <a:t>MEMORY VERSE:</a:t>
            </a:r>
          </a:p>
        </p:txBody>
      </p:sp>
      <p:sp>
        <p:nvSpPr>
          <p:cNvPr id="8" name="Freeform: Shape 7">
            <a:extLst>
              <a:ext uri="{FF2B5EF4-FFF2-40B4-BE49-F238E27FC236}">
                <a16:creationId xmlns:a16="http://schemas.microsoft.com/office/drawing/2014/main" id="{981E4CFD-A7CC-4CF2-A34F-E76A94509F05}"/>
              </a:ext>
            </a:extLst>
          </p:cNvPr>
          <p:cNvSpPr>
            <a:spLocks noGrp="1"/>
          </p:cNvSpPr>
          <p:nvPr/>
        </p:nvSpPr>
        <p:spPr>
          <a:xfrm>
            <a:off x="5030356" y="1578635"/>
            <a:ext cx="7074557" cy="2901926"/>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rect l="l" t="t" r="r" b="b"/>
            <a:pathLst>
              <a:path w="6263640" h="1340325">
                <a:moveTo>
                  <a:pt x="0" y="0"/>
                </a:moveTo>
                <a:lnTo>
                  <a:pt x="6263640" y="0"/>
                </a:lnTo>
                <a:lnTo>
                  <a:pt x="6263640" y="1340325"/>
                </a:lnTo>
                <a:lnTo>
                  <a:pt x="0" y="1340325"/>
                </a:lnTo>
                <a:lnTo>
                  <a:pt x="0" y="0"/>
                </a:lnTo>
                <a:close/>
              </a:path>
            </a:pathLst>
          </a:custGeom>
        </p:spPr>
        <p:style>
          <a:lnRef idx="0">
            <a:schemeClr val="dk1">
              <a:lumOff val="0"/>
              <a:alpha val="0"/>
            </a:schemeClr>
          </a:lnRef>
          <a:fillRef idx="0">
            <a:schemeClr val="lt1">
              <a:lumOff val="0"/>
              <a:alpha val="0"/>
            </a:schemeClr>
          </a:fillRef>
          <a:effectRef idx="0">
            <a:schemeClr val="lt1">
              <a:lumOff val="0"/>
              <a:alpha val="0"/>
            </a:schemeClr>
          </a:effectRef>
          <a:fontRef idx="minor">
            <a:schemeClr val="tx1">
              <a:lumOff val="0"/>
            </a:schemeClr>
          </a:fontRef>
        </p:style>
        <p:txBody>
          <a:bodyPr spcFirstLastPara="0" vert="horz" wrap="square" lIns="198871" tIns="46990" rIns="263144" bIns="46990" anchor="ctr">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sz="2800" b="0" i="1" u="none" strike="noStrike" kern="1200" cap="none" spc="0" normalizeH="0" baseline="0" noProof="0">
                <a:ln>
                  <a:noFill/>
                </a:ln>
                <a:solidFill>
                  <a:srgbClr val="000000"/>
                </a:solidFill>
                <a:effectLst/>
                <a:uLnTx/>
                <a:uFillTx/>
                <a:latin typeface="Calibri"/>
                <a:ea typeface="Calibri"/>
                <a:cs typeface="Calibri"/>
              </a:rPr>
              <a:t>“But the more they afflicted them, the more they multiplied and grew. And they were grieved because of the children of Israel.”</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sz="2800" b="1" i="1" u="none" strike="noStrike" kern="1200" cap="none" spc="0" normalizeH="0" baseline="0" noProof="0">
                <a:ln>
                  <a:noFill/>
                </a:ln>
                <a:solidFill>
                  <a:srgbClr val="000000"/>
                </a:solidFill>
                <a:effectLst/>
                <a:uLnTx/>
                <a:uFillTx/>
                <a:latin typeface="Calibri"/>
                <a:ea typeface="Calibri"/>
                <a:cs typeface="Calibri"/>
              </a:rPr>
              <a:t>(Exodus 1:12).</a:t>
            </a:r>
          </a:p>
        </p:txBody>
      </p:sp>
      <p:sp>
        <p:nvSpPr>
          <p:cNvPr id="6" name="Freeform: Shape 5">
            <a:extLst>
              <a:ext uri="{FF2B5EF4-FFF2-40B4-BE49-F238E27FC236}">
                <a16:creationId xmlns:a16="http://schemas.microsoft.com/office/drawing/2014/main" id="{FC49A15B-7E2C-16DA-DAFC-A7441CF7137E}"/>
              </a:ext>
            </a:extLst>
          </p:cNvPr>
          <p:cNvSpPr>
            <a:spLocks noGrp="1"/>
          </p:cNvSpPr>
          <p:nvPr/>
        </p:nvSpPr>
        <p:spPr>
          <a:xfrm>
            <a:off x="5468388" y="4950000"/>
            <a:ext cx="6386727" cy="846498"/>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a:solidFill>
            <a:srgbClr val="70AD47"/>
          </a:solidFill>
        </p:spPr>
        <p:style>
          <a:lnRef idx="2">
            <a:schemeClr val="lt1">
              <a:lumOff val="0"/>
            </a:schemeClr>
          </a:lnRef>
          <a:fillRef idx="1">
            <a:schemeClr val="accent5">
              <a:lumOff val="-11764"/>
            </a:schemeClr>
          </a:fillRef>
          <a:effectRef idx="0">
            <a:schemeClr val="accent5">
              <a:lumOff val="-11764"/>
            </a:schemeClr>
          </a:effectRef>
          <a:fontRef idx="minor">
            <a:schemeClr val="lt1"/>
          </a:fontRef>
        </p:style>
        <p:txBody>
          <a:bodyPr spcFirstLastPara="0" vert="horz" wrap="square" lIns="241151" tIns="241151" rIns="241151" bIns="241151" anchor="ctr">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sz="2800" b="1" i="1" u="none" strike="noStrike" kern="1200" cap="none" spc="0" normalizeH="0" baseline="0" noProof="0">
                <a:ln>
                  <a:noFill/>
                </a:ln>
                <a:solidFill>
                  <a:srgbClr val="FFFFFF"/>
                </a:solidFill>
                <a:effectLst/>
                <a:uLnTx/>
                <a:uFillTx/>
                <a:latin typeface="Calibri"/>
                <a:ea typeface="Calibri"/>
                <a:cs typeface="Calibri"/>
              </a:rPr>
              <a:t>TEXT: Exodus 1:1–22</a:t>
            </a:r>
          </a:p>
        </p:txBody>
      </p:sp>
    </p:spTree>
    <p:extLst>
      <p:ext uri="{BB962C8B-B14F-4D97-AF65-F5344CB8AC3E}">
        <p14:creationId xmlns:p14="http://schemas.microsoft.com/office/powerpoint/2010/main" val="421415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a:spLocks noGrp="1"/>
          </p:cNvSpPr>
          <p:nvPr/>
        </p:nvSpPr>
        <p:spPr>
          <a:xfrm>
            <a:off x="4114394" y="453488"/>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8">
            <a:extLst>
              <a:ext uri="{FF2B5EF4-FFF2-40B4-BE49-F238E27FC236}">
                <a16:creationId xmlns:a16="http://schemas.microsoft.com/office/drawing/2014/main" id="{437F4E7F-AE06-41F6-AA4F-C5EA3077408C}"/>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EA627B2C-0CD9-4215-B86A-A98DA2A82C86}"/>
              </a:ext>
            </a:extLst>
          </p:cNvPr>
          <p:cNvSpPr>
            <a:spLocks noGrp="1"/>
          </p:cNvSpPr>
          <p:nvPr>
            <p:ph type="title"/>
          </p:nvPr>
        </p:nvSpPr>
        <p:spPr>
          <a:xfrm>
            <a:off x="777240" y="731519"/>
            <a:ext cx="2845191" cy="3237579"/>
          </a:xfrm>
        </p:spPr>
        <p:txBody>
          <a:bodyPr>
            <a:normAutofit/>
          </a:bodyPr>
          <a:lstStyle/>
          <a:p>
            <a:pPr algn="ctr">
              <a:buNone/>
            </a:pPr>
            <a:r>
              <a:rPr sz="2800" b="1" i="0" u="none" cap="none" spc="0">
                <a:ln>
                  <a:noFill/>
                </a:ln>
                <a:solidFill>
                  <a:srgbClr val="FFFFFF"/>
                </a:solidFill>
                <a:latin typeface="Cambria"/>
                <a:ea typeface="Cambria"/>
                <a:cs typeface="Cambria"/>
              </a:rPr>
              <a:t>INTRODUCTION</a:t>
            </a:r>
            <a:endParaRPr sz="2800">
              <a:solidFill>
                <a:srgbClr val="FFFFFF"/>
              </a:solidFill>
            </a:endParaRPr>
          </a:p>
        </p:txBody>
      </p:sp>
      <p:sp>
        <p:nvSpPr>
          <p:cNvPr id="11" name="Rectangle 10">
            <a:extLst>
              <a:ext uri="{FF2B5EF4-FFF2-40B4-BE49-F238E27FC236}">
                <a16:creationId xmlns:a16="http://schemas.microsoft.com/office/drawing/2014/main" id="{55177784-B4B5-4421-901D-48AF3DBAD76B}"/>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61DE700A-81CD-43E0-9147-A937C6743830}"/>
              </a:ext>
            </a:extLst>
          </p:cNvPr>
          <p:cNvSpPr>
            <a:spLocks noGrp="1"/>
          </p:cNvSpPr>
          <p:nvPr>
            <p:ph idx="1"/>
          </p:nvPr>
        </p:nvSpPr>
        <p:spPr>
          <a:xfrm>
            <a:off x="4191608" y="556485"/>
            <a:ext cx="7534048" cy="5003610"/>
          </a:xfrm>
        </p:spPr>
        <p:txBody>
          <a:bodyPr anchor="ctr">
            <a:noAutofit/>
          </a:bodyPr>
          <a:lstStyle/>
          <a:p>
            <a:pPr marL="0" indent="0" algn="l">
              <a:lnSpc>
                <a:spcPct val="100000"/>
              </a:lnSpc>
              <a:spcAft>
                <a:spcPts val="1000"/>
              </a:spcAft>
              <a:buNone/>
            </a:pPr>
            <a:r>
              <a:rPr sz="2800" b="0" i="0" dirty="0">
                <a:solidFill>
                  <a:srgbClr val="000000"/>
                </a:solidFill>
                <a:latin typeface="Calibri"/>
                <a:ea typeface="Calibri"/>
                <a:cs typeface="Calibri"/>
              </a:rPr>
              <a:t>After Joseph and his generation died, the children of Israel continued to multiply in Egypt, fulfilling God’s promise. A new king feared their growing strength and forced them into bitter slavery. When this failed to stop their growth, he ordered the killing of their sons.</a:t>
            </a:r>
            <a:r>
              <a:rPr lang="en-US" sz="2800" b="0" i="0" dirty="0">
                <a:solidFill>
                  <a:srgbClr val="000000"/>
                </a:solidFill>
                <a:latin typeface="Calibri"/>
                <a:ea typeface="Calibri"/>
                <a:cs typeface="Calibri"/>
              </a:rPr>
              <a:t> </a:t>
            </a:r>
            <a:r>
              <a:rPr sz="2800" b="0" i="0" dirty="0">
                <a:solidFill>
                  <a:srgbClr val="000000"/>
                </a:solidFill>
                <a:latin typeface="Calibri"/>
                <a:ea typeface="Calibri"/>
                <a:cs typeface="Calibri"/>
              </a:rPr>
              <a:t>Yet the midwives feared God and protected the children. This study teaches us to trust God through suffering, obey Him above human commands, protect others and refuse to misuse our authority.</a:t>
            </a:r>
          </a:p>
        </p:txBody>
      </p:sp>
      <p:pic>
        <p:nvPicPr>
          <p:cNvPr id="27" name="Picture 3"/>
          <p:cNvPicPr>
            <a:picLocks noChangeAspect="1"/>
          </p:cNvPicPr>
          <p:nvPr/>
        </p:nvPicPr>
        <p:blipFill>
          <a:blip r:embed="rId2"/>
          <a:stretch>
            <a:fillRect/>
          </a:stretch>
        </p:blipFill>
        <p:spPr>
          <a:xfrm>
            <a:off x="11113833" y="5870148"/>
            <a:ext cx="1078167" cy="987852"/>
          </a:xfrm>
          <a:prstGeom prst="rect">
            <a:avLst/>
          </a:prstGeom>
        </p:spPr>
      </p:pic>
      <p:sp>
        <p:nvSpPr>
          <p:cNvPr id="9" name="Rectangle 8">
            <a:extLst>
              <a:ext uri="{FF2B5EF4-FFF2-40B4-BE49-F238E27FC236}">
                <a16:creationId xmlns:a16="http://schemas.microsoft.com/office/drawing/2014/main" id="{82779D75-0EA9-3DA1-2DAB-C21578C609DA}"/>
              </a:ext>
            </a:extLst>
          </p:cNvPr>
          <p:cNvSpPr>
            <a:spLocks noGrp="1"/>
          </p:cNvSpPr>
          <p:nvPr/>
        </p:nvSpPr>
        <p:spPr>
          <a:xfrm>
            <a:off x="466342" y="4460416"/>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ajor"/>
        </p:style>
        <p:txBody>
          <a:bodyPr vert="horz" lIns="91440" tIns="45720" rIns="91440" bIns="4572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sz="2500" b="1" i="1" u="none" strike="noStrike" kern="1200" cap="none" spc="0" normalizeH="0" baseline="0" noProof="0">
                <a:ln>
                  <a:noFill/>
                </a:ln>
                <a:solidFill>
                  <a:srgbClr val="FFFFFF"/>
                </a:solidFill>
                <a:effectLst/>
                <a:uLnTx/>
                <a:uFillTx/>
                <a:latin typeface="Cambria"/>
                <a:ea typeface="Cambria"/>
                <a:cs typeface="Cambria"/>
              </a:rPr>
              <a:t>Israel’s Multiplication</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sz="2500" b="1" i="1" u="none" strike="noStrike" kern="1200" cap="none" spc="0" normalizeH="0" baseline="0" noProof="0">
                <a:ln>
                  <a:noFill/>
                </a:ln>
                <a:solidFill>
                  <a:srgbClr val="FFFFFF"/>
                </a:solidFill>
                <a:effectLst/>
                <a:uLnTx/>
                <a:uFillTx/>
                <a:latin typeface="Cambria"/>
                <a:ea typeface="Cambria"/>
                <a:cs typeface="Cambria"/>
              </a:rPr>
              <a:t>and Oppression</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sz="2500" b="1" i="1" u="none" strike="noStrike" kern="1200" cap="none" spc="0" normalizeH="0" baseline="0" noProof="0">
                <a:ln>
                  <a:noFill/>
                </a:ln>
                <a:solidFill>
                  <a:srgbClr val="FFFFFF"/>
                </a:solidFill>
                <a:effectLst/>
                <a:uLnTx/>
                <a:uFillTx/>
                <a:latin typeface="Cambria"/>
                <a:ea typeface="Cambria"/>
                <a:cs typeface="Cambria"/>
              </a:rPr>
              <a:t>in Egypt</a:t>
            </a:r>
          </a:p>
        </p:txBody>
      </p:sp>
    </p:spTree>
    <p:extLst>
      <p:ext uri="{BB962C8B-B14F-4D97-AF65-F5344CB8AC3E}">
        <p14:creationId xmlns:p14="http://schemas.microsoft.com/office/powerpoint/2010/main" val="307840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7A51DBC5-2219-47B8-8429-C6C134EAE6CC}"/>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D05D1703-B6C4-4674-9F95-1FA033D4B50A}"/>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3E00AB45-53A5-4D65-919E-C5C995743273}"/>
              </a:ext>
            </a:extLst>
          </p:cNvPr>
          <p:cNvSpPr>
            <a:spLocks noGrp="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526AB93A-83D0-49ED-B9E5-F2F7AC86CD0B}"/>
              </a:ext>
            </a:extLst>
          </p:cNvPr>
          <p:cNvSpPr>
            <a:spLocks noGrp="1"/>
          </p:cNvSpPr>
          <p:nvPr>
            <p:ph idx="1"/>
          </p:nvPr>
        </p:nvSpPr>
        <p:spPr>
          <a:xfrm>
            <a:off x="4044601" y="457200"/>
            <a:ext cx="7681055" cy="5952745"/>
          </a:xfrm>
        </p:spPr>
        <p:txBody>
          <a:bodyPr anchor="ctr">
            <a:noAutofit/>
          </a:bodyPr>
          <a:lstStyle/>
          <a:p>
            <a:pPr marL="514350" indent="-514350" algn="l">
              <a:lnSpc>
                <a:spcPct val="100000"/>
              </a:lnSpc>
              <a:spcBef>
                <a:spcPct val="0"/>
              </a:spcBef>
              <a:spcAft>
                <a:spcPts val="600"/>
              </a:spcAft>
              <a:buFont typeface="+mj-lt"/>
              <a:buAutoNum type="arabicPeriod"/>
            </a:pPr>
            <a:r>
              <a:rPr sz="2800" b="0" i="0" dirty="0">
                <a:solidFill>
                  <a:srgbClr val="000000"/>
                </a:solidFill>
                <a:latin typeface="Calibri"/>
                <a:ea typeface="Calibri"/>
                <a:cs typeface="Calibri"/>
              </a:rPr>
              <a:t>God keeps His promises</a:t>
            </a:r>
            <a:r>
              <a:rPr lang="en-US" sz="2800" b="0" i="0" dirty="0">
                <a:solidFill>
                  <a:srgbClr val="000000"/>
                </a:solidFill>
                <a:latin typeface="Calibri"/>
                <a:ea typeface="Calibri"/>
                <a:cs typeface="Calibri"/>
              </a:rPr>
              <a:t> despite delay</a:t>
            </a:r>
            <a:r>
              <a:rPr sz="2800" b="0" i="0" dirty="0">
                <a:solidFill>
                  <a:srgbClr val="000000"/>
                </a:solidFill>
                <a:latin typeface="Calibri"/>
                <a:ea typeface="Calibri"/>
                <a:cs typeface="Calibri"/>
              </a:rPr>
              <a:t>. We must trust His word and remain fruitful in His service.</a:t>
            </a:r>
          </a:p>
          <a:p>
            <a:pPr marL="514350" indent="-514350" algn="l">
              <a:lnSpc>
                <a:spcPct val="100000"/>
              </a:lnSpc>
              <a:spcBef>
                <a:spcPct val="0"/>
              </a:spcBef>
              <a:spcAft>
                <a:spcPts val="600"/>
              </a:spcAft>
              <a:buFont typeface="+mj-lt"/>
              <a:buAutoNum type="arabicPeriod"/>
            </a:pPr>
            <a:r>
              <a:rPr sz="2800" b="0" i="0" dirty="0">
                <a:solidFill>
                  <a:srgbClr val="000000"/>
                </a:solidFill>
                <a:latin typeface="Calibri"/>
                <a:ea typeface="Calibri"/>
                <a:cs typeface="Calibri"/>
              </a:rPr>
              <a:t>Pharaoh’s cruelty shows how sin grows worse. We </a:t>
            </a:r>
            <a:r>
              <a:rPr sz="2800" b="0" i="0">
                <a:solidFill>
                  <a:srgbClr val="000000"/>
                </a:solidFill>
                <a:latin typeface="Calibri"/>
                <a:ea typeface="Calibri"/>
                <a:cs typeface="Calibri"/>
              </a:rPr>
              <a:t>must never </a:t>
            </a:r>
            <a:r>
              <a:rPr sz="2800" b="0" i="0" dirty="0">
                <a:solidFill>
                  <a:srgbClr val="000000"/>
                </a:solidFill>
                <a:latin typeface="Calibri"/>
                <a:ea typeface="Calibri"/>
                <a:cs typeface="Calibri"/>
              </a:rPr>
              <a:t>use power to harm others.</a:t>
            </a:r>
          </a:p>
          <a:p>
            <a:pPr marL="514350" indent="-514350" algn="l">
              <a:lnSpc>
                <a:spcPct val="100000"/>
              </a:lnSpc>
              <a:spcBef>
                <a:spcPct val="0"/>
              </a:spcBef>
              <a:spcAft>
                <a:spcPts val="600"/>
              </a:spcAft>
              <a:buFont typeface="+mj-lt"/>
              <a:buAutoNum type="arabicPeriod"/>
            </a:pPr>
            <a:r>
              <a:rPr sz="2800" b="0" i="0" dirty="0">
                <a:solidFill>
                  <a:srgbClr val="000000"/>
                </a:solidFill>
                <a:latin typeface="Calibri"/>
                <a:ea typeface="Calibri"/>
                <a:cs typeface="Calibri"/>
              </a:rPr>
              <a:t>God can strengthen our faith through trials. We must endure with hope and trust His unfailing purpose.</a:t>
            </a:r>
          </a:p>
          <a:p>
            <a:pPr marL="514350" indent="-514350" algn="l">
              <a:lnSpc>
                <a:spcPct val="100000"/>
              </a:lnSpc>
              <a:spcBef>
                <a:spcPct val="0"/>
              </a:spcBef>
              <a:spcAft>
                <a:spcPts val="600"/>
              </a:spcAft>
              <a:buFont typeface="+mj-lt"/>
              <a:buAutoNum type="arabicPeriod"/>
            </a:pPr>
            <a:r>
              <a:rPr sz="2800" b="0" i="0" dirty="0">
                <a:solidFill>
                  <a:srgbClr val="000000"/>
                </a:solidFill>
                <a:latin typeface="Calibri"/>
                <a:ea typeface="Calibri"/>
                <a:cs typeface="Calibri"/>
              </a:rPr>
              <a:t>The midwives feared God and protected life. </a:t>
            </a:r>
            <a:r>
              <a:rPr lang="en-US" sz="2800" b="0" i="0" dirty="0">
                <a:solidFill>
                  <a:srgbClr val="000000"/>
                </a:solidFill>
                <a:latin typeface="Calibri"/>
                <a:ea typeface="Calibri"/>
                <a:cs typeface="Calibri"/>
              </a:rPr>
              <a:t>Respect authority but refuse commands that require sin.</a:t>
            </a:r>
          </a:p>
          <a:p>
            <a:pPr marL="514350" indent="-514350" algn="l">
              <a:lnSpc>
                <a:spcPct val="100000"/>
              </a:lnSpc>
              <a:spcBef>
                <a:spcPct val="0"/>
              </a:spcBef>
              <a:spcAft>
                <a:spcPts val="600"/>
              </a:spcAft>
              <a:buFont typeface="+mj-lt"/>
              <a:buAutoNum type="arabicPeriod"/>
            </a:pPr>
            <a:r>
              <a:rPr sz="2800" b="0" i="0" dirty="0">
                <a:solidFill>
                  <a:srgbClr val="000000"/>
                </a:solidFill>
                <a:latin typeface="Calibri"/>
                <a:ea typeface="Calibri"/>
                <a:cs typeface="Calibri"/>
              </a:rPr>
              <a:t>God </a:t>
            </a:r>
            <a:r>
              <a:rPr lang="en-US" dirty="0">
                <a:solidFill>
                  <a:srgbClr val="000000"/>
                </a:solidFill>
              </a:rPr>
              <a:t>rewarded</a:t>
            </a:r>
            <a:r>
              <a:rPr sz="2800" b="0" i="0" dirty="0">
                <a:solidFill>
                  <a:srgbClr val="000000"/>
                </a:solidFill>
                <a:latin typeface="Calibri"/>
                <a:ea typeface="Calibri"/>
                <a:cs typeface="Calibri"/>
              </a:rPr>
              <a:t> their obedience. We must fear Him and treat those in our care with fairness and mercy.</a:t>
            </a:r>
          </a:p>
        </p:txBody>
      </p:sp>
      <p:pic>
        <p:nvPicPr>
          <p:cNvPr id="26" name="Picture 3"/>
          <p:cNvPicPr>
            <a:picLocks noChangeAspect="1"/>
          </p:cNvPicPr>
          <p:nvPr/>
        </p:nvPicPr>
        <p:blipFill>
          <a:blip r:embed="rId2"/>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5A297937-A2CB-427D-9ABA-C5B813FEF83F}"/>
              </a:ext>
            </a:extLst>
          </p:cNvPr>
          <p:cNvSpPr>
            <a:spLocks noGrp="1"/>
          </p:cNvSpPr>
          <p:nvPr/>
        </p:nvSpPr>
        <p:spPr>
          <a:xfrm>
            <a:off x="466344" y="458921"/>
            <a:ext cx="3414368" cy="3801257"/>
          </a:xfrm>
          <a:prstGeom prst="rect">
            <a:avLst/>
          </a:prstGeom>
        </p:spPr>
        <p:txBody>
          <a:bodyPr vert="horz" lIns="91440" tIns="45720" rIns="91440" bIns="45720" anchor="ctr">
            <a:normAutofit/>
          </a:bodyPr>
          <a:lstStyle>
            <a:lvl1pPr algn="l" defTabSz="914400">
              <a:lnSpc>
                <a:spcPct val="90000"/>
              </a:lnSpc>
              <a:spcBef>
                <a:spcPct val="0"/>
              </a:spcBef>
              <a:buNone/>
              <a:defRPr sz="4400" kern="1200">
                <a:solidFill>
                  <a:schemeClr val="tx1"/>
                </a:solidFill>
                <a:latin typeface="+mj-lt"/>
                <a:ea typeface="+mj-lt"/>
                <a:cs typeface="+mj-lt"/>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sz="2800" b="1" i="0" u="none" strike="noStrike" kern="1200" cap="none" spc="0" normalizeH="0" baseline="0" noProof="0">
                <a:ln>
                  <a:noFill/>
                </a:ln>
                <a:solidFill>
                  <a:srgbClr val="FFFFFF"/>
                </a:solidFill>
                <a:effectLst/>
                <a:uLnTx/>
                <a:uFillTx/>
                <a:latin typeface="Cambria"/>
                <a:ea typeface="Cambria"/>
                <a:cs typeface="Cambria"/>
              </a:rPr>
              <a:t>KEY LESSONS</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sz="2800" b="1" i="0" u="none" strike="noStrike" kern="1200" cap="none" spc="0" normalizeH="0" baseline="0" noProof="0">
                <a:ln>
                  <a:noFill/>
                </a:ln>
                <a:solidFill>
                  <a:srgbClr val="FFFFFF"/>
                </a:solidFill>
                <a:effectLst/>
                <a:uLnTx/>
                <a:uFillTx/>
                <a:latin typeface="Cambria"/>
                <a:ea typeface="Cambria"/>
                <a:cs typeface="Cambria"/>
              </a:rPr>
              <a:t>IN THIS STUDY</a:t>
            </a:r>
          </a:p>
        </p:txBody>
      </p:sp>
      <p:sp>
        <p:nvSpPr>
          <p:cNvPr id="2" name="Title 1">
            <a:extLst>
              <a:ext uri="{FF2B5EF4-FFF2-40B4-BE49-F238E27FC236}">
                <a16:creationId xmlns:a16="http://schemas.microsoft.com/office/drawing/2014/main" id="{215BFACB-E3F0-42D7-B5AD-969229E508ED}"/>
              </a:ext>
            </a:extLst>
          </p:cNvPr>
          <p:cNvSpPr>
            <a:spLocks noGrp="1"/>
          </p:cNvSpPr>
          <p:nvPr>
            <p:ph type="title"/>
          </p:nvPr>
        </p:nvSpPr>
        <p:spPr>
          <a:xfrm>
            <a:off x="466344" y="4485736"/>
            <a:ext cx="3414368" cy="1818229"/>
          </a:xfrm>
        </p:spPr>
        <p:txBody>
          <a:bodyPr vert="horz" lIns="91440" tIns="45720" rIns="91440" bIns="45720" anchor="ctr">
            <a:normAutofit/>
          </a:bodyPr>
          <a:lstStyle/>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Israel’s Multiplication</a:t>
            </a:r>
            <a:endParaRPr sz="2500" b="1" i="1" u="none" kern="1200" cap="none" spc="0" baseline="0">
              <a:ln>
                <a:noFill/>
              </a:ln>
              <a:solidFill>
                <a:srgbClr val="FFFFFF"/>
              </a:solidFill>
              <a:latin typeface="Cambria"/>
              <a:ea typeface="Cambria"/>
              <a:cs typeface="Cambria"/>
            </a:endParaRPr>
          </a:p>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and Oppression</a:t>
            </a:r>
            <a:endParaRPr sz="2500" b="1" i="1" u="none" kern="1200" cap="none" spc="0" baseline="0">
              <a:ln>
                <a:noFill/>
              </a:ln>
              <a:solidFill>
                <a:srgbClr val="FFFFFF"/>
              </a:solidFill>
              <a:latin typeface="Cambria"/>
              <a:ea typeface="Cambria"/>
              <a:cs typeface="Cambria"/>
            </a:endParaRPr>
          </a:p>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in Egypt</a:t>
            </a:r>
            <a:endParaRPr sz="2500" b="1" i="1" u="none" kern="1200" cap="none" spc="0" baseline="0">
              <a:ln>
                <a:noFill/>
              </a:ln>
              <a:solidFill>
                <a:srgbClr val="FFFFFF"/>
              </a:solidFill>
              <a:latin typeface="Cambria"/>
              <a:ea typeface="Cambria"/>
              <a:cs typeface="Cambria"/>
            </a:endParaRPr>
          </a:p>
        </p:txBody>
      </p:sp>
    </p:spTree>
    <p:extLst>
      <p:ext uri="{BB962C8B-B14F-4D97-AF65-F5344CB8AC3E}">
        <p14:creationId xmlns:p14="http://schemas.microsoft.com/office/powerpoint/2010/main" val="872178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p:cNvSpPr>
          <p:nvPr/>
        </p:nvSpPr>
        <p:spPr>
          <a:xfrm>
            <a:off x="0" y="0"/>
            <a:ext cx="12192000" cy="6858000"/>
          </a:xfrm>
          <a:prstGeom prst="rect">
            <a:avLst/>
          </a:prstGeom>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buNone/>
            </a:pPr>
            <a:r>
              <a:rPr sz="4000" b="1" i="0" u="none" cap="none" spc="0">
                <a:ln>
                  <a:noFill/>
                </a:ln>
                <a:solidFill>
                  <a:srgbClr val="FFFFFF"/>
                </a:solidFill>
                <a:latin typeface="Cambria"/>
                <a:ea typeface="Cambria"/>
                <a:cs typeface="Cambria"/>
              </a:rPr>
              <a:t>QUESTION 1</a:t>
            </a:r>
            <a:endParaRPr sz="4000" b="1">
              <a:solidFill>
                <a:srgbClr val="FFFFFF"/>
              </a:solidFill>
              <a:latin typeface="Cambria"/>
              <a:ea typeface="Cambria"/>
              <a:cs typeface="Cambria"/>
            </a:endParaRPr>
          </a:p>
        </p:txBody>
      </p:sp>
      <p:pic>
        <p:nvPicPr>
          <p:cNvPr id="48" name="Picture 3"/>
          <p:cNvPicPr>
            <a:picLocks noChangeAspect="1"/>
          </p:cNvPicPr>
          <p:nvPr/>
        </p:nvPicPr>
        <p:blipFill>
          <a:blip r:embed="rId2"/>
          <a:stretch>
            <a:fillRect/>
          </a:stretch>
        </p:blipFill>
        <p:spPr>
          <a:xfrm>
            <a:off x="11113833" y="5870148"/>
            <a:ext cx="1078167" cy="987852"/>
          </a:xfrm>
          <a:prstGeom prst="rect">
            <a:avLst/>
          </a:prstGeom>
        </p:spPr>
      </p:pic>
      <p:sp>
        <p:nvSpPr>
          <p:cNvPr id="40" name="Inherited question panel 1">
            <a:extLst>
              <a:ext uri="{FF2B5EF4-FFF2-40B4-BE49-F238E27FC236}">
                <a16:creationId xmlns:a16="http://schemas.microsoft.com/office/drawing/2014/main" id="{0A74088B-F2F7-4EA6-BE65-A648C291B45F}"/>
              </a:ext>
            </a:extLst>
          </p:cNvPr>
          <p:cNvSpPr>
            <a:spLocks noGrp="1"/>
          </p:cNvSpPr>
          <p:nvPr/>
        </p:nvSpPr>
        <p:spPr>
          <a:xfrm>
            <a:off x="1612405" y="2617366"/>
            <a:ext cx="8463413" cy="3185299"/>
          </a:xfrm>
          <a:prstGeom prst="roundRect">
            <a:avLst>
              <a:gd name="adj" fmla="val 10000"/>
            </a:avLst>
          </a:prstGeom>
          <a:solidFill>
            <a:schemeClr val="dk2">
              <a:lumOff val="0"/>
            </a:schemeClr>
          </a:solidFill>
          <a:ln w="12700" cmpd="sng">
            <a:solidFill>
              <a:schemeClr val="lt2">
                <a:lumOff val="0"/>
              </a:schemeClr>
            </a:solidFill>
            <a:prstDash val="solid"/>
          </a:ln>
        </p:spPr>
        <p:style>
          <a:lnRef idx="2">
            <a:scrgbClr r="0" g="0" b="0"/>
          </a:lnRef>
          <a:fillRef idx="1">
            <a:scrgbClr r="0" g="0" b="0"/>
          </a:fillRef>
          <a:effectRef idx="0">
            <a:scrgbClr r="0" g="0" b="0"/>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Inherited question panel 2">
            <a:extLst>
              <a:ext uri="{FF2B5EF4-FFF2-40B4-BE49-F238E27FC236}">
                <a16:creationId xmlns:a16="http://schemas.microsoft.com/office/drawing/2014/main" id="{F62919A2-DA0D-423F-8E04-9C1815A1DB32}"/>
              </a:ext>
            </a:extLst>
          </p:cNvPr>
          <p:cNvSpPr>
            <a:spLocks noGrp="1"/>
          </p:cNvSpPr>
          <p:nvPr/>
        </p:nvSpPr>
        <p:spPr>
          <a:xfrm>
            <a:off x="2140121" y="3118696"/>
            <a:ext cx="8463413" cy="3185299"/>
          </a:xfrm>
          <a:prstGeom prst="roundRect">
            <a:avLst>
              <a:gd name="adj" fmla="val 10000"/>
            </a:avLst>
          </a:prstGeom>
          <a:solidFill>
            <a:schemeClr val="lt2">
              <a:lumOff val="0"/>
              <a:alpha val="90000"/>
            </a:schemeClr>
          </a:solidFill>
          <a:ln w="12700" cmpd="sng">
            <a:solidFill>
              <a:schemeClr val="dk2">
                <a:lumOff val="0"/>
              </a:schemeClr>
            </a:solidFill>
            <a:prstDash val="solid"/>
          </a:ln>
        </p:spPr>
        <p:style>
          <a:lnRef idx="2">
            <a:scrgbClr r="0" g="0" b="0"/>
          </a:lnRef>
          <a:fillRef idx="1">
            <a:scrgbClr r="0" g="0" b="0"/>
          </a:fillRef>
          <a:effectRef idx="0">
            <a:scrgbClr r="0" g="0" b="0"/>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Inherited question text">
            <a:extLst>
              <a:ext uri="{FF2B5EF4-FFF2-40B4-BE49-F238E27FC236}">
                <a16:creationId xmlns:a16="http://schemas.microsoft.com/office/drawing/2014/main" id="{1AA3CFB0-48BD-4E74-AC08-2E95CD654CD6}"/>
              </a:ext>
            </a:extLst>
          </p:cNvPr>
          <p:cNvSpPr>
            <a:spLocks noGrp="1"/>
          </p:cNvSpPr>
          <p:nvPr/>
        </p:nvSpPr>
        <p:spPr>
          <a:xfrm>
            <a:off x="2233415" y="3211990"/>
            <a:ext cx="8276825" cy="2998711"/>
          </a:xfrm>
        </p:spPr>
        <p:style>
          <a:lnRef idx="0">
            <a:scrgbClr r="0" g="0" b="0"/>
          </a:lnRef>
          <a:fillRef idx="0">
            <a:scrgbClr r="0" g="0" b="0"/>
          </a:fillRef>
          <a:effectRef idx="0">
            <a:scrgbClr r="0" g="0" b="0"/>
          </a:effectRef>
          <a:fontRef idx="minor"/>
        </p:style>
        <p:txBody>
          <a:bodyPr spcFirstLastPara="0" vert="horz" wrap="square" lIns="121920" tIns="121920" rIns="121920" bIns="121920" anchor="ctr">
            <a:noAutofit/>
          </a:bodyPr>
          <a:lstStyle/>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200" b="0" i="0" u="none" strike="noStrike" kern="1200" cap="none" spc="0" normalizeH="0" baseline="0" noProof="0" dirty="0">
                <a:ln>
                  <a:noFill/>
                </a:ln>
                <a:solidFill>
                  <a:srgbClr val="000000"/>
                </a:solidFill>
                <a:effectLst/>
                <a:uLnTx/>
                <a:uFillTx/>
                <a:latin typeface="Calibri"/>
                <a:ea typeface="Calibri"/>
                <a:cs typeface="Calibri"/>
              </a:rPr>
              <a:t>What can believers learn from Israel’s growth in Egypt?</a:t>
            </a:r>
          </a:p>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000" b="1" i="1" u="none" strike="noStrike" kern="1200" cap="none" spc="0" normalizeH="0" baseline="0" noProof="0" dirty="0">
                <a:ln>
                  <a:noFill/>
                </a:ln>
                <a:solidFill>
                  <a:srgbClr val="000000"/>
                </a:solidFill>
                <a:effectLst/>
                <a:uLnTx/>
                <a:uFillTx/>
                <a:latin typeface="Calibri"/>
                <a:ea typeface="Calibri"/>
                <a:cs typeface="Calibri"/>
              </a:rPr>
              <a:t>Exodus 1:1</a:t>
            </a:r>
            <a:r>
              <a:rPr kumimoji="0" lang="en-US" sz="3000" b="1" i="1" u="none" strike="noStrike" kern="1200" cap="none" spc="0" normalizeH="0" baseline="0" noProof="0" dirty="0">
                <a:ln>
                  <a:noFill/>
                </a:ln>
                <a:solidFill>
                  <a:srgbClr val="000000"/>
                </a:solidFill>
                <a:effectLst/>
                <a:uLnTx/>
                <a:uFillTx/>
                <a:latin typeface="Calibri"/>
                <a:ea typeface="Calibri"/>
                <a:cs typeface="Calibri"/>
              </a:rPr>
              <a:t>-</a:t>
            </a:r>
            <a:r>
              <a:rPr kumimoji="0" sz="3000" b="1" i="1" u="none" strike="noStrike" kern="1200" cap="none" spc="0" normalizeH="0" baseline="0" noProof="0" dirty="0">
                <a:ln>
                  <a:noFill/>
                </a:ln>
                <a:solidFill>
                  <a:srgbClr val="000000"/>
                </a:solidFill>
                <a:effectLst/>
                <a:uLnTx/>
                <a:uFillTx/>
                <a:latin typeface="Calibri"/>
                <a:ea typeface="Calibri"/>
                <a:cs typeface="Calibri"/>
              </a:rPr>
              <a:t>7; Genesis 46:3;</a:t>
            </a:r>
            <a:endParaRPr kumimoji="0" lang="en-US" sz="3000" b="1" i="1" u="none" strike="noStrike" kern="1200" cap="none" spc="0" normalizeH="0" baseline="0" noProof="0" dirty="0">
              <a:ln>
                <a:noFill/>
              </a:ln>
              <a:solidFill>
                <a:srgbClr val="000000"/>
              </a:solidFill>
              <a:effectLst/>
              <a:uLnTx/>
              <a:uFillTx/>
              <a:latin typeface="Calibri"/>
              <a:ea typeface="Calibri"/>
              <a:cs typeface="Calibri"/>
            </a:endParaRPr>
          </a:p>
          <a:p>
            <a:pPr marL="0" marR="0" lvl="0" indent="0" algn="ctr" defTabSz="1422400" rtl="0" eaLnBrk="1" fontAlgn="auto" latinLnBrk="0" hangingPunct="1">
              <a:lnSpc>
                <a:spcPct val="100000"/>
              </a:lnSpc>
              <a:spcBef>
                <a:spcPct val="0"/>
              </a:spcBef>
              <a:spcAft>
                <a:spcPts val="600"/>
              </a:spcAft>
              <a:buClrTx/>
              <a:buSzTx/>
              <a:buFontTx/>
              <a:buNone/>
              <a:tabLst/>
              <a:defRPr/>
            </a:pPr>
            <a:r>
              <a:rPr kumimoji="0" lang="en-US" sz="3000" b="1" i="1" u="none" strike="noStrike" kern="1200" cap="none" spc="0" normalizeH="0" baseline="0" noProof="0" dirty="0">
                <a:ln>
                  <a:noFill/>
                </a:ln>
                <a:solidFill>
                  <a:srgbClr val="000000"/>
                </a:solidFill>
                <a:effectLst/>
                <a:uLnTx/>
                <a:uFillTx/>
                <a:latin typeface="Calibri"/>
                <a:ea typeface="Calibri"/>
                <a:cs typeface="Calibri"/>
              </a:rPr>
              <a:t>Psalm 105:23-24</a:t>
            </a:r>
          </a:p>
        </p:txBody>
      </p:sp>
    </p:spTree>
    <p:extLst>
      <p:ext uri="{BB962C8B-B14F-4D97-AF65-F5344CB8AC3E}">
        <p14:creationId xmlns:p14="http://schemas.microsoft.com/office/powerpoint/2010/main" val="1647645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A5B31C61-797D-43E6-A525-E06218EB9CE4}"/>
              </a:ext>
            </a:extLst>
          </p:cNvPr>
          <p:cNvSpPr>
            <a:spLocks noGrp="1"/>
          </p:cNvSpPr>
          <p:nvPr/>
        </p:nvSpPr>
        <p:spPr>
          <a:xfrm>
            <a:off x="0" y="0"/>
            <a:ext cx="12192000" cy="6858000"/>
          </a:xfrm>
          <a:prstGeom prst="rect">
            <a:avLst/>
          </a:prstGeom>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49E7D5F4-8E69-4025-9412-5703100174D8}"/>
              </a:ext>
            </a:extLst>
          </p:cNvPr>
          <p:cNvSpPr>
            <a:spLocks noGrp="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ADA2B44-EDF9-4CD2-8F5D-38591A7683CA}"/>
              </a:ext>
            </a:extLst>
          </p:cNvPr>
          <p:cNvSpPr>
            <a:spLocks noGrp="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809C098-40BE-4B34-A506-510F6B60CF9C}"/>
              </a:ext>
            </a:extLst>
          </p:cNvPr>
          <p:cNvSpPr>
            <a:spLocks noGrp="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2285661-3BFF-4246-BF10-06EB586CD5FB}"/>
              </a:ext>
            </a:extLst>
          </p:cNvPr>
          <p:cNvSpPr>
            <a:spLocks noGrp="1"/>
          </p:cNvSpPr>
          <p:nvPr>
            <p:ph type="title"/>
          </p:nvPr>
        </p:nvSpPr>
        <p:spPr>
          <a:xfrm>
            <a:off x="1383564" y="348865"/>
            <a:ext cx="9718111" cy="1576446"/>
          </a:xfrm>
        </p:spPr>
        <p:txBody>
          <a:bodyPr anchor="ctr">
            <a:normAutofit/>
          </a:bodyPr>
          <a:lstStyle/>
          <a:p>
            <a:pPr algn="ctr">
              <a:buNone/>
            </a:pPr>
            <a:r>
              <a:rPr sz="4000" b="1" i="0" u="none" cap="none" spc="0">
                <a:ln>
                  <a:noFill/>
                </a:ln>
                <a:solidFill>
                  <a:srgbClr val="FFFFFF"/>
                </a:solidFill>
                <a:latin typeface="Cambria"/>
                <a:ea typeface="Cambria"/>
                <a:cs typeface="Cambria"/>
              </a:rPr>
              <a:t>QUESTION 2</a:t>
            </a:r>
            <a:endParaRPr sz="4000" b="1">
              <a:solidFill>
                <a:srgbClr val="FFFFFF"/>
              </a:solidFill>
              <a:latin typeface="Cambria"/>
              <a:ea typeface="Cambria"/>
              <a:cs typeface="Cambria"/>
            </a:endParaRPr>
          </a:p>
        </p:txBody>
      </p:sp>
      <p:pic>
        <p:nvPicPr>
          <p:cNvPr id="48" name="Picture 3"/>
          <p:cNvPicPr>
            <a:picLocks noChangeAspect="1"/>
          </p:cNvPicPr>
          <p:nvPr/>
        </p:nvPicPr>
        <p:blipFill>
          <a:blip r:embed="rId2"/>
          <a:stretch>
            <a:fillRect/>
          </a:stretch>
        </p:blipFill>
        <p:spPr>
          <a:xfrm>
            <a:off x="11113833" y="5870148"/>
            <a:ext cx="1078167" cy="987852"/>
          </a:xfrm>
          <a:prstGeom prst="rect">
            <a:avLst/>
          </a:prstGeom>
        </p:spPr>
      </p:pic>
      <p:sp>
        <p:nvSpPr>
          <p:cNvPr id="40" name="Inherited question panel 1">
            <a:extLst>
              <a:ext uri="{FF2B5EF4-FFF2-40B4-BE49-F238E27FC236}">
                <a16:creationId xmlns:a16="http://schemas.microsoft.com/office/drawing/2014/main" id="{0A74088B-F2F7-4EA6-BE65-A648C291B45F}"/>
              </a:ext>
            </a:extLst>
          </p:cNvPr>
          <p:cNvSpPr>
            <a:spLocks noGrp="1"/>
          </p:cNvSpPr>
          <p:nvPr/>
        </p:nvSpPr>
        <p:spPr>
          <a:xfrm>
            <a:off x="1612405" y="2617366"/>
            <a:ext cx="8463413" cy="3185299"/>
          </a:xfrm>
          <a:prstGeom prst="roundRect">
            <a:avLst>
              <a:gd name="adj" fmla="val 10000"/>
            </a:avLst>
          </a:prstGeom>
          <a:solidFill>
            <a:schemeClr val="dk2">
              <a:lumOff val="0"/>
            </a:schemeClr>
          </a:solidFill>
          <a:ln w="12700" cmpd="sng">
            <a:solidFill>
              <a:schemeClr val="lt2">
                <a:lumOff val="0"/>
              </a:schemeClr>
            </a:solidFill>
            <a:prstDash val="solid"/>
          </a:ln>
        </p:spPr>
        <p:style>
          <a:lnRef idx="2">
            <a:scrgbClr r="0" g="0" b="0"/>
          </a:lnRef>
          <a:fillRef idx="1">
            <a:scrgbClr r="0" g="0" b="0"/>
          </a:fillRef>
          <a:effectRef idx="0">
            <a:scrgbClr r="0" g="0" b="0"/>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Inherited question panel 2">
            <a:extLst>
              <a:ext uri="{FF2B5EF4-FFF2-40B4-BE49-F238E27FC236}">
                <a16:creationId xmlns:a16="http://schemas.microsoft.com/office/drawing/2014/main" id="{F62919A2-DA0D-423F-8E04-9C1815A1DB32}"/>
              </a:ext>
            </a:extLst>
          </p:cNvPr>
          <p:cNvSpPr>
            <a:spLocks noGrp="1"/>
          </p:cNvSpPr>
          <p:nvPr/>
        </p:nvSpPr>
        <p:spPr>
          <a:xfrm>
            <a:off x="2140121" y="3118696"/>
            <a:ext cx="8463413" cy="3185299"/>
          </a:xfrm>
          <a:prstGeom prst="roundRect">
            <a:avLst>
              <a:gd name="adj" fmla="val 10000"/>
            </a:avLst>
          </a:prstGeom>
          <a:solidFill>
            <a:schemeClr val="lt2">
              <a:lumOff val="0"/>
              <a:alpha val="90000"/>
            </a:schemeClr>
          </a:solidFill>
          <a:ln w="12700" cmpd="sng">
            <a:solidFill>
              <a:schemeClr val="dk2">
                <a:lumOff val="0"/>
              </a:schemeClr>
            </a:solidFill>
            <a:prstDash val="solid"/>
          </a:ln>
        </p:spPr>
        <p:style>
          <a:lnRef idx="2">
            <a:scrgbClr r="0" g="0" b="0"/>
          </a:lnRef>
          <a:fillRef idx="1">
            <a:scrgbClr r="0" g="0" b="0"/>
          </a:fillRef>
          <a:effectRef idx="0">
            <a:scrgbClr r="0" g="0" b="0"/>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Inherited question text">
            <a:extLst>
              <a:ext uri="{FF2B5EF4-FFF2-40B4-BE49-F238E27FC236}">
                <a16:creationId xmlns:a16="http://schemas.microsoft.com/office/drawing/2014/main" id="{1AA3CFB0-48BD-4E74-AC08-2E95CD654CD6}"/>
              </a:ext>
            </a:extLst>
          </p:cNvPr>
          <p:cNvSpPr>
            <a:spLocks noGrp="1"/>
          </p:cNvSpPr>
          <p:nvPr/>
        </p:nvSpPr>
        <p:spPr>
          <a:xfrm>
            <a:off x="2233415" y="3211990"/>
            <a:ext cx="8276825" cy="2998711"/>
          </a:xfrm>
        </p:spPr>
        <p:style>
          <a:lnRef idx="0">
            <a:scrgbClr r="0" g="0" b="0"/>
          </a:lnRef>
          <a:fillRef idx="0">
            <a:scrgbClr r="0" g="0" b="0"/>
          </a:fillRef>
          <a:effectRef idx="0">
            <a:scrgbClr r="0" g="0" b="0"/>
          </a:effectRef>
          <a:fontRef idx="minor"/>
        </p:style>
        <p:txBody>
          <a:bodyPr spcFirstLastPara="0" vert="horz" wrap="square" lIns="121920" tIns="121920" rIns="121920" bIns="121920" anchor="ctr">
            <a:noAutofit/>
          </a:bodyPr>
          <a:lstStyle/>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200" b="0" i="0" u="none" strike="noStrike" kern="1200" cap="none" spc="0" normalizeH="0" baseline="0" noProof="0" dirty="0">
                <a:ln>
                  <a:noFill/>
                </a:ln>
                <a:solidFill>
                  <a:srgbClr val="000000"/>
                </a:solidFill>
                <a:effectLst/>
                <a:uLnTx/>
                <a:uFillTx/>
                <a:latin typeface="Calibri"/>
                <a:ea typeface="Calibri"/>
                <a:cs typeface="Calibri"/>
              </a:rPr>
              <a:t>Why did Pharaoh oppress Israel, and how did he try to stop their growth?</a:t>
            </a:r>
          </a:p>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000" b="1" i="1" u="none" strike="noStrike" kern="1200" cap="none" spc="0" normalizeH="0" baseline="0" noProof="0" dirty="0">
                <a:ln>
                  <a:noFill/>
                </a:ln>
                <a:solidFill>
                  <a:srgbClr val="000000"/>
                </a:solidFill>
                <a:effectLst/>
                <a:uLnTx/>
                <a:uFillTx/>
                <a:latin typeface="Calibri"/>
                <a:ea typeface="Calibri"/>
                <a:cs typeface="Calibri"/>
              </a:rPr>
              <a:t>Exodus 1:8</a:t>
            </a:r>
            <a:r>
              <a:rPr kumimoji="0" lang="en-US" sz="3000" b="1" i="1" u="none" strike="noStrike" kern="1200" cap="none" spc="0" normalizeH="0" baseline="0" noProof="0" dirty="0">
                <a:ln>
                  <a:noFill/>
                </a:ln>
                <a:solidFill>
                  <a:srgbClr val="000000"/>
                </a:solidFill>
                <a:effectLst/>
                <a:uLnTx/>
                <a:uFillTx/>
                <a:latin typeface="Calibri"/>
                <a:ea typeface="Calibri"/>
                <a:cs typeface="Calibri"/>
              </a:rPr>
              <a:t>-</a:t>
            </a:r>
            <a:r>
              <a:rPr kumimoji="0" sz="3000" b="1" i="1" u="none" strike="noStrike" kern="1200" cap="none" spc="0" normalizeH="0" baseline="0" noProof="0" dirty="0">
                <a:ln>
                  <a:noFill/>
                </a:ln>
                <a:solidFill>
                  <a:srgbClr val="000000"/>
                </a:solidFill>
                <a:effectLst/>
                <a:uLnTx/>
                <a:uFillTx/>
                <a:latin typeface="Calibri"/>
                <a:ea typeface="Calibri"/>
                <a:cs typeface="Calibri"/>
              </a:rPr>
              <a:t>16,22; James 3:1</a:t>
            </a:r>
            <a:r>
              <a:rPr kumimoji="0" lang="en-US" sz="3000" b="1" i="1" u="none" strike="noStrike" kern="1200" cap="none" spc="0" normalizeH="0" baseline="0" noProof="0" dirty="0">
                <a:ln>
                  <a:noFill/>
                </a:ln>
                <a:solidFill>
                  <a:srgbClr val="000000"/>
                </a:solidFill>
                <a:effectLst/>
                <a:uLnTx/>
                <a:uFillTx/>
                <a:latin typeface="Calibri"/>
                <a:ea typeface="Calibri"/>
                <a:cs typeface="Calibri"/>
              </a:rPr>
              <a:t>4-</a:t>
            </a:r>
            <a:r>
              <a:rPr kumimoji="0" sz="3000" b="1" i="1" u="none" strike="noStrike" kern="1200" cap="none" spc="0" normalizeH="0" baseline="0" noProof="0" dirty="0">
                <a:ln>
                  <a:noFill/>
                </a:ln>
                <a:solidFill>
                  <a:srgbClr val="000000"/>
                </a:solidFill>
                <a:effectLst/>
                <a:uLnTx/>
                <a:uFillTx/>
                <a:latin typeface="Calibri"/>
                <a:ea typeface="Calibri"/>
                <a:cs typeface="Calibri"/>
              </a:rPr>
              <a:t>17</a:t>
            </a:r>
          </a:p>
        </p:txBody>
      </p:sp>
    </p:spTree>
    <p:extLst>
      <p:ext uri="{BB962C8B-B14F-4D97-AF65-F5344CB8AC3E}">
        <p14:creationId xmlns:p14="http://schemas.microsoft.com/office/powerpoint/2010/main" val="983311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p:cNvSpPr>
          <p:nvPr/>
        </p:nvSpPr>
        <p:spPr>
          <a:xfrm>
            <a:off x="0" y="0"/>
            <a:ext cx="12192000" cy="6858000"/>
          </a:xfrm>
          <a:prstGeom prst="rect">
            <a:avLst/>
          </a:prstGeom>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buNone/>
            </a:pPr>
            <a:r>
              <a:rPr sz="4000" b="1" i="0" u="none" cap="none" spc="0">
                <a:ln>
                  <a:noFill/>
                </a:ln>
                <a:solidFill>
                  <a:srgbClr val="FFFFFF"/>
                </a:solidFill>
                <a:latin typeface="Cambria"/>
                <a:ea typeface="Cambria"/>
                <a:cs typeface="Cambria"/>
              </a:rPr>
              <a:t>QUESTION 3</a:t>
            </a:r>
            <a:endParaRPr sz="4000" b="1">
              <a:solidFill>
                <a:srgbClr val="FFFFFF"/>
              </a:solidFill>
              <a:latin typeface="Cambria"/>
              <a:ea typeface="Cambria"/>
              <a:cs typeface="Cambria"/>
            </a:endParaRPr>
          </a:p>
        </p:txBody>
      </p:sp>
      <p:pic>
        <p:nvPicPr>
          <p:cNvPr id="49" name="Picture 3"/>
          <p:cNvPicPr>
            <a:picLocks noChangeAspect="1"/>
          </p:cNvPicPr>
          <p:nvPr/>
        </p:nvPicPr>
        <p:blipFill>
          <a:blip r:embed="rId2"/>
          <a:stretch>
            <a:fillRect/>
          </a:stretch>
        </p:blipFill>
        <p:spPr>
          <a:xfrm>
            <a:off x="11113833" y="5870148"/>
            <a:ext cx="1078167" cy="987852"/>
          </a:xfrm>
          <a:prstGeom prst="rect">
            <a:avLst/>
          </a:prstGeom>
        </p:spPr>
      </p:pic>
      <p:sp>
        <p:nvSpPr>
          <p:cNvPr id="40" name="Inherited question panel 1">
            <a:extLst>
              <a:ext uri="{FF2B5EF4-FFF2-40B4-BE49-F238E27FC236}">
                <a16:creationId xmlns:a16="http://schemas.microsoft.com/office/drawing/2014/main" id="{0A74088B-F2F7-4EA6-BE65-A648C291B45F}"/>
              </a:ext>
            </a:extLst>
          </p:cNvPr>
          <p:cNvSpPr>
            <a:spLocks noGrp="1"/>
          </p:cNvSpPr>
          <p:nvPr/>
        </p:nvSpPr>
        <p:spPr>
          <a:xfrm>
            <a:off x="1612405" y="2617366"/>
            <a:ext cx="8463413" cy="3185299"/>
          </a:xfrm>
          <a:prstGeom prst="roundRect">
            <a:avLst>
              <a:gd name="adj" fmla="val 10000"/>
            </a:avLst>
          </a:prstGeom>
          <a:solidFill>
            <a:schemeClr val="dk2">
              <a:lumOff val="0"/>
            </a:schemeClr>
          </a:solidFill>
          <a:ln w="12700" cmpd="sng">
            <a:solidFill>
              <a:schemeClr val="lt2">
                <a:lumOff val="0"/>
              </a:schemeClr>
            </a:solidFill>
            <a:prstDash val="solid"/>
          </a:ln>
        </p:spPr>
        <p:style>
          <a:lnRef idx="2">
            <a:scrgbClr r="0" g="0" b="0"/>
          </a:lnRef>
          <a:fillRef idx="1">
            <a:scrgbClr r="0" g="0" b="0"/>
          </a:fillRef>
          <a:effectRef idx="0">
            <a:scrgbClr r="0" g="0" b="0"/>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Inherited question panel 2">
            <a:extLst>
              <a:ext uri="{FF2B5EF4-FFF2-40B4-BE49-F238E27FC236}">
                <a16:creationId xmlns:a16="http://schemas.microsoft.com/office/drawing/2014/main" id="{F62919A2-DA0D-423F-8E04-9C1815A1DB32}"/>
              </a:ext>
            </a:extLst>
          </p:cNvPr>
          <p:cNvSpPr>
            <a:spLocks noGrp="1"/>
          </p:cNvSpPr>
          <p:nvPr/>
        </p:nvSpPr>
        <p:spPr>
          <a:xfrm>
            <a:off x="2140121" y="3118696"/>
            <a:ext cx="8463413" cy="3185299"/>
          </a:xfrm>
          <a:prstGeom prst="roundRect">
            <a:avLst>
              <a:gd name="adj" fmla="val 10000"/>
            </a:avLst>
          </a:prstGeom>
          <a:solidFill>
            <a:schemeClr val="lt2">
              <a:lumOff val="0"/>
              <a:alpha val="90000"/>
            </a:schemeClr>
          </a:solidFill>
          <a:ln w="12700" cmpd="sng">
            <a:solidFill>
              <a:schemeClr val="dk2">
                <a:lumOff val="0"/>
              </a:schemeClr>
            </a:solidFill>
            <a:prstDash val="solid"/>
          </a:ln>
        </p:spPr>
        <p:style>
          <a:lnRef idx="2">
            <a:scrgbClr r="0" g="0" b="0"/>
          </a:lnRef>
          <a:fillRef idx="1">
            <a:scrgbClr r="0" g="0" b="0"/>
          </a:fillRef>
          <a:effectRef idx="0">
            <a:scrgbClr r="0" g="0" b="0"/>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Inherited question text">
            <a:extLst>
              <a:ext uri="{FF2B5EF4-FFF2-40B4-BE49-F238E27FC236}">
                <a16:creationId xmlns:a16="http://schemas.microsoft.com/office/drawing/2014/main" id="{1AA3CFB0-48BD-4E74-AC08-2E95CD654CD6}"/>
              </a:ext>
            </a:extLst>
          </p:cNvPr>
          <p:cNvSpPr>
            <a:spLocks noGrp="1"/>
          </p:cNvSpPr>
          <p:nvPr/>
        </p:nvSpPr>
        <p:spPr>
          <a:xfrm>
            <a:off x="2233415" y="3211990"/>
            <a:ext cx="8276825" cy="2998711"/>
          </a:xfrm>
        </p:spPr>
        <p:style>
          <a:lnRef idx="0">
            <a:scrgbClr r="0" g="0" b="0"/>
          </a:lnRef>
          <a:fillRef idx="0">
            <a:scrgbClr r="0" g="0" b="0"/>
          </a:fillRef>
          <a:effectRef idx="0">
            <a:scrgbClr r="0" g="0" b="0"/>
          </a:effectRef>
          <a:fontRef idx="minor"/>
        </p:style>
        <p:txBody>
          <a:bodyPr spcFirstLastPara="0" vert="horz" wrap="square" lIns="121920" tIns="121920" rIns="121920" bIns="121920" anchor="ctr">
            <a:noAutofit/>
          </a:bodyPr>
          <a:lstStyle/>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200" b="0" i="0" u="none" strike="noStrike" kern="1200" cap="none" spc="0" normalizeH="0" baseline="0" noProof="0" dirty="0">
                <a:ln>
                  <a:noFill/>
                </a:ln>
                <a:solidFill>
                  <a:srgbClr val="000000"/>
                </a:solidFill>
                <a:effectLst/>
                <a:uLnTx/>
                <a:uFillTx/>
                <a:latin typeface="Calibri"/>
                <a:ea typeface="Calibri"/>
                <a:cs typeface="Calibri"/>
              </a:rPr>
              <a:t>How can trials strengthen our faith, and can opposition defeat God’s purpose?</a:t>
            </a:r>
          </a:p>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000" b="1" i="1" u="none" strike="noStrike" kern="1200" cap="none" spc="0" normalizeH="0" baseline="0" noProof="0" dirty="0">
                <a:ln>
                  <a:noFill/>
                </a:ln>
                <a:solidFill>
                  <a:srgbClr val="000000"/>
                </a:solidFill>
                <a:effectLst/>
                <a:uLnTx/>
                <a:uFillTx/>
                <a:latin typeface="Calibri"/>
                <a:ea typeface="Calibri"/>
                <a:cs typeface="Calibri"/>
              </a:rPr>
              <a:t>Exodus 1:12; James 1:2</a:t>
            </a:r>
            <a:r>
              <a:rPr kumimoji="0" lang="en-US" sz="3000" b="1" i="1" u="none" strike="noStrike" kern="1200" cap="none" spc="0" normalizeH="0" baseline="0" noProof="0" dirty="0">
                <a:ln>
                  <a:noFill/>
                </a:ln>
                <a:solidFill>
                  <a:srgbClr val="000000"/>
                </a:solidFill>
                <a:effectLst/>
                <a:uLnTx/>
                <a:uFillTx/>
                <a:latin typeface="Calibri"/>
                <a:ea typeface="Calibri"/>
                <a:cs typeface="Calibri"/>
              </a:rPr>
              <a:t>-</a:t>
            </a:r>
            <a:r>
              <a:rPr kumimoji="0" sz="3000" b="1" i="1" u="none" strike="noStrike" kern="1200" cap="none" spc="0" normalizeH="0" baseline="0" noProof="0" dirty="0">
                <a:ln>
                  <a:noFill/>
                </a:ln>
                <a:solidFill>
                  <a:srgbClr val="000000"/>
                </a:solidFill>
                <a:effectLst/>
                <a:uLnTx/>
                <a:uFillTx/>
                <a:latin typeface="Calibri"/>
                <a:ea typeface="Calibri"/>
                <a:cs typeface="Calibri"/>
              </a:rPr>
              <a:t>4;</a:t>
            </a:r>
            <a:r>
              <a:rPr kumimoji="0" lang="en-US" sz="3000" b="1" i="1" u="none" strike="noStrike" kern="1200" cap="none" spc="0" normalizeH="0" baseline="0" noProof="0" dirty="0">
                <a:ln>
                  <a:noFill/>
                </a:ln>
                <a:solidFill>
                  <a:srgbClr val="000000"/>
                </a:solidFill>
                <a:effectLst/>
                <a:uLnTx/>
                <a:uFillTx/>
                <a:latin typeface="Calibri"/>
                <a:ea typeface="Calibri"/>
                <a:cs typeface="Calibri"/>
              </a:rPr>
              <a:t> Isaiah 14:27</a:t>
            </a:r>
            <a:endParaRPr kumimoji="0" sz="3000" b="1" i="1" u="none" strike="noStrike" kern="1200" cap="none" spc="0" normalizeH="0" baseline="0" noProof="0" dirty="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3021970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p:cNvSpPr>
          <p:nvPr/>
        </p:nvSpPr>
        <p:spPr>
          <a:xfrm>
            <a:off x="0" y="0"/>
            <a:ext cx="12192000" cy="6858000"/>
          </a:xfrm>
          <a:prstGeom prst="rect">
            <a:avLst/>
          </a:prstGeom>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buNone/>
            </a:pPr>
            <a:r>
              <a:rPr sz="4000" b="1" i="0" u="none" cap="none" spc="0">
                <a:ln>
                  <a:noFill/>
                </a:ln>
                <a:solidFill>
                  <a:srgbClr val="FFFFFF"/>
                </a:solidFill>
                <a:latin typeface="Cambria"/>
                <a:ea typeface="Cambria"/>
                <a:cs typeface="Cambria"/>
              </a:rPr>
              <a:t>QUESTION 4</a:t>
            </a:r>
            <a:endParaRPr sz="4000" b="1">
              <a:solidFill>
                <a:srgbClr val="FFFFFF"/>
              </a:solidFill>
              <a:latin typeface="Cambria"/>
              <a:ea typeface="Cambria"/>
              <a:cs typeface="Cambria"/>
            </a:endParaRPr>
          </a:p>
        </p:txBody>
      </p:sp>
      <p:pic>
        <p:nvPicPr>
          <p:cNvPr id="49" name="Picture 3"/>
          <p:cNvPicPr>
            <a:picLocks noChangeAspect="1"/>
          </p:cNvPicPr>
          <p:nvPr/>
        </p:nvPicPr>
        <p:blipFill>
          <a:blip r:embed="rId2"/>
          <a:stretch>
            <a:fillRect/>
          </a:stretch>
        </p:blipFill>
        <p:spPr>
          <a:xfrm>
            <a:off x="11113833" y="5870148"/>
            <a:ext cx="1078167" cy="987852"/>
          </a:xfrm>
          <a:prstGeom prst="rect">
            <a:avLst/>
          </a:prstGeom>
        </p:spPr>
      </p:pic>
      <p:sp>
        <p:nvSpPr>
          <p:cNvPr id="40" name="Inherited question panel 1">
            <a:extLst>
              <a:ext uri="{FF2B5EF4-FFF2-40B4-BE49-F238E27FC236}">
                <a16:creationId xmlns:a16="http://schemas.microsoft.com/office/drawing/2014/main" id="{DA060418-B14B-499C-BE26-C12B15F73293}"/>
              </a:ext>
            </a:extLst>
          </p:cNvPr>
          <p:cNvSpPr>
            <a:spLocks noGrp="1"/>
          </p:cNvSpPr>
          <p:nvPr/>
        </p:nvSpPr>
        <p:spPr>
          <a:xfrm>
            <a:off x="1612405" y="2617366"/>
            <a:ext cx="8463413" cy="3185299"/>
          </a:xfrm>
          <a:prstGeom prst="roundRect">
            <a:avLst>
              <a:gd name="adj" fmla="val 10000"/>
            </a:avLst>
          </a:prstGeom>
          <a:solidFill>
            <a:schemeClr val="dk2">
              <a:lumOff val="0"/>
            </a:schemeClr>
          </a:solidFill>
          <a:ln w="12700" cmpd="sng">
            <a:solidFill>
              <a:schemeClr val="lt2">
                <a:lumOff val="0"/>
              </a:schemeClr>
            </a:solidFill>
            <a:prstDash val="solid"/>
          </a:ln>
        </p:spPr>
        <p:style>
          <a:lnRef idx="2">
            <a:scrgbClr r="0" g="0" b="0"/>
          </a:lnRef>
          <a:fillRef idx="1">
            <a:scrgbClr r="0" g="0" b="0"/>
          </a:fillRef>
          <a:effectRef idx="0">
            <a:scrgbClr r="0" g="0" b="0"/>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Inherited question panel 2">
            <a:extLst>
              <a:ext uri="{FF2B5EF4-FFF2-40B4-BE49-F238E27FC236}">
                <a16:creationId xmlns:a16="http://schemas.microsoft.com/office/drawing/2014/main" id="{9699D121-3580-4134-80B0-AD08A791F90C}"/>
              </a:ext>
            </a:extLst>
          </p:cNvPr>
          <p:cNvSpPr>
            <a:spLocks noGrp="1"/>
          </p:cNvSpPr>
          <p:nvPr/>
        </p:nvSpPr>
        <p:spPr>
          <a:xfrm>
            <a:off x="2140121" y="3118696"/>
            <a:ext cx="8463413" cy="3185299"/>
          </a:xfrm>
          <a:prstGeom prst="roundRect">
            <a:avLst>
              <a:gd name="adj" fmla="val 10000"/>
            </a:avLst>
          </a:prstGeom>
          <a:solidFill>
            <a:schemeClr val="lt2">
              <a:lumOff val="0"/>
              <a:alpha val="90000"/>
            </a:schemeClr>
          </a:solidFill>
          <a:ln w="12700" cmpd="sng">
            <a:solidFill>
              <a:schemeClr val="dk2">
                <a:lumOff val="0"/>
              </a:schemeClr>
            </a:solidFill>
            <a:prstDash val="solid"/>
          </a:ln>
        </p:spPr>
        <p:style>
          <a:lnRef idx="2">
            <a:scrgbClr r="0" g="0" b="0"/>
          </a:lnRef>
          <a:fillRef idx="1">
            <a:scrgbClr r="0" g="0" b="0"/>
          </a:fillRef>
          <a:effectRef idx="0">
            <a:scrgbClr r="0" g="0" b="0"/>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Inherited question text">
            <a:extLst>
              <a:ext uri="{FF2B5EF4-FFF2-40B4-BE49-F238E27FC236}">
                <a16:creationId xmlns:a16="http://schemas.microsoft.com/office/drawing/2014/main" id="{DEC2F6BF-D90A-4871-B0A8-5BEDDE33139C}"/>
              </a:ext>
            </a:extLst>
          </p:cNvPr>
          <p:cNvSpPr>
            <a:spLocks noGrp="1"/>
          </p:cNvSpPr>
          <p:nvPr/>
        </p:nvSpPr>
        <p:spPr>
          <a:xfrm>
            <a:off x="2233415" y="3211990"/>
            <a:ext cx="8276825" cy="2998711"/>
          </a:xfrm>
        </p:spPr>
        <p:style>
          <a:lnRef idx="0">
            <a:scrgbClr r="0" g="0" b="0"/>
          </a:lnRef>
          <a:fillRef idx="0">
            <a:scrgbClr r="0" g="0" b="0"/>
          </a:fillRef>
          <a:effectRef idx="0">
            <a:scrgbClr r="0" g="0" b="0"/>
          </a:effectRef>
          <a:fontRef idx="minor"/>
        </p:style>
        <p:txBody>
          <a:bodyPr spcFirstLastPara="0" vert="horz" wrap="square" lIns="121920" tIns="121920" rIns="121920" bIns="121920" anchor="ctr">
            <a:noAutofit/>
          </a:bodyPr>
          <a:lstStyle/>
          <a:p>
            <a:pPr marL="0" marR="0" lvl="0" indent="0" algn="ctr" defTabSz="1422400" rtl="0" eaLnBrk="1" fontAlgn="auto" latinLnBrk="0" hangingPunct="1">
              <a:lnSpc>
                <a:spcPct val="100000"/>
              </a:lnSpc>
              <a:spcBef>
                <a:spcPct val="0"/>
              </a:spcBef>
              <a:spcAft>
                <a:spcPts val="60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libri"/>
                <a:ea typeface="Calibri"/>
                <a:cs typeface="Calibri"/>
              </a:rPr>
              <a:t>When should we obey authority, and when must we refuse?</a:t>
            </a:r>
          </a:p>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000" b="1" i="1" u="none" strike="noStrike" kern="1200" cap="none" spc="0" normalizeH="0" baseline="0" noProof="0" dirty="0">
                <a:ln>
                  <a:noFill/>
                </a:ln>
                <a:solidFill>
                  <a:srgbClr val="000000"/>
                </a:solidFill>
                <a:effectLst/>
                <a:uLnTx/>
                <a:uFillTx/>
                <a:latin typeface="Calibri"/>
                <a:ea typeface="Calibri"/>
                <a:cs typeface="Calibri"/>
              </a:rPr>
              <a:t>Exodus 1:15</a:t>
            </a:r>
            <a:r>
              <a:rPr kumimoji="0" lang="en-US" sz="3000" b="1" i="1" u="none" strike="noStrike" kern="1200" cap="none" spc="0" normalizeH="0" baseline="0" noProof="0" dirty="0">
                <a:ln>
                  <a:noFill/>
                </a:ln>
                <a:solidFill>
                  <a:srgbClr val="000000"/>
                </a:solidFill>
                <a:effectLst/>
                <a:uLnTx/>
                <a:uFillTx/>
                <a:latin typeface="Calibri"/>
                <a:ea typeface="Calibri"/>
                <a:cs typeface="Calibri"/>
              </a:rPr>
              <a:t>-</a:t>
            </a:r>
            <a:r>
              <a:rPr kumimoji="0" sz="3000" b="1" i="1" u="none" strike="noStrike" kern="1200" cap="none" spc="0" normalizeH="0" baseline="0" noProof="0" dirty="0">
                <a:ln>
                  <a:noFill/>
                </a:ln>
                <a:solidFill>
                  <a:srgbClr val="000000"/>
                </a:solidFill>
                <a:effectLst/>
                <a:uLnTx/>
                <a:uFillTx/>
                <a:latin typeface="Calibri"/>
                <a:ea typeface="Calibri"/>
                <a:cs typeface="Calibri"/>
              </a:rPr>
              <a:t>17; Acts 5:29;</a:t>
            </a:r>
          </a:p>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000" b="1" i="1" u="none" strike="noStrike" kern="1200" cap="none" spc="0" normalizeH="0" baseline="0" noProof="0" dirty="0">
                <a:ln>
                  <a:noFill/>
                </a:ln>
                <a:solidFill>
                  <a:srgbClr val="000000"/>
                </a:solidFill>
                <a:effectLst/>
                <a:uLnTx/>
                <a:uFillTx/>
                <a:latin typeface="Calibri"/>
                <a:ea typeface="Calibri"/>
                <a:cs typeface="Calibri"/>
              </a:rPr>
              <a:t>Daniel 3:16</a:t>
            </a:r>
            <a:r>
              <a:rPr kumimoji="0" lang="en-US" sz="3000" b="1" i="1" u="none" strike="noStrike" kern="1200" cap="none" spc="0" normalizeH="0" baseline="0" noProof="0" dirty="0">
                <a:ln>
                  <a:noFill/>
                </a:ln>
                <a:solidFill>
                  <a:srgbClr val="000000"/>
                </a:solidFill>
                <a:effectLst/>
                <a:uLnTx/>
                <a:uFillTx/>
                <a:latin typeface="Calibri"/>
                <a:ea typeface="Calibri"/>
                <a:cs typeface="Calibri"/>
              </a:rPr>
              <a:t>-</a:t>
            </a:r>
            <a:r>
              <a:rPr kumimoji="0" sz="3000" b="1" i="1" u="none" strike="noStrike" kern="1200" cap="none" spc="0" normalizeH="0" baseline="0" noProof="0" dirty="0">
                <a:ln>
                  <a:noFill/>
                </a:ln>
                <a:solidFill>
                  <a:srgbClr val="000000"/>
                </a:solidFill>
                <a:effectLst/>
                <a:uLnTx/>
                <a:uFillTx/>
                <a:latin typeface="Calibri"/>
                <a:ea typeface="Calibri"/>
                <a:cs typeface="Calibri"/>
              </a:rPr>
              <a:t>18</a:t>
            </a:r>
          </a:p>
        </p:txBody>
      </p:sp>
    </p:spTree>
    <p:extLst>
      <p:ext uri="{BB962C8B-B14F-4D97-AF65-F5344CB8AC3E}">
        <p14:creationId xmlns:p14="http://schemas.microsoft.com/office/powerpoint/2010/main" val="24688705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p:cNvSpPr>
          <p:nvPr/>
        </p:nvSpPr>
        <p:spPr>
          <a:xfrm>
            <a:off x="0" y="0"/>
            <a:ext cx="12192000" cy="6858000"/>
          </a:xfrm>
          <a:prstGeom prst="rect">
            <a:avLst/>
          </a:prstGeom>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buNone/>
            </a:pPr>
            <a:r>
              <a:rPr sz="4000" b="1" i="0" u="none" cap="none" spc="0">
                <a:ln>
                  <a:noFill/>
                </a:ln>
                <a:solidFill>
                  <a:srgbClr val="FFFFFF"/>
                </a:solidFill>
                <a:latin typeface="Cambria"/>
                <a:ea typeface="Cambria"/>
                <a:cs typeface="Cambria"/>
              </a:rPr>
              <a:t>QUESTION 5</a:t>
            </a:r>
            <a:endParaRPr sz="4000" b="1">
              <a:solidFill>
                <a:srgbClr val="FFFFFF"/>
              </a:solidFill>
              <a:latin typeface="Cambria"/>
              <a:ea typeface="Cambria"/>
              <a:cs typeface="Cambria"/>
            </a:endParaRPr>
          </a:p>
        </p:txBody>
      </p:sp>
      <p:pic>
        <p:nvPicPr>
          <p:cNvPr id="49" name="Picture 3"/>
          <p:cNvPicPr>
            <a:picLocks noChangeAspect="1"/>
          </p:cNvPicPr>
          <p:nvPr/>
        </p:nvPicPr>
        <p:blipFill>
          <a:blip r:embed="rId2"/>
          <a:stretch>
            <a:fillRect/>
          </a:stretch>
        </p:blipFill>
        <p:spPr>
          <a:xfrm>
            <a:off x="11113833" y="5870148"/>
            <a:ext cx="1078167" cy="987852"/>
          </a:xfrm>
          <a:prstGeom prst="rect">
            <a:avLst/>
          </a:prstGeom>
        </p:spPr>
      </p:pic>
      <p:sp>
        <p:nvSpPr>
          <p:cNvPr id="40" name="Inherited question panel 1">
            <a:extLst>
              <a:ext uri="{FF2B5EF4-FFF2-40B4-BE49-F238E27FC236}">
                <a16:creationId xmlns:a16="http://schemas.microsoft.com/office/drawing/2014/main" id="{B0985AE5-D02E-43FF-A6D8-BA4D67C7FDEF}"/>
              </a:ext>
            </a:extLst>
          </p:cNvPr>
          <p:cNvSpPr>
            <a:spLocks noGrp="1"/>
          </p:cNvSpPr>
          <p:nvPr/>
        </p:nvSpPr>
        <p:spPr>
          <a:xfrm>
            <a:off x="1612405" y="2617366"/>
            <a:ext cx="8463413" cy="3185299"/>
          </a:xfrm>
          <a:prstGeom prst="roundRect">
            <a:avLst>
              <a:gd name="adj" fmla="val 10000"/>
            </a:avLst>
          </a:prstGeom>
          <a:solidFill>
            <a:schemeClr val="dk2">
              <a:lumOff val="0"/>
            </a:schemeClr>
          </a:solidFill>
          <a:ln w="12700" cmpd="sng">
            <a:solidFill>
              <a:schemeClr val="lt2">
                <a:lumOff val="0"/>
              </a:schemeClr>
            </a:solidFill>
            <a:prstDash val="solid"/>
          </a:ln>
        </p:spPr>
        <p:style>
          <a:lnRef idx="2">
            <a:scrgbClr r="0" g="0" b="0"/>
          </a:lnRef>
          <a:fillRef idx="1">
            <a:scrgbClr r="0" g="0" b="0"/>
          </a:fillRef>
          <a:effectRef idx="0">
            <a:scrgbClr r="0" g="0" b="0"/>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Inherited question panel 2">
            <a:extLst>
              <a:ext uri="{FF2B5EF4-FFF2-40B4-BE49-F238E27FC236}">
                <a16:creationId xmlns:a16="http://schemas.microsoft.com/office/drawing/2014/main" id="{B8CC7E46-3C36-4E37-8E16-B35055A9C707}"/>
              </a:ext>
            </a:extLst>
          </p:cNvPr>
          <p:cNvSpPr>
            <a:spLocks noGrp="1"/>
          </p:cNvSpPr>
          <p:nvPr/>
        </p:nvSpPr>
        <p:spPr>
          <a:xfrm>
            <a:off x="2140121" y="3118696"/>
            <a:ext cx="8463413" cy="3185299"/>
          </a:xfrm>
          <a:prstGeom prst="roundRect">
            <a:avLst>
              <a:gd name="adj" fmla="val 10000"/>
            </a:avLst>
          </a:prstGeom>
          <a:solidFill>
            <a:schemeClr val="lt2">
              <a:lumOff val="0"/>
              <a:alpha val="90000"/>
            </a:schemeClr>
          </a:solidFill>
          <a:ln w="12700" cmpd="sng">
            <a:solidFill>
              <a:schemeClr val="dk2">
                <a:lumOff val="0"/>
              </a:schemeClr>
            </a:solidFill>
            <a:prstDash val="solid"/>
          </a:ln>
        </p:spPr>
        <p:style>
          <a:lnRef idx="2">
            <a:scrgbClr r="0" g="0" b="0"/>
          </a:lnRef>
          <a:fillRef idx="1">
            <a:scrgbClr r="0" g="0" b="0"/>
          </a:fillRef>
          <a:effectRef idx="0">
            <a:scrgbClr r="0" g="0" b="0"/>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Inherited question text">
            <a:extLst>
              <a:ext uri="{FF2B5EF4-FFF2-40B4-BE49-F238E27FC236}">
                <a16:creationId xmlns:a16="http://schemas.microsoft.com/office/drawing/2014/main" id="{D5FE9D32-5180-4982-9229-93DB30FEFE68}"/>
              </a:ext>
            </a:extLst>
          </p:cNvPr>
          <p:cNvSpPr>
            <a:spLocks noGrp="1"/>
          </p:cNvSpPr>
          <p:nvPr/>
        </p:nvSpPr>
        <p:spPr>
          <a:xfrm>
            <a:off x="2233415" y="3211990"/>
            <a:ext cx="8276825" cy="2998711"/>
          </a:xfrm>
        </p:spPr>
        <p:style>
          <a:lnRef idx="0">
            <a:scrgbClr r="0" g="0" b="0"/>
          </a:lnRef>
          <a:fillRef idx="0">
            <a:scrgbClr r="0" g="0" b="0"/>
          </a:fillRef>
          <a:effectRef idx="0">
            <a:scrgbClr r="0" g="0" b="0"/>
          </a:effectRef>
          <a:fontRef idx="minor"/>
        </p:style>
        <p:txBody>
          <a:bodyPr spcFirstLastPara="0" vert="horz" wrap="square" lIns="121920" tIns="121920" rIns="121920" bIns="121920" anchor="ctr">
            <a:noAutofit/>
          </a:bodyPr>
          <a:lstStyle/>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200" b="0" i="0" u="none" strike="noStrike" kern="1200" cap="none" spc="0" normalizeH="0" baseline="0" noProof="0" dirty="0">
                <a:ln>
                  <a:noFill/>
                </a:ln>
                <a:solidFill>
                  <a:srgbClr val="000000"/>
                </a:solidFill>
                <a:effectLst/>
                <a:uLnTx/>
                <a:uFillTx/>
                <a:latin typeface="Calibri"/>
                <a:ea typeface="Calibri"/>
                <a:cs typeface="Calibri"/>
              </a:rPr>
              <a:t>How did God reward the </a:t>
            </a:r>
            <a:r>
              <a:rPr kumimoji="0" lang="en-US" sz="3200" b="0" i="0" u="none" strike="noStrike" kern="1200" cap="none" spc="0" normalizeH="0" baseline="0" noProof="0" dirty="0">
                <a:ln>
                  <a:noFill/>
                </a:ln>
                <a:solidFill>
                  <a:srgbClr val="000000"/>
                </a:solidFill>
                <a:effectLst/>
                <a:uLnTx/>
                <a:uFillTx/>
                <a:latin typeface="Calibri"/>
                <a:ea typeface="Calibri"/>
                <a:cs typeface="Calibri"/>
              </a:rPr>
              <a:t>Egyptian </a:t>
            </a:r>
            <a:r>
              <a:rPr kumimoji="0" sz="3200" b="0" i="0" u="none" strike="noStrike" kern="1200" cap="none" spc="0" normalizeH="0" baseline="0" noProof="0" dirty="0">
                <a:ln>
                  <a:noFill/>
                </a:ln>
                <a:solidFill>
                  <a:srgbClr val="000000"/>
                </a:solidFill>
                <a:effectLst/>
                <a:uLnTx/>
                <a:uFillTx/>
                <a:latin typeface="Calibri"/>
                <a:ea typeface="Calibri"/>
                <a:cs typeface="Calibri"/>
              </a:rPr>
              <a:t>midwives, and how should we treat those in our care?</a:t>
            </a:r>
          </a:p>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000" b="1" i="1" u="none" strike="noStrike" kern="1200" cap="none" spc="0" normalizeH="0" baseline="0" noProof="0" dirty="0">
                <a:ln>
                  <a:noFill/>
                </a:ln>
                <a:solidFill>
                  <a:srgbClr val="000000"/>
                </a:solidFill>
                <a:effectLst/>
                <a:uLnTx/>
                <a:uFillTx/>
                <a:latin typeface="Calibri"/>
                <a:ea typeface="Calibri"/>
                <a:cs typeface="Calibri"/>
              </a:rPr>
              <a:t>Exodus 1:17</a:t>
            </a:r>
            <a:r>
              <a:rPr kumimoji="0" lang="en-US" sz="3000" b="1" i="1" u="none" strike="noStrike" kern="1200" cap="none" spc="0" normalizeH="0" baseline="0" noProof="0" dirty="0">
                <a:ln>
                  <a:noFill/>
                </a:ln>
                <a:solidFill>
                  <a:srgbClr val="000000"/>
                </a:solidFill>
                <a:effectLst/>
                <a:uLnTx/>
                <a:uFillTx/>
                <a:latin typeface="Calibri"/>
                <a:ea typeface="Calibri"/>
                <a:cs typeface="Calibri"/>
              </a:rPr>
              <a:t>-</a:t>
            </a:r>
            <a:r>
              <a:rPr kumimoji="0" sz="3000" b="1" i="1" u="none" strike="noStrike" kern="1200" cap="none" spc="0" normalizeH="0" baseline="0" noProof="0" dirty="0">
                <a:ln>
                  <a:noFill/>
                </a:ln>
                <a:solidFill>
                  <a:srgbClr val="000000"/>
                </a:solidFill>
                <a:effectLst/>
                <a:uLnTx/>
                <a:uFillTx/>
                <a:latin typeface="Calibri"/>
                <a:ea typeface="Calibri"/>
                <a:cs typeface="Calibri"/>
              </a:rPr>
              <a:t>21; </a:t>
            </a:r>
            <a:r>
              <a:rPr kumimoji="0" lang="en-US" sz="3000" b="1" i="1" u="none" strike="noStrike" kern="1200" cap="none" spc="0" normalizeH="0" baseline="0" noProof="0" dirty="0">
                <a:ln>
                  <a:noFill/>
                </a:ln>
                <a:solidFill>
                  <a:srgbClr val="000000"/>
                </a:solidFill>
                <a:effectLst/>
                <a:uLnTx/>
                <a:uFillTx/>
                <a:latin typeface="Calibri"/>
                <a:ea typeface="Calibri"/>
                <a:cs typeface="Calibri"/>
              </a:rPr>
              <a:t>Proverbs 29:25;</a:t>
            </a:r>
          </a:p>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000" b="1" i="1" u="none" strike="noStrike" kern="1200" cap="none" spc="0" normalizeH="0" baseline="0" noProof="0" dirty="0">
                <a:ln>
                  <a:noFill/>
                </a:ln>
                <a:solidFill>
                  <a:srgbClr val="000000"/>
                </a:solidFill>
                <a:effectLst/>
                <a:uLnTx/>
                <a:uFillTx/>
                <a:latin typeface="Calibri"/>
                <a:ea typeface="Calibri"/>
                <a:cs typeface="Calibri"/>
              </a:rPr>
              <a:t>Leviticus 25:17</a:t>
            </a:r>
            <a:r>
              <a:rPr kumimoji="0" lang="en-US" sz="3000" b="1" i="1" u="none" strike="noStrike" kern="1200" cap="none" spc="0" normalizeH="0" baseline="0" noProof="0" dirty="0">
                <a:ln>
                  <a:noFill/>
                </a:ln>
                <a:solidFill>
                  <a:srgbClr val="000000"/>
                </a:solidFill>
                <a:effectLst/>
                <a:uLnTx/>
                <a:uFillTx/>
                <a:latin typeface="Calibri"/>
                <a:ea typeface="Calibri"/>
                <a:cs typeface="Calibri"/>
              </a:rPr>
              <a:t>,43</a:t>
            </a:r>
            <a:endParaRPr kumimoji="0" sz="3000" b="1" i="1" u="none" strike="noStrike" kern="1200" cap="none" spc="0" normalizeH="0" baseline="0" noProof="0" dirty="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1496636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69FAF67-97C3-4284-A64E-4B307242A5D3}"/>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endParaRPr>
          </a:p>
        </p:txBody>
      </p:sp>
      <p:sp>
        <p:nvSpPr>
          <p:cNvPr id="2" name="Title 1">
            <a:extLst>
              <a:ext uri="{FF2B5EF4-FFF2-40B4-BE49-F238E27FC236}">
                <a16:creationId xmlns:a16="http://schemas.microsoft.com/office/drawing/2014/main" id="{A1D02B79-0ED6-45C3-A993-6EEEC7C15BBD}"/>
              </a:ext>
            </a:extLst>
          </p:cNvPr>
          <p:cNvSpPr>
            <a:spLocks noGrp="1"/>
          </p:cNvSpPr>
          <p:nvPr>
            <p:ph type="title"/>
          </p:nvPr>
        </p:nvSpPr>
        <p:spPr>
          <a:xfrm>
            <a:off x="777240" y="731519"/>
            <a:ext cx="2845191" cy="3237579"/>
          </a:xfrm>
        </p:spPr>
        <p:txBody>
          <a:bodyPr>
            <a:normAutofit/>
          </a:bodyPr>
          <a:lstStyle/>
          <a:p>
            <a:pPr algn="ctr">
              <a:buNone/>
            </a:pPr>
            <a:r>
              <a:rPr sz="2800" b="1" i="0" u="none" cap="none" spc="0">
                <a:ln>
                  <a:noFill/>
                </a:ln>
                <a:solidFill>
                  <a:srgbClr val="FFFFFF"/>
                </a:solidFill>
                <a:latin typeface="Cambria"/>
                <a:ea typeface="Cambria"/>
                <a:cs typeface="Cambria"/>
              </a:rPr>
              <a:t>CONCLUSION</a:t>
            </a:r>
            <a:endParaRPr sz="2800">
              <a:solidFill>
                <a:srgbClr val="FFFFFF"/>
              </a:solidFill>
            </a:endParaRPr>
          </a:p>
        </p:txBody>
      </p:sp>
      <p:sp>
        <p:nvSpPr>
          <p:cNvPr id="11" name="Rectangle 10">
            <a:extLst>
              <a:ext uri="{FF2B5EF4-FFF2-40B4-BE49-F238E27FC236}">
                <a16:creationId xmlns:a16="http://schemas.microsoft.com/office/drawing/2014/main" id="{BC434AD8-4F39-46AC-A93C-96F050E636E9}"/>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ajor"/>
        </p:style>
        <p:txBody>
          <a:bodyPr vert="horz" lIns="91440" tIns="45720" rIns="91440" bIns="4572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sz="2500" b="1" i="1" u="none" strike="noStrike" kern="1200" cap="none" spc="0" normalizeH="0" baseline="0" noProof="0">
                <a:ln>
                  <a:noFill/>
                </a:ln>
                <a:solidFill>
                  <a:srgbClr val="FFFFFF"/>
                </a:solidFill>
                <a:effectLst/>
                <a:uLnTx/>
                <a:uFillTx/>
                <a:latin typeface="Cambria"/>
                <a:ea typeface="Cambria"/>
                <a:cs typeface="Cambria"/>
              </a:rPr>
              <a:t>Israel’s Multiplication</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sz="2500" b="1" i="1" u="none" strike="noStrike" kern="1200" cap="none" spc="0" normalizeH="0" baseline="0" noProof="0">
                <a:ln>
                  <a:noFill/>
                </a:ln>
                <a:solidFill>
                  <a:srgbClr val="FFFFFF"/>
                </a:solidFill>
                <a:effectLst/>
                <a:uLnTx/>
                <a:uFillTx/>
                <a:latin typeface="Cambria"/>
                <a:ea typeface="Cambria"/>
                <a:cs typeface="Cambria"/>
              </a:rPr>
              <a:t>and Oppression</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sz="2500" b="1" i="1" u="none" strike="noStrike" kern="1200" cap="none" spc="0" normalizeH="0" baseline="0" noProof="0">
                <a:ln>
                  <a:noFill/>
                </a:ln>
                <a:solidFill>
                  <a:srgbClr val="FFFFFF"/>
                </a:solidFill>
                <a:effectLst/>
                <a:uLnTx/>
                <a:uFillTx/>
                <a:latin typeface="Cambria"/>
                <a:ea typeface="Cambria"/>
                <a:cs typeface="Cambria"/>
              </a:rPr>
              <a:t>in Egypt</a:t>
            </a:r>
          </a:p>
        </p:txBody>
      </p:sp>
      <p:sp>
        <p:nvSpPr>
          <p:cNvPr id="13" name="Rectangle 12">
            <a:extLst>
              <a:ext uri="{FF2B5EF4-FFF2-40B4-BE49-F238E27FC236}">
                <a16:creationId xmlns:a16="http://schemas.microsoft.com/office/drawing/2014/main" id="{1FCACDCB-0C8F-4F47-BC05-05E283D901DE}"/>
              </a:ext>
            </a:extLst>
          </p:cNvPr>
          <p:cNvSpPr>
            <a:spLocks noGrp="1"/>
          </p:cNvSpPr>
          <p:nvPr/>
        </p:nvSpPr>
        <p:spPr>
          <a:xfrm>
            <a:off x="3933327" y="453860"/>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3" name="Content Placeholder 2">
            <a:extLst>
              <a:ext uri="{FF2B5EF4-FFF2-40B4-BE49-F238E27FC236}">
                <a16:creationId xmlns:a16="http://schemas.microsoft.com/office/drawing/2014/main" id="{C2DCF4EF-CC37-47DF-A272-6C64BF0FC38B}"/>
              </a:ext>
            </a:extLst>
          </p:cNvPr>
          <p:cNvSpPr>
            <a:spLocks noGrp="1"/>
          </p:cNvSpPr>
          <p:nvPr>
            <p:ph idx="1"/>
          </p:nvPr>
        </p:nvSpPr>
        <p:spPr>
          <a:xfrm>
            <a:off x="4058001" y="691435"/>
            <a:ext cx="7439126" cy="5475129"/>
          </a:xfrm>
        </p:spPr>
        <p:txBody>
          <a:bodyPr anchor="ctr">
            <a:noAutofit/>
          </a:bodyPr>
          <a:lstStyle/>
          <a:p>
            <a:pPr marL="0" indent="0" algn="ctr">
              <a:lnSpc>
                <a:spcPct val="110000"/>
              </a:lnSpc>
              <a:spcAft>
                <a:spcPts val="1200"/>
              </a:spcAft>
              <a:buNone/>
            </a:pPr>
            <a:r>
              <a:rPr lang="en-US" b="1" dirty="0">
                <a:solidFill>
                  <a:srgbClr val="000000"/>
                </a:solidFill>
              </a:rPr>
              <a:t>God kept His promise despite Pharaoh’s cruelty. Trust Him while waiting and endure opposition with hope. Fear God, protect life and refuse commands requiring sin. At home, at work and in church, use your influence to care for others.</a:t>
            </a:r>
          </a:p>
          <a:p>
            <a:pPr marL="0" indent="0" algn="ctr">
              <a:lnSpc>
                <a:spcPct val="110000"/>
              </a:lnSpc>
              <a:spcAft>
                <a:spcPts val="0"/>
              </a:spcAft>
              <a:buNone/>
            </a:pPr>
            <a:r>
              <a:rPr sz="2800" b="1" i="1" dirty="0">
                <a:solidFill>
                  <a:srgbClr val="000000"/>
                </a:solidFill>
                <a:latin typeface="Calibri"/>
                <a:ea typeface="Calibri"/>
                <a:cs typeface="Calibri"/>
              </a:rPr>
              <a:t>“Then Peter and the other apostles answered and said, We ought to obey God rather than men.”</a:t>
            </a:r>
            <a:r>
              <a:rPr lang="en-US" sz="2800" b="1" i="1" dirty="0">
                <a:solidFill>
                  <a:srgbClr val="000000"/>
                </a:solidFill>
                <a:latin typeface="Calibri"/>
                <a:ea typeface="Calibri"/>
                <a:cs typeface="Calibri"/>
              </a:rPr>
              <a:t> </a:t>
            </a:r>
            <a:r>
              <a:rPr sz="2800" b="1" i="1" dirty="0">
                <a:solidFill>
                  <a:srgbClr val="000000"/>
                </a:solidFill>
                <a:latin typeface="Calibri"/>
                <a:ea typeface="Calibri"/>
                <a:cs typeface="Calibri"/>
              </a:rPr>
              <a:t>Acts 5:29</a:t>
            </a:r>
          </a:p>
        </p:txBody>
      </p:sp>
      <p:pic>
        <p:nvPicPr>
          <p:cNvPr id="27" name="Picture 3"/>
          <p:cNvPicPr>
            <a:picLocks noChangeAspect="1"/>
          </p:cNvPicPr>
          <p:nvPr/>
        </p:nvPicPr>
        <p:blipFill>
          <a:blip r:embed="rId2"/>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791117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buNone/>
            </a:pPr>
            <a:r>
              <a:rPr sz="2800" b="1" i="0" u="none" cap="none" spc="0">
                <a:ln>
                  <a:noFill/>
                </a:ln>
                <a:solidFill>
                  <a:srgbClr val="FFFFFF"/>
                </a:solidFill>
                <a:latin typeface="Cambria"/>
                <a:ea typeface="Cambria"/>
                <a:cs typeface="Cambria"/>
              </a:rPr>
              <a:t>ASSIGNMENT</a:t>
            </a:r>
            <a:endParaRPr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ajor"/>
        </p:style>
        <p:txBody>
          <a:bodyPr vert="horz" lIns="91440" tIns="45720" rIns="91440" bIns="4572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sz="2500" b="1" i="1" u="none" strike="noStrike" kern="1200" cap="none" spc="0" normalizeH="0" baseline="0" noProof="0">
                <a:ln>
                  <a:noFill/>
                </a:ln>
                <a:solidFill>
                  <a:srgbClr val="FFFFFF"/>
                </a:solidFill>
                <a:effectLst/>
                <a:uLnTx/>
                <a:uFillTx/>
                <a:latin typeface="Cambria"/>
                <a:ea typeface="Cambria"/>
                <a:cs typeface="Cambria"/>
              </a:rPr>
              <a:t>Israel’s Multiplication</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sz="2500" b="1" i="1" u="none" strike="noStrike" kern="1200" cap="none" spc="0" normalizeH="0" baseline="0" noProof="0">
                <a:ln>
                  <a:noFill/>
                </a:ln>
                <a:solidFill>
                  <a:srgbClr val="FFFFFF"/>
                </a:solidFill>
                <a:effectLst/>
                <a:uLnTx/>
                <a:uFillTx/>
                <a:latin typeface="Cambria"/>
                <a:ea typeface="Cambria"/>
                <a:cs typeface="Cambria"/>
              </a:rPr>
              <a:t>and Oppression</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sz="2500" b="1" i="1" u="none" strike="noStrike" kern="1200" cap="none" spc="0" normalizeH="0" baseline="0" noProof="0">
                <a:ln>
                  <a:noFill/>
                </a:ln>
                <a:solidFill>
                  <a:srgbClr val="FFFFFF"/>
                </a:solidFill>
                <a:effectLst/>
                <a:uLnTx/>
                <a:uFillTx/>
                <a:latin typeface="Cambria"/>
                <a:ea typeface="Cambria"/>
                <a:cs typeface="Cambria"/>
              </a:rPr>
              <a:t>in Egypt</a:t>
            </a:r>
          </a:p>
        </p:txBody>
      </p:sp>
      <p:sp>
        <p:nvSpPr>
          <p:cNvPr id="13" name="Rectangle 12">
            <a:extLst>
              <a:ext uri="{FF2B5EF4-FFF2-40B4-BE49-F238E27FC236}">
                <a16:creationId xmlns:a16="http://schemas.microsoft.com/office/drawing/2014/main" id="{3440690E-D11D-3828-9D77-F16A573510DE}"/>
              </a:ext>
            </a:extLst>
          </p:cNvPr>
          <p:cNvSpPr>
            <a:spLocks noGrp="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044602" y="686862"/>
            <a:ext cx="7455814" cy="5475129"/>
          </a:xfrm>
        </p:spPr>
        <p:txBody>
          <a:bodyPr anchor="ctr">
            <a:noAutofit/>
          </a:bodyPr>
          <a:lstStyle/>
          <a:p>
            <a:pPr marL="0" indent="0" algn="ctr">
              <a:lnSpc>
                <a:spcPct val="110000"/>
              </a:lnSpc>
              <a:buNone/>
            </a:pPr>
            <a:r>
              <a:rPr lang="en-US" sz="2800" b="1" i="0" dirty="0">
                <a:solidFill>
                  <a:srgbClr val="000000"/>
                </a:solidFill>
                <a:latin typeface="Calibri"/>
                <a:ea typeface="Calibri"/>
                <a:cs typeface="Calibri"/>
              </a:rPr>
              <a:t>At work, your supervisor asks you to submit a report containing false information that could harm a colleague. Find three Bible passages that would guide your response and briefly explain how each applies. Be ready to share your answer next week.</a:t>
            </a:r>
            <a:endParaRPr sz="2800" b="1" i="0" dirty="0">
              <a:solidFill>
                <a:srgbClr val="000000"/>
              </a:solidFill>
              <a:latin typeface="Calibri"/>
              <a:ea typeface="Calibri"/>
              <a:cs typeface="Calibri"/>
            </a:endParaRPr>
          </a:p>
        </p:txBody>
      </p:sp>
      <p:pic>
        <p:nvPicPr>
          <p:cNvPr id="27" name="Picture 3"/>
          <p:cNvPicPr>
            <a:picLocks noChangeAspect="1"/>
          </p:cNvPicPr>
          <p:nvPr/>
        </p:nvPicPr>
        <p:blipFill>
          <a:blip r:embed="rId2"/>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75782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220723" y="3136282"/>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GB" sz="4800" b="1" dirty="0">
                <a:solidFill>
                  <a:prstClr val="black"/>
                </a:solidFill>
                <a:latin typeface="Lucida Sans" panose="020B0602030504020204" pitchFamily="34" charset="0"/>
              </a:rPr>
              <a:t>BIBLE READING</a:t>
            </a:r>
            <a:endParaRPr kumimoji="0" lang="en-GB"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06453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218:</a:t>
            </a:r>
            <a:r>
              <a:rPr lang="en-US" sz="7200" b="1" dirty="0">
                <a:solidFill>
                  <a:schemeClr val="bg1"/>
                </a:solidFill>
                <a:effectLst>
                  <a:outerShdw blurRad="38100" dist="38100" dir="2700000" algn="tl">
                    <a:srgbClr val="000000">
                      <a:alpha val="43137"/>
                    </a:srgbClr>
                  </a:outerShdw>
                </a:effectLst>
              </a:rPr>
              <a:t> LOVE DIVINE, ALL LOVES EXCELLING</a:t>
            </a:r>
          </a:p>
        </p:txBody>
      </p:sp>
    </p:spTree>
    <p:extLst>
      <p:ext uri="{BB962C8B-B14F-4D97-AF65-F5344CB8AC3E}">
        <p14:creationId xmlns:p14="http://schemas.microsoft.com/office/powerpoint/2010/main" val="2421172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LOVE DIVINE, ALL LOVES EXCELLING [GHS 218]</a:t>
            </a:r>
          </a:p>
        </p:txBody>
      </p:sp>
      <p:grpSp>
        <p:nvGrpSpPr>
          <p:cNvPr id="3" name="Group 2"/>
          <p:cNvGrpSpPr/>
          <p:nvPr/>
        </p:nvGrpSpPr>
        <p:grpSpPr>
          <a:xfrm>
            <a:off x="243372" y="1401058"/>
            <a:ext cx="11948628" cy="5262979"/>
            <a:chOff x="257130" y="1658400"/>
            <a:chExt cx="10547817" cy="5262979"/>
          </a:xfrm>
        </p:grpSpPr>
        <p:sp>
          <p:nvSpPr>
            <p:cNvPr id="14339" name="TextBox 1"/>
            <p:cNvSpPr txBox="1">
              <a:spLocks noChangeArrowheads="1"/>
            </p:cNvSpPr>
            <p:nvPr/>
          </p:nvSpPr>
          <p:spPr bwMode="auto">
            <a:xfrm>
              <a:off x="907146" y="1658400"/>
              <a:ext cx="9897801"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Love divine, all loves excelling,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Joy of </a:t>
              </a:r>
              <a:r>
                <a:rPr kumimoji="0" lang="en-US" altLang="en-US" sz="4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heav’n</a:t>
              </a: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 earth come down!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Fix in us Thy humble dwelling;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Thy faithful mercies crown.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Jesus, Thou art all compassion,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unbounded love Thou art;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Visit us with Thy salvation;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Enter every trembling heart. </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30469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LOVE DIVINE, ALL LOVES EXCELLING [GHS 218]</a:t>
            </a:r>
          </a:p>
        </p:txBody>
      </p:sp>
      <p:grpSp>
        <p:nvGrpSpPr>
          <p:cNvPr id="3" name="Group 2"/>
          <p:cNvGrpSpPr/>
          <p:nvPr/>
        </p:nvGrpSpPr>
        <p:grpSpPr>
          <a:xfrm>
            <a:off x="243372" y="1401058"/>
            <a:ext cx="11948628" cy="5262979"/>
            <a:chOff x="257130" y="1658400"/>
            <a:chExt cx="10547817" cy="5262979"/>
          </a:xfrm>
        </p:grpSpPr>
        <p:sp>
          <p:nvSpPr>
            <p:cNvPr id="14339" name="TextBox 1"/>
            <p:cNvSpPr txBox="1">
              <a:spLocks noChangeArrowheads="1"/>
            </p:cNvSpPr>
            <p:nvPr/>
          </p:nvSpPr>
          <p:spPr bwMode="auto">
            <a:xfrm>
              <a:off x="907146" y="1658400"/>
              <a:ext cx="9897801"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Breathe, oh, breathe Thy loving Spirit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Into every troubled breast!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us all in Thee inherit;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us find the second rest.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Take away our bent to sinning;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Alpha and Omega be;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End of faith, as its beginning,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Set our hearts at liberty.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4328165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LOVE DIVINE, ALL LOVES EXCELLING [GHS 218]</a:t>
            </a:r>
          </a:p>
        </p:txBody>
      </p:sp>
      <p:grpSp>
        <p:nvGrpSpPr>
          <p:cNvPr id="3" name="Group 2"/>
          <p:cNvGrpSpPr/>
          <p:nvPr/>
        </p:nvGrpSpPr>
        <p:grpSpPr>
          <a:xfrm>
            <a:off x="243372" y="1401058"/>
            <a:ext cx="11948628" cy="5262979"/>
            <a:chOff x="257130" y="1658400"/>
            <a:chExt cx="10547817" cy="5262979"/>
          </a:xfrm>
        </p:grpSpPr>
        <p:sp>
          <p:nvSpPr>
            <p:cNvPr id="14339" name="TextBox 1"/>
            <p:cNvSpPr txBox="1">
              <a:spLocks noChangeArrowheads="1"/>
            </p:cNvSpPr>
            <p:nvPr/>
          </p:nvSpPr>
          <p:spPr bwMode="auto">
            <a:xfrm>
              <a:off x="907146" y="1658400"/>
              <a:ext cx="9897801"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Come, Almighty, to deliver,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us all Thy life receive;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Suddenly return, and never,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Never more Thy temples leave.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Thee we would be always blessing,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Serve Thee as Thy hosts above.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Pray, and praise Thee without ceasing,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Glory in Thy perfect love. </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4142645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LOVE DIVINE, ALL LOVES EXCELLING [GHS 218]</a:t>
            </a:r>
          </a:p>
        </p:txBody>
      </p:sp>
      <p:grpSp>
        <p:nvGrpSpPr>
          <p:cNvPr id="3" name="Group 2"/>
          <p:cNvGrpSpPr/>
          <p:nvPr/>
        </p:nvGrpSpPr>
        <p:grpSpPr>
          <a:xfrm>
            <a:off x="243372" y="1401058"/>
            <a:ext cx="11948628" cy="5262979"/>
            <a:chOff x="257130" y="1658400"/>
            <a:chExt cx="10547817" cy="5262979"/>
          </a:xfrm>
        </p:grpSpPr>
        <p:sp>
          <p:nvSpPr>
            <p:cNvPr id="14339" name="TextBox 1"/>
            <p:cNvSpPr txBox="1">
              <a:spLocks noChangeArrowheads="1"/>
            </p:cNvSpPr>
            <p:nvPr/>
          </p:nvSpPr>
          <p:spPr bwMode="auto">
            <a:xfrm>
              <a:off x="907146" y="1658400"/>
              <a:ext cx="9897801"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Finish then Thy new creation;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Pure and spotless may we be;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us see our whole salvation,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Perfectly secured by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Changed from glory into glory,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in heaven we take our place,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we cast our crowns before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Lost in wonder, love and praise.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10302975" y="5911650"/>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8115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buNone/>
            </a:pP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+31 685 076 861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818-6898-8436</a:t>
                      </a:r>
                    </a:p>
                  </a:txBody>
                  <a:tcPr/>
                </a:tc>
                <a:extLst>
                  <a:ext uri="{0D108BD9-81ED-4DB2-BD59-A6C34878D82A}">
                    <a16:rowId xmlns:a16="http://schemas.microsoft.com/office/drawing/2014/main" val="2975732928"/>
                  </a:ext>
                </a:extLst>
              </a:tr>
              <a:tr h="547892">
                <a:tc>
                  <a:txBody>
                    <a:bodyPr/>
                    <a:lstStyle/>
                    <a:p>
                      <a:endParaRPr lang="en-GB" sz="2400" b="1" dirty="0">
                        <a:solidFill>
                          <a:schemeClr val="bg2">
                            <a:lumMod val="25000"/>
                          </a:schemeClr>
                        </a:solidFill>
                      </a:endParaRP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endParaRPr lang="en-GB" sz="2400" b="1" dirty="0">
                        <a:solidFill>
                          <a:schemeClr val="bg2">
                            <a:lumMod val="25000"/>
                          </a:schemeClr>
                        </a:solidFill>
                      </a:endParaRPr>
                    </a:p>
                  </a:txBody>
                  <a:tcPr/>
                </a:tc>
                <a:tc>
                  <a:txBody>
                    <a:bodyPr/>
                    <a:lstStyle/>
                    <a:p>
                      <a:endParaRPr lang="en-GB" sz="2400" b="1" dirty="0">
                        <a:solidFill>
                          <a:schemeClr val="bg2">
                            <a:lumMod val="25000"/>
                          </a:schemeClr>
                        </a:solidFill>
                      </a:endParaRP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168CF-AE7A-D718-D60F-2C4A8087160C}"/>
              </a:ext>
            </a:extLst>
          </p:cNvPr>
          <p:cNvSpPr>
            <a:spLocks noGrp="1"/>
          </p:cNvSpPr>
          <p:nvPr>
            <p:ph type="title"/>
          </p:nvPr>
        </p:nvSpPr>
        <p:spPr/>
        <p:txBody>
          <a:bodyPr>
            <a:normAutofit fontScale="90000"/>
          </a:bodyPr>
          <a:lstStyle/>
          <a:p>
            <a:pPr algn="ctr"/>
            <a:r>
              <a:rPr lang="en-GB" sz="4000" b="1" dirty="0">
                <a:solidFill>
                  <a:schemeClr val="bg1"/>
                </a:solidFill>
                <a:latin typeface="Calibri" panose="020F0502020204030204" pitchFamily="34" charset="0"/>
              </a:rPr>
              <a:t>FASTING &amp; PRAYER  FOR THE NATIONAL CONFERENCE</a:t>
            </a:r>
            <a:br>
              <a:rPr lang="en-GB" sz="1100" b="1" dirty="0">
                <a:solidFill>
                  <a:schemeClr val="bg1"/>
                </a:solidFill>
              </a:rPr>
            </a:br>
            <a:endParaRPr lang="en-GB" dirty="0">
              <a:solidFill>
                <a:schemeClr val="bg1"/>
              </a:solidFill>
            </a:endParaRPr>
          </a:p>
        </p:txBody>
      </p:sp>
      <p:sp>
        <p:nvSpPr>
          <p:cNvPr id="3" name="Content Placeholder 2">
            <a:extLst>
              <a:ext uri="{FF2B5EF4-FFF2-40B4-BE49-F238E27FC236}">
                <a16:creationId xmlns:a16="http://schemas.microsoft.com/office/drawing/2014/main" id="{71F342D1-C234-C08E-91A5-6F89AAA85C74}"/>
              </a:ext>
            </a:extLst>
          </p:cNvPr>
          <p:cNvSpPr>
            <a:spLocks noGrp="1"/>
          </p:cNvSpPr>
          <p:nvPr>
            <p:ph idx="1"/>
          </p:nvPr>
        </p:nvSpPr>
        <p:spPr>
          <a:xfrm>
            <a:off x="907026" y="1393005"/>
            <a:ext cx="10515600" cy="5273266"/>
          </a:xfrm>
        </p:spPr>
        <p:txBody>
          <a:bodyPr>
            <a:normAutofit fontScale="77500" lnSpcReduction="20000"/>
          </a:bodyPr>
          <a:lstStyle/>
          <a:p>
            <a:pPr marL="0" indent="0">
              <a:buNone/>
            </a:pPr>
            <a:r>
              <a:rPr lang="en-GB" sz="4600" b="1" dirty="0">
                <a:solidFill>
                  <a:srgbClr val="00B050"/>
                </a:solidFill>
                <a:latin typeface="Calibri" panose="020F0502020204030204" pitchFamily="34" charset="0"/>
              </a:rPr>
              <a:t>DATE: </a:t>
            </a:r>
            <a:r>
              <a:rPr lang="en-GB" sz="4600" b="1" dirty="0">
                <a:solidFill>
                  <a:schemeClr val="accent2">
                    <a:lumMod val="60000"/>
                    <a:lumOff val="40000"/>
                  </a:schemeClr>
                </a:solidFill>
                <a:latin typeface="Calibri" panose="020F0502020204030204" pitchFamily="34" charset="0"/>
              </a:rPr>
              <a:t>October 1 – 21, 2026</a:t>
            </a:r>
          </a:p>
          <a:p>
            <a:pPr marL="0" indent="0">
              <a:buNone/>
            </a:pPr>
            <a:r>
              <a:rPr lang="en-GB" sz="4100" b="1" dirty="0">
                <a:solidFill>
                  <a:schemeClr val="bg1"/>
                </a:solidFill>
                <a:latin typeface="Calibri" panose="020F0502020204030204" pitchFamily="34" charset="0"/>
              </a:rPr>
              <a:t> </a:t>
            </a:r>
          </a:p>
          <a:p>
            <a:pPr marL="0" indent="0">
              <a:buNone/>
            </a:pPr>
            <a:r>
              <a:rPr lang="en-GB" sz="4600" b="1" u="sng" dirty="0">
                <a:solidFill>
                  <a:srgbClr val="00B050"/>
                </a:solidFill>
                <a:latin typeface="Calibri" panose="020F0502020204030204" pitchFamily="34" charset="0"/>
              </a:rPr>
              <a:t>HIGHLIGHTS</a:t>
            </a:r>
            <a:endParaRPr lang="en-GB" sz="4100" b="1" u="sng" dirty="0">
              <a:solidFill>
                <a:srgbClr val="00B050"/>
              </a:solidFill>
              <a:latin typeface="Calibri" panose="020F0502020204030204" pitchFamily="34" charset="0"/>
            </a:endParaRPr>
          </a:p>
          <a:p>
            <a:pPr>
              <a:lnSpc>
                <a:spcPct val="100000"/>
              </a:lnSpc>
              <a:spcBef>
                <a:spcPts val="1800"/>
              </a:spcBef>
              <a:spcAft>
                <a:spcPts val="300"/>
              </a:spcAft>
              <a:buFont typeface="Wingdings" panose="05000000000000000000" pitchFamily="2" charset="2"/>
              <a:buChar char="ü"/>
            </a:pPr>
            <a:r>
              <a:rPr lang="en-GB" sz="4100" b="1" dirty="0">
                <a:solidFill>
                  <a:schemeClr val="accent4">
                    <a:lumMod val="60000"/>
                    <a:lumOff val="40000"/>
                  </a:schemeClr>
                </a:solidFill>
                <a:latin typeface="Calibri" panose="020F0502020204030204" pitchFamily="34" charset="0"/>
              </a:rPr>
              <a:t>Corporate Prayer:</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Daily: </a:t>
            </a:r>
            <a:r>
              <a:rPr lang="en-GB" sz="4100" b="1" dirty="0">
                <a:solidFill>
                  <a:srgbClr val="FFFF00"/>
                </a:solidFill>
                <a:latin typeface="Calibri" panose="020F0502020204030204" pitchFamily="34" charset="0"/>
              </a:rPr>
              <a:t>12:00 – 13:00</a:t>
            </a:r>
            <a:endParaRPr lang="en-GB" sz="4100" b="1" dirty="0">
              <a:solidFill>
                <a:schemeClr val="bg1"/>
              </a:solidFill>
              <a:latin typeface="Calibri" panose="020F0502020204030204" pitchFamily="34" charset="0"/>
            </a:endParaRP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Join via National Zoom ID: </a:t>
            </a:r>
            <a:r>
              <a:rPr lang="en-GB" sz="4100" b="1" dirty="0">
                <a:solidFill>
                  <a:srgbClr val="FFFF00"/>
                </a:solidFill>
                <a:latin typeface="Calibri" panose="020F0502020204030204" pitchFamily="34" charset="0"/>
              </a:rPr>
              <a:t>795 674 627</a:t>
            </a:r>
            <a:r>
              <a:rPr lang="en-GB" sz="4100" b="1" dirty="0">
                <a:solidFill>
                  <a:schemeClr val="bg1"/>
                </a:solidFill>
                <a:latin typeface="Calibri" panose="020F0502020204030204" pitchFamily="34" charset="0"/>
              </a:rPr>
              <a:t>|| PC: </a:t>
            </a:r>
            <a:r>
              <a:rPr lang="en-GB" sz="4100" b="1" dirty="0">
                <a:solidFill>
                  <a:srgbClr val="FFFF00"/>
                </a:solidFill>
                <a:latin typeface="Calibri" panose="020F0502020204030204" pitchFamily="34" charset="0"/>
              </a:rPr>
              <a:t>100100</a:t>
            </a:r>
          </a:p>
          <a:p>
            <a:pPr>
              <a:lnSpc>
                <a:spcPct val="120000"/>
              </a:lnSpc>
              <a:spcBef>
                <a:spcPts val="1800"/>
              </a:spcBef>
              <a:spcAft>
                <a:spcPts val="300"/>
              </a:spcAft>
              <a:buFont typeface="Wingdings" panose="05000000000000000000" pitchFamily="2" charset="2"/>
              <a:buChar char="ü"/>
            </a:pPr>
            <a:r>
              <a:rPr lang="en-GB" sz="4100" b="1" dirty="0">
                <a:solidFill>
                  <a:schemeClr val="accent4">
                    <a:lumMod val="60000"/>
                    <a:lumOff val="40000"/>
                  </a:schemeClr>
                </a:solidFill>
                <a:latin typeface="Calibri" panose="020F0502020204030204" pitchFamily="34" charset="0"/>
              </a:rPr>
              <a:t>Personal Prayer: </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On Sunday </a:t>
            </a:r>
            <a:r>
              <a:rPr lang="en-GB" sz="4100" b="1" dirty="0">
                <a:solidFill>
                  <a:srgbClr val="FFFF00"/>
                </a:solidFill>
                <a:latin typeface="Calibri" panose="020F0502020204030204" pitchFamily="34" charset="0"/>
              </a:rPr>
              <a:t>18th October</a:t>
            </a:r>
            <a:endParaRPr lang="en-GB" sz="4100" b="1" dirty="0">
              <a:solidFill>
                <a:schemeClr val="bg1"/>
              </a:solidFill>
              <a:latin typeface="Calibri" panose="020F0502020204030204" pitchFamily="34" charset="0"/>
            </a:endParaRP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There is prayer bulletin for Today</a:t>
            </a:r>
          </a:p>
          <a:p>
            <a:pPr marL="914400" lvl="2" indent="0">
              <a:lnSpc>
                <a:spcPct val="100000"/>
              </a:lnSpc>
              <a:spcBef>
                <a:spcPts val="300"/>
              </a:spcBef>
              <a:spcAft>
                <a:spcPts val="300"/>
              </a:spcAft>
              <a:buNone/>
            </a:pPr>
            <a:endParaRPr lang="en-GB" sz="3500" b="1" dirty="0">
              <a:solidFill>
                <a:srgbClr val="FFFF00"/>
              </a:solidFill>
              <a:latin typeface="Calibri" panose="020F0502020204030204" pitchFamily="34" charset="0"/>
            </a:endParaRPr>
          </a:p>
          <a:p>
            <a:pPr marL="0" indent="0">
              <a:buNone/>
            </a:pPr>
            <a:endParaRPr lang="en-GB" dirty="0">
              <a:solidFill>
                <a:schemeClr val="bg1"/>
              </a:solidFill>
            </a:endParaRPr>
          </a:p>
        </p:txBody>
      </p:sp>
    </p:spTree>
    <p:extLst>
      <p:ext uri="{BB962C8B-B14F-4D97-AF65-F5344CB8AC3E}">
        <p14:creationId xmlns:p14="http://schemas.microsoft.com/office/powerpoint/2010/main" val="2126182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42</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The birth, call and  commission of Moses</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322081" y="1937307"/>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34000" y="3008670"/>
            <a:ext cx="6398029" cy="2044182"/>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“Come now therefore,</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I will send thee unto Pharaoh, that</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thou mayest bring forth my people the</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children of Israel out of Egypt’’.</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Exodus 3:10</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254887" y="5219792"/>
            <a:ext cx="6398029" cy="98785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Exodus 2 - 6</a:t>
            </a: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
        <p:nvSpPr>
          <p:cNvPr id="5" name="Freeform: Shape 4">
            <a:extLst>
              <a:ext uri="{FF2B5EF4-FFF2-40B4-BE49-F238E27FC236}">
                <a16:creationId xmlns:a16="http://schemas.microsoft.com/office/drawing/2014/main" id="{882F58E2-1C72-50AE-69C0-CEFF9C238031}"/>
              </a:ext>
            </a:extLst>
          </p:cNvPr>
          <p:cNvSpPr/>
          <p:nvPr/>
        </p:nvSpPr>
        <p:spPr>
          <a:xfrm>
            <a:off x="5322081" y="349108"/>
            <a:ext cx="6263640" cy="1421259"/>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a:solidFill>
            <a:schemeClr val="tx1"/>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lvl="0" algn="ctr" defTabSz="1644650">
              <a:lnSpc>
                <a:spcPct val="90000"/>
              </a:lnSpc>
              <a:spcBef>
                <a:spcPct val="0"/>
              </a:spcBef>
              <a:spcAft>
                <a:spcPct val="35000"/>
              </a:spcAft>
              <a:defRPr/>
            </a:pPr>
            <a:r>
              <a:rPr kumimoji="0" lang="en-GB" sz="3200" b="1" i="0" u="none" strike="noStrike" kern="1200" cap="none" spc="0" normalizeH="0" baseline="0" noProof="0" dirty="0">
                <a:ln>
                  <a:noFill/>
                </a:ln>
                <a:solidFill>
                  <a:srgbClr val="FFFF00"/>
                </a:solidFill>
                <a:effectLst/>
                <a:uLnTx/>
                <a:uFillTx/>
                <a:latin typeface="Calibri" panose="020F0502020204030204"/>
                <a:ea typeface="+mn-ea"/>
                <a:cs typeface="+mn-cs"/>
              </a:rPr>
              <a:t>NEXT STS WILL </a:t>
            </a:r>
            <a:r>
              <a:rPr lang="en-GB" sz="3200" b="1" dirty="0">
                <a:solidFill>
                  <a:srgbClr val="FFFF00"/>
                </a:solidFill>
              </a:rPr>
              <a:t>BE ON SUN.  1</a:t>
            </a:r>
            <a:r>
              <a:rPr lang="en-GB" sz="3200" b="1" baseline="30000" dirty="0">
                <a:solidFill>
                  <a:srgbClr val="FFFF00"/>
                </a:solidFill>
              </a:rPr>
              <a:t>ST</a:t>
            </a:r>
            <a:r>
              <a:rPr lang="en-GB" sz="3200" b="1" dirty="0">
                <a:solidFill>
                  <a:srgbClr val="FFFF00"/>
                </a:solidFill>
              </a:rPr>
              <a:t> NOVEMBER AFTER </a:t>
            </a:r>
            <a:r>
              <a:rPr kumimoji="0" lang="en-GB" sz="3200" b="1" i="0" u="none" strike="noStrike" kern="1200" cap="none" spc="0" normalizeH="0" baseline="0" noProof="0" dirty="0">
                <a:ln>
                  <a:noFill/>
                </a:ln>
                <a:solidFill>
                  <a:srgbClr val="FFFF00"/>
                </a:solidFill>
                <a:effectLst/>
                <a:uLnTx/>
                <a:uFillTx/>
                <a:latin typeface="Calibri" panose="020F0502020204030204"/>
                <a:ea typeface="+mn-ea"/>
                <a:cs typeface="+mn-cs"/>
              </a:rPr>
              <a:t>THE NATIONAL CONFERENCE</a:t>
            </a:r>
            <a:endParaRPr kumimoji="0" lang="en-US" sz="32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20924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dirty="0"/>
          </a:p>
        </p:txBody>
      </p:sp>
      <p:pic>
        <p:nvPicPr>
          <p:cNvPr id="6" name="Picture 5">
            <a:extLst>
              <a:ext uri="{FF2B5EF4-FFF2-40B4-BE49-F238E27FC236}">
                <a16:creationId xmlns:a16="http://schemas.microsoft.com/office/drawing/2014/main" id="{D68E1954-223E-0C90-DEE1-0D7C76F85606}"/>
              </a:ext>
            </a:extLst>
          </p:cNvPr>
          <p:cNvPicPr>
            <a:picLocks noChangeAspect="1"/>
          </p:cNvPicPr>
          <p:nvPr/>
        </p:nvPicPr>
        <p:blipFill>
          <a:blip r:embed="rId3"/>
          <a:stretch>
            <a:fillRect/>
          </a:stretch>
        </p:blipFill>
        <p:spPr>
          <a:xfrm>
            <a:off x="1822860" y="5670217"/>
            <a:ext cx="7380134" cy="317628"/>
          </a:xfrm>
          <a:prstGeom prst="rect">
            <a:avLst/>
          </a:prstGeom>
        </p:spPr>
      </p:pic>
      <p:sp>
        <p:nvSpPr>
          <p:cNvPr id="8" name="TextBox 7">
            <a:extLst>
              <a:ext uri="{FF2B5EF4-FFF2-40B4-BE49-F238E27FC236}">
                <a16:creationId xmlns:a16="http://schemas.microsoft.com/office/drawing/2014/main" id="{38E643DE-57B4-BD9E-83FB-42645AB0AE16}"/>
              </a:ext>
            </a:extLst>
          </p:cNvPr>
          <p:cNvSpPr txBox="1"/>
          <p:nvPr/>
        </p:nvSpPr>
        <p:spPr>
          <a:xfrm>
            <a:off x="2084439" y="5628976"/>
            <a:ext cx="845574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srgbClr val="ED7D31">
                    <a:lumMod val="40000"/>
                    <a:lumOff val="60000"/>
                  </a:srgbClr>
                </a:solidFill>
                <a:effectLst/>
                <a:uLnTx/>
                <a:uFillTx/>
                <a:latin typeface="ADLaM Display" panose="02010000000000000000" pitchFamily="2" charset="0"/>
                <a:ea typeface="ADLaM Display" panose="02010000000000000000" pitchFamily="2" charset="0"/>
                <a:cs typeface="ADLaM Display" panose="02010000000000000000" pitchFamily="2" charset="0"/>
              </a:rPr>
              <a:t>NH Conference Centre Koningshof, Locht 113a Veldhoven</a:t>
            </a:r>
            <a:endParaRPr kumimoji="0" lang="en-GB" sz="1400" b="0" i="0" u="none" strike="noStrike" kern="1200" cap="none" spc="0" normalizeH="0" baseline="0" noProof="0" dirty="0">
              <a:ln>
                <a:noFill/>
              </a:ln>
              <a:solidFill>
                <a:srgbClr val="ED7D31">
                  <a:lumMod val="40000"/>
                  <a:lumOff val="60000"/>
                </a:srgbClr>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pic>
        <p:nvPicPr>
          <p:cNvPr id="12" name="Picture 11">
            <a:extLst>
              <a:ext uri="{FF2B5EF4-FFF2-40B4-BE49-F238E27FC236}">
                <a16:creationId xmlns:a16="http://schemas.microsoft.com/office/drawing/2014/main" id="{854ACE16-C56A-6CC8-38DE-34535C7BE77F}"/>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6905290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FCC23-2B31-84CD-7B40-675ECC53656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F399742-E210-BB44-53B3-1454808344C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5865EFCE-1848-BA52-F6A6-C9B71B1565E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927463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59253</TotalTime>
  <Words>1602</Words>
  <Application>Microsoft Office PowerPoint</Application>
  <PresentationFormat>Widescreen</PresentationFormat>
  <Paragraphs>248</Paragraphs>
  <Slides>40</Slides>
  <Notes>8</Notes>
  <HiddenSlides>1</HiddenSlides>
  <MMClips>0</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40</vt:i4>
      </vt:variant>
    </vt:vector>
  </HeadingPairs>
  <TitlesOfParts>
    <vt:vector size="57" baseType="lpstr">
      <vt:lpstr>ADLaM Display</vt:lpstr>
      <vt:lpstr>Arial</vt:lpstr>
      <vt:lpstr>Bell MT</vt:lpstr>
      <vt:lpstr>Calibri</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NEVER GIVE UP [GHS 005]</vt:lpstr>
      <vt:lpstr>PowerPoint Presentation</vt:lpstr>
      <vt:lpstr>NEVER GIVE UP [GHS 005]</vt:lpstr>
      <vt:lpstr>PowerPoint Presentation</vt:lpstr>
      <vt:lpstr>NEVER GIVE UP [GHS 005]</vt:lpstr>
      <vt:lpstr>PowerPoint Presentation</vt:lpstr>
      <vt:lpstr>NEVER GIVE UP [GHS 005]</vt:lpstr>
      <vt:lpstr>PowerPoint Presentation</vt:lpstr>
      <vt:lpstr>SEARCH THE SCRIPTURES</vt:lpstr>
      <vt:lpstr>REVIEW OF THE ASSIGNMENT FROM LAST STUDY</vt:lpstr>
      <vt:lpstr>LESSON 41: Israel’s Multiplication and Oppression in Egypt</vt:lpstr>
      <vt:lpstr>INTRODUCTION</vt:lpstr>
      <vt:lpstr>Israel’s Multiplication and Oppression in Egypt</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HYMN</vt:lpstr>
      <vt:lpstr>LOVE DIVINE, ALL LOVES EXCELLING [GHS 218]</vt:lpstr>
      <vt:lpstr>LOVE DIVINE, ALL LOVES EXCELLING [GHS 218]</vt:lpstr>
      <vt:lpstr>LOVE DIVINE, ALL LOVES EXCELLING [GHS 218]</vt:lpstr>
      <vt:lpstr>LOVE DIVINE, ALL LOVES EXCELLING [GHS 218]</vt:lpstr>
      <vt:lpstr>CHOIR</vt:lpstr>
      <vt:lpstr>TODAY’S SERMON</vt:lpstr>
      <vt:lpstr>TIME TO PRAY</vt:lpstr>
      <vt:lpstr>PowerPoint Presentation</vt:lpstr>
      <vt:lpstr>PowerPoint Presentation</vt:lpstr>
      <vt:lpstr>FASTING &amp; PRAYER  FOR THE NATIONAL CONFERENCE </vt:lpstr>
      <vt:lpstr>  LESSON 42:  The birth, call and  commission of Moses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1535</cp:revision>
  <dcterms:created xsi:type="dcterms:W3CDTF">2023-01-06T14:44:39Z</dcterms:created>
  <dcterms:modified xsi:type="dcterms:W3CDTF">2026-10-17T13:34:48Z</dcterms:modified>
</cp:coreProperties>
</file>