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732" r:id="rId4"/>
    <p:sldMasterId id="2147483768" r:id="rId5"/>
    <p:sldMasterId id="2147483780" r:id="rId6"/>
  </p:sldMasterIdLst>
  <p:notesMasterIdLst>
    <p:notesMasterId r:id="rId46"/>
  </p:notesMasterIdLst>
  <p:sldIdLst>
    <p:sldId id="4492" r:id="rId7"/>
    <p:sldId id="4219" r:id="rId8"/>
    <p:sldId id="269" r:id="rId9"/>
    <p:sldId id="270" r:id="rId10"/>
    <p:sldId id="274" r:id="rId11"/>
    <p:sldId id="4525" r:id="rId12"/>
    <p:sldId id="4526" r:id="rId13"/>
    <p:sldId id="301" r:id="rId14"/>
    <p:sldId id="302" r:id="rId15"/>
    <p:sldId id="303" r:id="rId16"/>
    <p:sldId id="4527" r:id="rId17"/>
    <p:sldId id="256" r:id="rId18"/>
    <p:sldId id="294" r:id="rId19"/>
    <p:sldId id="258" r:id="rId20"/>
    <p:sldId id="259" r:id="rId21"/>
    <p:sldId id="287" r:id="rId22"/>
    <p:sldId id="283" r:id="rId23"/>
    <p:sldId id="276" r:id="rId24"/>
    <p:sldId id="292" r:id="rId25"/>
    <p:sldId id="297" r:id="rId26"/>
    <p:sldId id="296" r:id="rId27"/>
    <p:sldId id="298" r:id="rId28"/>
    <p:sldId id="299" r:id="rId29"/>
    <p:sldId id="300" r:id="rId30"/>
    <p:sldId id="288" r:id="rId31"/>
    <p:sldId id="3211" r:id="rId32"/>
    <p:sldId id="3200" r:id="rId33"/>
    <p:sldId id="3201" r:id="rId34"/>
    <p:sldId id="4231" r:id="rId35"/>
    <p:sldId id="3163" r:id="rId36"/>
    <p:sldId id="4524" r:id="rId37"/>
    <p:sldId id="4493" r:id="rId38"/>
    <p:sldId id="4521" r:id="rId39"/>
    <p:sldId id="4523" r:id="rId40"/>
    <p:sldId id="4439" r:id="rId41"/>
    <p:sldId id="4522" r:id="rId42"/>
    <p:sldId id="3627" r:id="rId43"/>
    <p:sldId id="3729" r:id="rId44"/>
    <p:sldId id="208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E2743E"/>
    <a:srgbClr val="F0B485"/>
    <a:srgbClr val="F89800"/>
    <a:srgbClr val="FBB521"/>
    <a:srgbClr val="EC7534"/>
    <a:srgbClr val="B4A3CF"/>
    <a:srgbClr val="BCABD5"/>
    <a:srgbClr val="F1EBF1"/>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33" autoAdjust="0"/>
    <p:restoredTop sz="96723" autoAdjust="0"/>
  </p:normalViewPr>
  <p:slideViewPr>
    <p:cSldViewPr snapToGrid="0">
      <p:cViewPr varScale="1">
        <p:scale>
          <a:sx n="93" d="100"/>
          <a:sy n="93" d="100"/>
        </p:scale>
        <p:origin x="101" y="42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_rels/data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a) How did Jesus respond to the yearnings of the multitudes in our text?</a:t>
          </a:r>
          <a:r>
            <a:rPr lang="fr-FR" sz="3200" b="1" i="1" kern="1200" dirty="0">
              <a:solidFill>
                <a:schemeClr val="tx1"/>
              </a:solidFill>
              <a:latin typeface="+mn-lt"/>
              <a:ea typeface="+mn-ea"/>
              <a:cs typeface="+mn-cs"/>
            </a:rPr>
            <a:t> Luke 9:11 </a:t>
          </a:r>
        </a:p>
        <a:p>
          <a:pPr algn="ctr">
            <a:lnSpc>
              <a:spcPct val="100000"/>
            </a:lnSpc>
            <a:spcBef>
              <a:spcPct val="0"/>
            </a:spcBef>
            <a:spcAft>
              <a:spcPts val="600"/>
            </a:spcAft>
          </a:pPr>
          <a:r>
            <a:rPr lang="en-GB" sz="3200" kern="1200" dirty="0"/>
            <a:t>b) How should a believer, entrusted with the seed of life dispense it? </a:t>
          </a:r>
          <a:r>
            <a:rPr lang="fr-FR" sz="3200" b="1" i="1" kern="1200" dirty="0">
              <a:solidFill>
                <a:schemeClr val="tx1"/>
              </a:solidFill>
              <a:latin typeface="+mn-lt"/>
              <a:ea typeface="+mn-ea"/>
              <a:cs typeface="+mn-cs"/>
            </a:rPr>
            <a:t>1 Corinthians 9:16; Acts 8:4</a:t>
          </a:r>
          <a:endParaRPr lang="en-GB" sz="3200" b="1" i="1" kern="1200" dirty="0">
            <a:solidFill>
              <a:schemeClr val="tx1"/>
            </a:solidFill>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a) How would you define Christlike compassion? </a:t>
          </a:r>
          <a:r>
            <a:rPr lang="en-US" sz="3200" b="1" i="1" kern="1200" dirty="0">
              <a:solidFill>
                <a:schemeClr val="tx1"/>
              </a:solidFill>
            </a:rPr>
            <a:t>Matthew 14:14-16; Mark 8:1-3</a:t>
          </a:r>
          <a:endParaRPr lang="en-GB" sz="3200" kern="1200" dirty="0"/>
        </a:p>
        <a:p>
          <a:pPr algn="ctr">
            <a:lnSpc>
              <a:spcPct val="100000"/>
            </a:lnSpc>
            <a:spcBef>
              <a:spcPct val="0"/>
            </a:spcBef>
            <a:spcAft>
              <a:spcPts val="600"/>
            </a:spcAft>
          </a:pPr>
          <a:r>
            <a:rPr lang="en-GB" sz="3200" kern="1200" dirty="0"/>
            <a:t>b) How can it be demonstrated today? </a:t>
          </a:r>
          <a:r>
            <a:rPr lang="en-US" sz="3200" b="1" i="1" kern="1200" dirty="0">
              <a:solidFill>
                <a:schemeClr val="tx1"/>
              </a:solidFill>
            </a:rPr>
            <a:t>Jude 22,23; Galatians 6:2</a:t>
          </a:r>
          <a:endParaRPr lang="en-GB" sz="3200" b="1" i="1" kern="1200" dirty="0">
            <a:solidFill>
              <a:srgbClr val="FF0000"/>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lessons can we draw from Christ’s feeding of the multitude? </a:t>
          </a:r>
          <a:r>
            <a:rPr lang="fi-FI" sz="3200" b="1" i="1" dirty="0">
              <a:solidFill>
                <a:schemeClr val="tx1"/>
              </a:solidFill>
            </a:rPr>
            <a:t>Matthew 14:19-20;</a:t>
          </a:r>
        </a:p>
        <a:p>
          <a:pPr algn="ctr">
            <a:lnSpc>
              <a:spcPct val="100000"/>
            </a:lnSpc>
            <a:spcBef>
              <a:spcPct val="0"/>
            </a:spcBef>
            <a:spcAft>
              <a:spcPts val="600"/>
            </a:spcAft>
          </a:pPr>
          <a:r>
            <a:rPr lang="en-NL" sz="3200" b="1" i="1" dirty="0"/>
            <a:t>Matthew 6:31–33</a:t>
          </a:r>
          <a:endParaRPr lang="en-GB" sz="3200" b="1" i="1" dirty="0">
            <a:solidFill>
              <a:schemeClr val="tx1"/>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should a believer do in time of want? </a:t>
          </a:r>
          <a:r>
            <a:rPr lang="nl-NL" sz="3200" b="1" i="1" kern="1200" dirty="0">
              <a:solidFill>
                <a:schemeClr val="tx1"/>
              </a:solidFill>
              <a:latin typeface="Calibri"/>
              <a:ea typeface="+mn-ea"/>
              <a:cs typeface="+mn-cs"/>
            </a:rPr>
            <a:t>Hebrews 4:16; Psalm 46:1</a:t>
          </a:r>
          <a:endParaRPr lang="en-GB" sz="3200" b="1" i="1" kern="1200" dirty="0">
            <a:solidFill>
              <a:schemeClr val="tx1"/>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Why should believers be prudent in the management of the resources in their care? </a:t>
          </a:r>
          <a:r>
            <a:rPr lang="en-GB" sz="3200" b="1" i="1" dirty="0"/>
            <a:t>1 Corinthians 4:2; Luke 16:10-12</a:t>
          </a:r>
          <a:r>
            <a:rPr lang="en-US" sz="3200" b="1" i="1" dirty="0">
              <a:solidFill>
                <a:srgbClr val="FF0000"/>
              </a:solidFill>
            </a:rPr>
            <a:t> </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In what ways can a believer show compassion to those in need?</a:t>
          </a:r>
          <a:r>
            <a:rPr lang="en-NL" sz="3200" dirty="0"/>
            <a:t> </a:t>
          </a:r>
          <a:r>
            <a:rPr lang="en-NL" sz="3200" b="1" i="1" dirty="0"/>
            <a:t>1 John 3:17–18</a:t>
          </a:r>
          <a:r>
            <a:rPr lang="en-US" sz="3200" b="1" i="1" dirty="0">
              <a:solidFill>
                <a:schemeClr val="tx1"/>
              </a:solidFill>
            </a:rPr>
            <a:t>;</a:t>
          </a:r>
          <a:r>
            <a:rPr lang="en-US" sz="3200" b="1" i="1" dirty="0">
              <a:solidFill>
                <a:srgbClr val="FF0000"/>
              </a:solidFill>
            </a:rPr>
            <a:t> </a:t>
          </a:r>
          <a:r>
            <a:rPr lang="en-NL" sz="3200" b="1" i="1" dirty="0"/>
            <a:t>Matthew 25:35–36</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custLinFactNeighborY="-309">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Explain how believers can be like Christ? </a:t>
          </a:r>
          <a:r>
            <a:rPr lang="en-US" sz="3200" b="1" i="1" dirty="0">
              <a:solidFill>
                <a:schemeClr val="tx1"/>
              </a:solidFill>
            </a:rPr>
            <a:t>John 9:4; </a:t>
          </a:r>
          <a:r>
            <a:rPr lang="en-NL" sz="3200" b="1" i="1" dirty="0"/>
            <a:t>Colossians 3:12–14</a:t>
          </a:r>
          <a:r>
            <a:rPr lang="en-US" sz="3200" b="1" i="1" dirty="0"/>
            <a:t>; Proverbs 11:24</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174215-D218-43DB-A975-CA407A7226E0}"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DEAF883E-3A24-4426-B635-7AF0059F6E99}">
      <dgm:prSet/>
      <dgm:spPr/>
      <dgm:t>
        <a:bodyPr/>
        <a:lstStyle/>
        <a:p>
          <a:pPr>
            <a:lnSpc>
              <a:spcPct val="100000"/>
            </a:lnSpc>
            <a:defRPr b="1"/>
          </a:pPr>
          <a:r>
            <a:rPr lang="en-US" b="1" dirty="0"/>
            <a:t>Your phone</a:t>
          </a:r>
          <a:endParaRPr lang="en-US" dirty="0"/>
        </a:p>
      </dgm:t>
    </dgm:pt>
    <dgm:pt modelId="{898C3C04-D0BA-4F88-B235-8C0C8D9B9887}" type="parTrans" cxnId="{27B272CD-1068-4869-B409-8C961BE406C5}">
      <dgm:prSet/>
      <dgm:spPr/>
      <dgm:t>
        <a:bodyPr/>
        <a:lstStyle/>
        <a:p>
          <a:endParaRPr lang="en-US"/>
        </a:p>
      </dgm:t>
    </dgm:pt>
    <dgm:pt modelId="{6F665508-287E-4999-9412-6BA3E3D1054C}" type="sibTrans" cxnId="{27B272CD-1068-4869-B409-8C961BE406C5}">
      <dgm:prSet/>
      <dgm:spPr/>
      <dgm:t>
        <a:bodyPr/>
        <a:lstStyle/>
        <a:p>
          <a:endParaRPr lang="en-US"/>
        </a:p>
      </dgm:t>
    </dgm:pt>
    <dgm:pt modelId="{91CE65F6-5110-4970-99BF-C5D61E525DFB}">
      <dgm:prSet/>
      <dgm:spPr/>
      <dgm:t>
        <a:bodyPr/>
        <a:lstStyle/>
        <a:p>
          <a:pPr>
            <a:lnSpc>
              <a:spcPct val="100000"/>
            </a:lnSpc>
            <a:defRPr b="1"/>
          </a:pPr>
          <a:r>
            <a:rPr lang="en-US" b="1" dirty="0"/>
            <a:t>Bank transfer to </a:t>
          </a:r>
          <a:endParaRPr lang="en-US" dirty="0"/>
        </a:p>
      </dgm:t>
    </dgm:pt>
    <dgm:pt modelId="{8D349FC8-FC04-40B5-A899-354C440185AF}" type="parTrans" cxnId="{EEF3A8A0-0687-466F-9722-6176B22ED543}">
      <dgm:prSet/>
      <dgm:spPr/>
      <dgm:t>
        <a:bodyPr/>
        <a:lstStyle/>
        <a:p>
          <a:endParaRPr lang="en-US"/>
        </a:p>
      </dgm:t>
    </dgm:pt>
    <dgm:pt modelId="{0B8A768F-FD6F-4105-B947-1ABFEBEC9F91}" type="sibTrans" cxnId="{EEF3A8A0-0687-466F-9722-6176B22ED543}">
      <dgm:prSet/>
      <dgm:spPr/>
      <dgm:t>
        <a:bodyPr/>
        <a:lstStyle/>
        <a:p>
          <a:endParaRPr lang="en-US"/>
        </a:p>
      </dgm:t>
    </dgm:pt>
    <dgm:pt modelId="{60BB5266-7C6D-4787-9798-B640CD4D10B9}">
      <dgm:prSet/>
      <dgm:spPr/>
      <dgm:t>
        <a:bodyPr/>
        <a:lstStyle/>
        <a:p>
          <a:pPr>
            <a:lnSpc>
              <a:spcPct val="100000"/>
            </a:lnSpc>
            <a:defRPr b="1"/>
          </a:pPr>
          <a:r>
            <a:rPr lang="en-US" dirty="0"/>
            <a:t>Cash</a:t>
          </a:r>
        </a:p>
      </dgm:t>
    </dgm:pt>
    <dgm:pt modelId="{886D9D08-3CD5-469D-89AF-267D65D4CDBA}" type="parTrans" cxnId="{5BBFD74E-E77B-49D9-B43F-62956E277A14}">
      <dgm:prSet/>
      <dgm:spPr/>
      <dgm:t>
        <a:bodyPr/>
        <a:lstStyle/>
        <a:p>
          <a:endParaRPr lang="en-US"/>
        </a:p>
      </dgm:t>
    </dgm:pt>
    <dgm:pt modelId="{03536AC8-38C9-4397-94AF-F74021A30AE5}" type="sibTrans" cxnId="{5BBFD74E-E77B-49D9-B43F-62956E277A14}">
      <dgm:prSet/>
      <dgm:spPr/>
      <dgm:t>
        <a:bodyPr/>
        <a:lstStyle/>
        <a:p>
          <a:endParaRPr lang="en-US"/>
        </a:p>
      </dgm:t>
    </dgm:pt>
    <dgm:pt modelId="{ADE1E27A-18E0-4101-AA43-3FD5C2986B90}" type="pres">
      <dgm:prSet presAssocID="{41174215-D218-43DB-A975-CA407A7226E0}" presName="root" presStyleCnt="0">
        <dgm:presLayoutVars>
          <dgm:dir/>
          <dgm:resizeHandles val="exact"/>
        </dgm:presLayoutVars>
      </dgm:prSet>
      <dgm:spPr/>
    </dgm:pt>
    <dgm:pt modelId="{F128F735-4D4A-46DD-8467-729EF1DFA1FF}" type="pres">
      <dgm:prSet presAssocID="{60BB5266-7C6D-4787-9798-B640CD4D10B9}" presName="compNode" presStyleCnt="0"/>
      <dgm:spPr/>
    </dgm:pt>
    <dgm:pt modelId="{17284BCD-0611-4DC5-B411-CEC954224CBA}" type="pres">
      <dgm:prSet presAssocID="{60BB5266-7C6D-4787-9798-B640CD4D10B9}"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Money with solid fill"/>
        </a:ext>
      </dgm:extLst>
    </dgm:pt>
    <dgm:pt modelId="{DC0925AA-8418-4D2E-81B2-535BD03BDAAE}" type="pres">
      <dgm:prSet presAssocID="{60BB5266-7C6D-4787-9798-B640CD4D10B9}" presName="iconSpace" presStyleCnt="0"/>
      <dgm:spPr/>
    </dgm:pt>
    <dgm:pt modelId="{E50BEC53-58A2-46A2-9A2A-DFA2A457CCE4}" type="pres">
      <dgm:prSet presAssocID="{60BB5266-7C6D-4787-9798-B640CD4D10B9}" presName="parTx" presStyleLbl="revTx" presStyleIdx="0" presStyleCnt="6">
        <dgm:presLayoutVars>
          <dgm:chMax val="0"/>
          <dgm:chPref val="0"/>
        </dgm:presLayoutVars>
      </dgm:prSet>
      <dgm:spPr/>
    </dgm:pt>
    <dgm:pt modelId="{A79A5CF6-359D-4271-A921-4C0A679CB8D4}" type="pres">
      <dgm:prSet presAssocID="{60BB5266-7C6D-4787-9798-B640CD4D10B9}" presName="txSpace" presStyleCnt="0"/>
      <dgm:spPr/>
    </dgm:pt>
    <dgm:pt modelId="{C88A1669-5131-41AC-B686-6F4DF99F8E5C}" type="pres">
      <dgm:prSet presAssocID="{60BB5266-7C6D-4787-9798-B640CD4D10B9}" presName="desTx" presStyleLbl="revTx" presStyleIdx="1" presStyleCnt="6">
        <dgm:presLayoutVars/>
      </dgm:prSet>
      <dgm:spPr/>
    </dgm:pt>
    <dgm:pt modelId="{580238EB-3A99-47D3-AC44-95149FFA4697}" type="pres">
      <dgm:prSet presAssocID="{03536AC8-38C9-4397-94AF-F74021A30AE5}" presName="sibTrans" presStyleCnt="0"/>
      <dgm:spPr/>
    </dgm:pt>
    <dgm:pt modelId="{0AC0E2D2-F6EA-4233-B0C7-CBEE397EE805}" type="pres">
      <dgm:prSet presAssocID="{DEAF883E-3A24-4426-B635-7AF0059F6E99}" presName="compNode" presStyleCnt="0"/>
      <dgm:spPr/>
    </dgm:pt>
    <dgm:pt modelId="{96D9C110-B108-4F74-B125-6CC39D0F275B}" type="pres">
      <dgm:prSet presAssocID="{DEAF883E-3A24-4426-B635-7AF0059F6E99}" presName="iconRect" presStyleLbl="node1" presStyleIdx="1" presStyleCnt="3"/>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mart Phone with solid fill"/>
        </a:ext>
      </dgm:extLst>
    </dgm:pt>
    <dgm:pt modelId="{B7ADA560-C258-4F45-8BD2-D5450124015F}" type="pres">
      <dgm:prSet presAssocID="{DEAF883E-3A24-4426-B635-7AF0059F6E99}" presName="iconSpace" presStyleCnt="0"/>
      <dgm:spPr/>
    </dgm:pt>
    <dgm:pt modelId="{854B6430-F4A5-44FF-89D8-546AD35106DF}" type="pres">
      <dgm:prSet presAssocID="{DEAF883E-3A24-4426-B635-7AF0059F6E99}" presName="parTx" presStyleLbl="revTx" presStyleIdx="2" presStyleCnt="6">
        <dgm:presLayoutVars>
          <dgm:chMax val="0"/>
          <dgm:chPref val="0"/>
        </dgm:presLayoutVars>
      </dgm:prSet>
      <dgm:spPr/>
    </dgm:pt>
    <dgm:pt modelId="{E7EF29D6-13D6-4200-81B7-1791AC5053F3}" type="pres">
      <dgm:prSet presAssocID="{DEAF883E-3A24-4426-B635-7AF0059F6E99}" presName="txSpace" presStyleCnt="0"/>
      <dgm:spPr/>
    </dgm:pt>
    <dgm:pt modelId="{342256BF-D64D-4592-AD9F-8A7D76C5383F}" type="pres">
      <dgm:prSet presAssocID="{DEAF883E-3A24-4426-B635-7AF0059F6E99}" presName="desTx" presStyleLbl="revTx" presStyleIdx="3" presStyleCnt="6">
        <dgm:presLayoutVars/>
      </dgm:prSet>
      <dgm:spPr/>
    </dgm:pt>
    <dgm:pt modelId="{6F835BBB-BC77-4AD4-AD5D-840496F20083}" type="pres">
      <dgm:prSet presAssocID="{6F665508-287E-4999-9412-6BA3E3D1054C}" presName="sibTrans" presStyleCnt="0"/>
      <dgm:spPr/>
    </dgm:pt>
    <dgm:pt modelId="{74B4B5C2-727B-47D5-A3E7-37F86BFEB583}" type="pres">
      <dgm:prSet presAssocID="{91CE65F6-5110-4970-99BF-C5D61E525DFB}" presName="compNode" presStyleCnt="0"/>
      <dgm:spPr/>
    </dgm:pt>
    <dgm:pt modelId="{12E42017-408D-4ED2-968F-26FDF72B5F35}" type="pres">
      <dgm:prSet presAssocID="{91CE65F6-5110-4970-99BF-C5D61E525DFB}"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Internet with solid fill"/>
        </a:ext>
      </dgm:extLst>
    </dgm:pt>
    <dgm:pt modelId="{AFFAFEEA-FCED-422F-A462-17686B8C7C1F}" type="pres">
      <dgm:prSet presAssocID="{91CE65F6-5110-4970-99BF-C5D61E525DFB}" presName="iconSpace" presStyleCnt="0"/>
      <dgm:spPr/>
    </dgm:pt>
    <dgm:pt modelId="{40F4FCE7-5855-4DE1-9E09-CA868FF3E6E1}" type="pres">
      <dgm:prSet presAssocID="{91CE65F6-5110-4970-99BF-C5D61E525DFB}" presName="parTx" presStyleLbl="revTx" presStyleIdx="4" presStyleCnt="6">
        <dgm:presLayoutVars>
          <dgm:chMax val="0"/>
          <dgm:chPref val="0"/>
        </dgm:presLayoutVars>
      </dgm:prSet>
      <dgm:spPr/>
    </dgm:pt>
    <dgm:pt modelId="{1DF9A98B-52FF-4D07-B6D3-A60508C5D403}" type="pres">
      <dgm:prSet presAssocID="{91CE65F6-5110-4970-99BF-C5D61E525DFB}" presName="txSpace" presStyleCnt="0"/>
      <dgm:spPr/>
    </dgm:pt>
    <dgm:pt modelId="{9F585C44-BFF3-4FEC-9F88-6832301931F7}" type="pres">
      <dgm:prSet presAssocID="{91CE65F6-5110-4970-99BF-C5D61E525DFB}" presName="desTx" presStyleLbl="revTx" presStyleIdx="5" presStyleCnt="6" custLinFactNeighborX="-380" custLinFactNeighborY="6697">
        <dgm:presLayoutVars/>
      </dgm:prSet>
      <dgm:spPr/>
    </dgm:pt>
  </dgm:ptLst>
  <dgm:cxnLst>
    <dgm:cxn modelId="{EF99A700-9680-48B0-A61F-9610BFD395DB}" type="presOf" srcId="{DEAF883E-3A24-4426-B635-7AF0059F6E99}" destId="{854B6430-F4A5-44FF-89D8-546AD35106DF}" srcOrd="0" destOrd="0" presId="urn:microsoft.com/office/officeart/2018/2/layout/IconLabelDescriptionList"/>
    <dgm:cxn modelId="{C2BA8101-8A5B-46C9-BAF6-E87F7BB2D50F}" type="presOf" srcId="{91CE65F6-5110-4970-99BF-C5D61E525DFB}" destId="{40F4FCE7-5855-4DE1-9E09-CA868FF3E6E1}" srcOrd="0" destOrd="0" presId="urn:microsoft.com/office/officeart/2018/2/layout/IconLabelDescriptionList"/>
    <dgm:cxn modelId="{FA2A8C14-40F9-4239-9FE6-24B8418B3A3B}" type="presOf" srcId="{60BB5266-7C6D-4787-9798-B640CD4D10B9}" destId="{E50BEC53-58A2-46A2-9A2A-DFA2A457CCE4}" srcOrd="0" destOrd="0" presId="urn:microsoft.com/office/officeart/2018/2/layout/IconLabelDescriptionList"/>
    <dgm:cxn modelId="{5BBFD74E-E77B-49D9-B43F-62956E277A14}" srcId="{41174215-D218-43DB-A975-CA407A7226E0}" destId="{60BB5266-7C6D-4787-9798-B640CD4D10B9}" srcOrd="0" destOrd="0" parTransId="{886D9D08-3CD5-469D-89AF-267D65D4CDBA}" sibTransId="{03536AC8-38C9-4397-94AF-F74021A30AE5}"/>
    <dgm:cxn modelId="{EEF3A8A0-0687-466F-9722-6176B22ED543}" srcId="{41174215-D218-43DB-A975-CA407A7226E0}" destId="{91CE65F6-5110-4970-99BF-C5D61E525DFB}" srcOrd="2" destOrd="0" parTransId="{8D349FC8-FC04-40B5-A899-354C440185AF}" sibTransId="{0B8A768F-FD6F-4105-B947-1ABFEBEC9F91}"/>
    <dgm:cxn modelId="{4F47CAAB-0A19-4371-9E1E-1F1E45393949}" type="presOf" srcId="{41174215-D218-43DB-A975-CA407A7226E0}" destId="{ADE1E27A-18E0-4101-AA43-3FD5C2986B90}" srcOrd="0" destOrd="0" presId="urn:microsoft.com/office/officeart/2018/2/layout/IconLabelDescriptionList"/>
    <dgm:cxn modelId="{27B272CD-1068-4869-B409-8C961BE406C5}" srcId="{41174215-D218-43DB-A975-CA407A7226E0}" destId="{DEAF883E-3A24-4426-B635-7AF0059F6E99}" srcOrd="1" destOrd="0" parTransId="{898C3C04-D0BA-4F88-B235-8C0C8D9B9887}" sibTransId="{6F665508-287E-4999-9412-6BA3E3D1054C}"/>
    <dgm:cxn modelId="{DD97AAC5-B4B1-4951-8E7E-CCE5494779F0}" type="presParOf" srcId="{ADE1E27A-18E0-4101-AA43-3FD5C2986B90}" destId="{F128F735-4D4A-46DD-8467-729EF1DFA1FF}" srcOrd="0" destOrd="0" presId="urn:microsoft.com/office/officeart/2018/2/layout/IconLabelDescriptionList"/>
    <dgm:cxn modelId="{957CB45C-70B5-4315-B9DE-67AB4D5C3201}" type="presParOf" srcId="{F128F735-4D4A-46DD-8467-729EF1DFA1FF}" destId="{17284BCD-0611-4DC5-B411-CEC954224CBA}" srcOrd="0" destOrd="0" presId="urn:microsoft.com/office/officeart/2018/2/layout/IconLabelDescriptionList"/>
    <dgm:cxn modelId="{31A28445-AFE7-45A3-BF58-DEF275273763}" type="presParOf" srcId="{F128F735-4D4A-46DD-8467-729EF1DFA1FF}" destId="{DC0925AA-8418-4D2E-81B2-535BD03BDAAE}" srcOrd="1" destOrd="0" presId="urn:microsoft.com/office/officeart/2018/2/layout/IconLabelDescriptionList"/>
    <dgm:cxn modelId="{75FBC2E4-00A2-4D8B-AFB3-136A239D7DB5}" type="presParOf" srcId="{F128F735-4D4A-46DD-8467-729EF1DFA1FF}" destId="{E50BEC53-58A2-46A2-9A2A-DFA2A457CCE4}" srcOrd="2" destOrd="0" presId="urn:microsoft.com/office/officeart/2018/2/layout/IconLabelDescriptionList"/>
    <dgm:cxn modelId="{9CD3EE9E-981D-4E81-BB94-F5916A972691}" type="presParOf" srcId="{F128F735-4D4A-46DD-8467-729EF1DFA1FF}" destId="{A79A5CF6-359D-4271-A921-4C0A679CB8D4}" srcOrd="3" destOrd="0" presId="urn:microsoft.com/office/officeart/2018/2/layout/IconLabelDescriptionList"/>
    <dgm:cxn modelId="{6F84EC9F-11E9-4BC6-B622-7F634EA16975}" type="presParOf" srcId="{F128F735-4D4A-46DD-8467-729EF1DFA1FF}" destId="{C88A1669-5131-41AC-B686-6F4DF99F8E5C}" srcOrd="4" destOrd="0" presId="urn:microsoft.com/office/officeart/2018/2/layout/IconLabelDescriptionList"/>
    <dgm:cxn modelId="{6E9C0DBC-6915-4BAA-853A-D5E2A29DB4AB}" type="presParOf" srcId="{ADE1E27A-18E0-4101-AA43-3FD5C2986B90}" destId="{580238EB-3A99-47D3-AC44-95149FFA4697}" srcOrd="1" destOrd="0" presId="urn:microsoft.com/office/officeart/2018/2/layout/IconLabelDescriptionList"/>
    <dgm:cxn modelId="{7EAB77B8-2F3B-4F0A-83CA-0281BF90E5FB}" type="presParOf" srcId="{ADE1E27A-18E0-4101-AA43-3FD5C2986B90}" destId="{0AC0E2D2-F6EA-4233-B0C7-CBEE397EE805}" srcOrd="2" destOrd="0" presId="urn:microsoft.com/office/officeart/2018/2/layout/IconLabelDescriptionList"/>
    <dgm:cxn modelId="{F37813EB-78A1-4C0B-9498-F44FE4D31CA7}" type="presParOf" srcId="{0AC0E2D2-F6EA-4233-B0C7-CBEE397EE805}" destId="{96D9C110-B108-4F74-B125-6CC39D0F275B}" srcOrd="0" destOrd="0" presId="urn:microsoft.com/office/officeart/2018/2/layout/IconLabelDescriptionList"/>
    <dgm:cxn modelId="{5711EF0D-8C4A-4B64-81F5-02C08F01424F}" type="presParOf" srcId="{0AC0E2D2-F6EA-4233-B0C7-CBEE397EE805}" destId="{B7ADA560-C258-4F45-8BD2-D5450124015F}" srcOrd="1" destOrd="0" presId="urn:microsoft.com/office/officeart/2018/2/layout/IconLabelDescriptionList"/>
    <dgm:cxn modelId="{F7253FA2-941E-475B-B1A0-D1F0C9A791AB}" type="presParOf" srcId="{0AC0E2D2-F6EA-4233-B0C7-CBEE397EE805}" destId="{854B6430-F4A5-44FF-89D8-546AD35106DF}" srcOrd="2" destOrd="0" presId="urn:microsoft.com/office/officeart/2018/2/layout/IconLabelDescriptionList"/>
    <dgm:cxn modelId="{2CE888C3-A34F-44E7-BA3C-51452FA6FC34}" type="presParOf" srcId="{0AC0E2D2-F6EA-4233-B0C7-CBEE397EE805}" destId="{E7EF29D6-13D6-4200-81B7-1791AC5053F3}" srcOrd="3" destOrd="0" presId="urn:microsoft.com/office/officeart/2018/2/layout/IconLabelDescriptionList"/>
    <dgm:cxn modelId="{B265EB77-641E-4EE7-96DD-84D739426C15}" type="presParOf" srcId="{0AC0E2D2-F6EA-4233-B0C7-CBEE397EE805}" destId="{342256BF-D64D-4592-AD9F-8A7D76C5383F}" srcOrd="4" destOrd="0" presId="urn:microsoft.com/office/officeart/2018/2/layout/IconLabelDescriptionList"/>
    <dgm:cxn modelId="{58E48EFF-D426-4D19-BEEE-947D55337024}" type="presParOf" srcId="{ADE1E27A-18E0-4101-AA43-3FD5C2986B90}" destId="{6F835BBB-BC77-4AD4-AD5D-840496F20083}" srcOrd="3" destOrd="0" presId="urn:microsoft.com/office/officeart/2018/2/layout/IconLabelDescriptionList"/>
    <dgm:cxn modelId="{0C3C9F0A-2B26-49E4-9B8E-0D989D7B040F}" type="presParOf" srcId="{ADE1E27A-18E0-4101-AA43-3FD5C2986B90}" destId="{74B4B5C2-727B-47D5-A3E7-37F86BFEB583}" srcOrd="4" destOrd="0" presId="urn:microsoft.com/office/officeart/2018/2/layout/IconLabelDescriptionList"/>
    <dgm:cxn modelId="{ED3F3CE5-420E-420C-A721-4F51B230E7E5}" type="presParOf" srcId="{74B4B5C2-727B-47D5-A3E7-37F86BFEB583}" destId="{12E42017-408D-4ED2-968F-26FDF72B5F35}" srcOrd="0" destOrd="0" presId="urn:microsoft.com/office/officeart/2018/2/layout/IconLabelDescriptionList"/>
    <dgm:cxn modelId="{031C2D97-A42C-4E41-AB0A-7FE11FFA9896}" type="presParOf" srcId="{74B4B5C2-727B-47D5-A3E7-37F86BFEB583}" destId="{AFFAFEEA-FCED-422F-A462-17686B8C7C1F}" srcOrd="1" destOrd="0" presId="urn:microsoft.com/office/officeart/2018/2/layout/IconLabelDescriptionList"/>
    <dgm:cxn modelId="{813D250F-F0D3-4AEE-9D5E-1DBD30DE5545}" type="presParOf" srcId="{74B4B5C2-727B-47D5-A3E7-37F86BFEB583}" destId="{40F4FCE7-5855-4DE1-9E09-CA868FF3E6E1}" srcOrd="2" destOrd="0" presId="urn:microsoft.com/office/officeart/2018/2/layout/IconLabelDescriptionList"/>
    <dgm:cxn modelId="{C74A56C3-7FE9-4581-BCF1-D8364A509D21}" type="presParOf" srcId="{74B4B5C2-727B-47D5-A3E7-37F86BFEB583}" destId="{1DF9A98B-52FF-4D07-B6D3-A60508C5D403}" srcOrd="3" destOrd="0" presId="urn:microsoft.com/office/officeart/2018/2/layout/IconLabelDescriptionList"/>
    <dgm:cxn modelId="{39D343AC-05AA-4E26-9C07-1DA8F1191B3D}" type="presParOf" srcId="{74B4B5C2-727B-47D5-A3E7-37F86BFEB583}" destId="{9F585C44-BFF3-4FEC-9F88-6832301931F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a) How did Jesus respond to the yearnings of the multitudes in our text?</a:t>
          </a:r>
          <a:r>
            <a:rPr lang="fr-FR" sz="3200" b="1" i="1" kern="1200" dirty="0">
              <a:solidFill>
                <a:schemeClr val="tx1"/>
              </a:solidFill>
              <a:latin typeface="+mn-lt"/>
              <a:ea typeface="+mn-ea"/>
              <a:cs typeface="+mn-cs"/>
            </a:rPr>
            <a:t> Luke 9:11 </a:t>
          </a:r>
        </a:p>
        <a:p>
          <a:pPr marL="0" lvl="0" indent="0" algn="ctr" defTabSz="1422400">
            <a:lnSpc>
              <a:spcPct val="100000"/>
            </a:lnSpc>
            <a:spcBef>
              <a:spcPct val="0"/>
            </a:spcBef>
            <a:spcAft>
              <a:spcPts val="600"/>
            </a:spcAft>
            <a:buNone/>
          </a:pPr>
          <a:r>
            <a:rPr lang="en-GB" sz="3200" kern="1200" dirty="0"/>
            <a:t>b) How should a believer, entrusted with the seed of life dispense it? </a:t>
          </a:r>
          <a:r>
            <a:rPr lang="fr-FR" sz="3200" b="1" i="1" kern="1200" dirty="0">
              <a:solidFill>
                <a:schemeClr val="tx1"/>
              </a:solidFill>
              <a:latin typeface="+mn-lt"/>
              <a:ea typeface="+mn-ea"/>
              <a:cs typeface="+mn-cs"/>
            </a:rPr>
            <a:t>1 Corinthians 9:16; Acts 8:4</a:t>
          </a:r>
          <a:endParaRPr lang="en-GB" sz="3200" b="1" i="1" kern="1200" dirty="0">
            <a:solidFill>
              <a:schemeClr val="tx1"/>
            </a:solidFill>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a) How would you define Christlike compassion? </a:t>
          </a:r>
          <a:r>
            <a:rPr lang="en-US" sz="3200" b="1" i="1" kern="1200" dirty="0">
              <a:solidFill>
                <a:schemeClr val="tx1"/>
              </a:solidFill>
            </a:rPr>
            <a:t>Matthew 14:14-16; Mark 8:1-3</a:t>
          </a:r>
          <a:endParaRPr lang="en-GB" sz="3200" kern="1200" dirty="0"/>
        </a:p>
        <a:p>
          <a:pPr marL="0" lvl="0" indent="0" algn="ctr" defTabSz="1422400">
            <a:lnSpc>
              <a:spcPct val="100000"/>
            </a:lnSpc>
            <a:spcBef>
              <a:spcPct val="0"/>
            </a:spcBef>
            <a:spcAft>
              <a:spcPts val="600"/>
            </a:spcAft>
            <a:buNone/>
          </a:pPr>
          <a:r>
            <a:rPr lang="en-GB" sz="3200" kern="1200" dirty="0"/>
            <a:t>b) How can it be demonstrated today? </a:t>
          </a:r>
          <a:r>
            <a:rPr lang="en-US" sz="3200" b="1" i="1" kern="1200" dirty="0">
              <a:solidFill>
                <a:schemeClr val="tx1"/>
              </a:solidFill>
            </a:rPr>
            <a:t>Jude 22,23; Galatians 6:2</a:t>
          </a:r>
          <a:endParaRPr lang="en-GB" sz="3200" b="1" i="1" kern="1200" dirty="0">
            <a:solidFill>
              <a:srgbClr val="FF0000"/>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lessons can we draw from Christ’s feeding of the multitude? </a:t>
          </a:r>
          <a:r>
            <a:rPr lang="fi-FI" sz="3200" b="1" i="1" kern="1200" dirty="0">
              <a:solidFill>
                <a:schemeClr val="tx1"/>
              </a:solidFill>
            </a:rPr>
            <a:t>Matthew 14:19-20;</a:t>
          </a:r>
        </a:p>
        <a:p>
          <a:pPr marL="0" lvl="0" indent="0" algn="ctr" defTabSz="1422400">
            <a:lnSpc>
              <a:spcPct val="100000"/>
            </a:lnSpc>
            <a:spcBef>
              <a:spcPct val="0"/>
            </a:spcBef>
            <a:spcAft>
              <a:spcPts val="600"/>
            </a:spcAft>
            <a:buNone/>
          </a:pPr>
          <a:r>
            <a:rPr lang="en-NL" sz="3200" b="1" i="1" kern="1200" dirty="0"/>
            <a:t>Matthew 6:31–33</a:t>
          </a:r>
          <a:endParaRPr lang="en-GB" sz="3200" b="1" i="1" kern="1200" dirty="0">
            <a:solidFill>
              <a:schemeClr val="tx1"/>
            </a:solidFill>
          </a:endParaRPr>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should a believer do in time of want? </a:t>
          </a:r>
          <a:r>
            <a:rPr lang="nl-NL" sz="3200" b="1" i="1" kern="1200" dirty="0">
              <a:solidFill>
                <a:schemeClr val="tx1"/>
              </a:solidFill>
              <a:latin typeface="Calibri"/>
              <a:ea typeface="+mn-ea"/>
              <a:cs typeface="+mn-cs"/>
            </a:rPr>
            <a:t>Hebrews 4:16; Psalm 46:1</a:t>
          </a:r>
          <a:endParaRPr lang="en-GB" sz="3200" b="1" i="1" kern="1200" dirty="0">
            <a:solidFill>
              <a:schemeClr val="tx1"/>
            </a:solidFill>
          </a:endParaRPr>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Why should believers be prudent in the management of the resources in their care? </a:t>
          </a:r>
          <a:r>
            <a:rPr lang="en-GB" sz="3200" b="1" i="1" kern="1200" dirty="0"/>
            <a:t>1 Corinthians 4:2; Luke 16:10-12</a:t>
          </a:r>
          <a:r>
            <a:rPr lang="en-US" sz="3200" b="1" i="1" kern="1200" dirty="0">
              <a:solidFill>
                <a:srgbClr val="FF0000"/>
              </a:solidFill>
            </a:rPr>
            <a:t> </a:t>
          </a:r>
          <a:endParaRPr lang="en-GB" sz="3200" b="1" i="1" kern="1200" dirty="0">
            <a:solidFill>
              <a:srgbClr val="FF0000"/>
            </a:solidFill>
          </a:endParaRPr>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7931"/>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493398"/>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In what ways can a believer show compassion to those in need?</a:t>
          </a:r>
          <a:r>
            <a:rPr lang="en-NL" sz="3200" kern="1200" dirty="0"/>
            <a:t> </a:t>
          </a:r>
          <a:r>
            <a:rPr lang="en-NL" sz="3200" b="1" i="1" kern="1200" dirty="0"/>
            <a:t>1 John 3:17–18</a:t>
          </a:r>
          <a:r>
            <a:rPr lang="en-US" sz="3200" b="1" i="1" kern="1200" dirty="0">
              <a:solidFill>
                <a:schemeClr val="tx1"/>
              </a:solidFill>
            </a:rPr>
            <a:t>;</a:t>
          </a:r>
          <a:r>
            <a:rPr lang="en-US" sz="3200" b="1" i="1" kern="1200" dirty="0">
              <a:solidFill>
                <a:srgbClr val="FF0000"/>
              </a:solidFill>
            </a:rPr>
            <a:t> </a:t>
          </a:r>
          <a:r>
            <a:rPr lang="en-NL" sz="3200" b="1" i="1" kern="1200" dirty="0"/>
            <a:t>Matthew 25:35–36</a:t>
          </a:r>
          <a:endParaRPr lang="en-GB" sz="3200" b="1" i="1" kern="1200" dirty="0">
            <a:solidFill>
              <a:srgbClr val="FF0000"/>
            </a:solidFill>
          </a:endParaRPr>
        </a:p>
      </dsp:txBody>
      <dsp:txXfrm>
        <a:off x="2735732" y="586692"/>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Explain how believers can be like Christ? </a:t>
          </a:r>
          <a:r>
            <a:rPr lang="en-US" sz="3200" b="1" i="1" kern="1200" dirty="0">
              <a:solidFill>
                <a:schemeClr val="tx1"/>
              </a:solidFill>
            </a:rPr>
            <a:t>John 9:4; </a:t>
          </a:r>
          <a:r>
            <a:rPr lang="en-NL" sz="3200" b="1" i="1" kern="1200" dirty="0"/>
            <a:t>Colossians 3:12–14</a:t>
          </a:r>
          <a:r>
            <a:rPr lang="en-US" sz="3200" b="1" i="1" kern="1200" dirty="0"/>
            <a:t>; Proverbs 11:24</a:t>
          </a:r>
          <a:endParaRPr lang="en-GB" sz="3200" b="1" i="1" kern="1200" dirty="0">
            <a:solidFill>
              <a:srgbClr val="FF0000"/>
            </a:solidFill>
          </a:endParaRPr>
        </a:p>
      </dsp:txBody>
      <dsp:txXfrm>
        <a:off x="2735732" y="596011"/>
        <a:ext cx="5984079" cy="29987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84BCD-0611-4DC5-B411-CEC954224CBA}">
      <dsp:nvSpPr>
        <dsp:cNvPr id="0" name=""/>
        <dsp:cNvSpPr/>
      </dsp:nvSpPr>
      <dsp:spPr>
        <a:xfrm>
          <a:off x="720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BEC53-58A2-46A2-9A2A-DFA2A457CCE4}">
      <dsp:nvSpPr>
        <dsp:cNvPr id="0" name=""/>
        <dsp:cNvSpPr/>
      </dsp:nvSpPr>
      <dsp:spPr>
        <a:xfrm>
          <a:off x="720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kern="1200" dirty="0"/>
            <a:t>Cash</a:t>
          </a:r>
        </a:p>
      </dsp:txBody>
      <dsp:txXfrm>
        <a:off x="7204" y="1173726"/>
        <a:ext cx="3030319" cy="454547"/>
      </dsp:txXfrm>
    </dsp:sp>
    <dsp:sp modelId="{C88A1669-5131-41AC-B686-6F4DF99F8E5C}">
      <dsp:nvSpPr>
        <dsp:cNvPr id="0" name=""/>
        <dsp:cNvSpPr/>
      </dsp:nvSpPr>
      <dsp:spPr>
        <a:xfrm>
          <a:off x="7204"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96D9C110-B108-4F74-B125-6CC39D0F275B}">
      <dsp:nvSpPr>
        <dsp:cNvPr id="0" name=""/>
        <dsp:cNvSpPr/>
      </dsp:nvSpPr>
      <dsp:spPr>
        <a:xfrm>
          <a:off x="3567829" y="17624"/>
          <a:ext cx="1060611" cy="1060611"/>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B6430-F4A5-44FF-89D8-546AD35106DF}">
      <dsp:nvSpPr>
        <dsp:cNvPr id="0" name=""/>
        <dsp:cNvSpPr/>
      </dsp:nvSpPr>
      <dsp:spPr>
        <a:xfrm>
          <a:off x="3567829"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Your phone</a:t>
          </a:r>
          <a:endParaRPr lang="en-US" sz="2900" kern="1200" dirty="0"/>
        </a:p>
      </dsp:txBody>
      <dsp:txXfrm>
        <a:off x="3567829" y="1173726"/>
        <a:ext cx="3030319" cy="454547"/>
      </dsp:txXfrm>
    </dsp:sp>
    <dsp:sp modelId="{342256BF-D64D-4592-AD9F-8A7D76C5383F}">
      <dsp:nvSpPr>
        <dsp:cNvPr id="0" name=""/>
        <dsp:cNvSpPr/>
      </dsp:nvSpPr>
      <dsp:spPr>
        <a:xfrm>
          <a:off x="3567829"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12E42017-408D-4ED2-968F-26FDF72B5F35}">
      <dsp:nvSpPr>
        <dsp:cNvPr id="0" name=""/>
        <dsp:cNvSpPr/>
      </dsp:nvSpPr>
      <dsp:spPr>
        <a:xfrm>
          <a:off x="712845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4FCE7-5855-4DE1-9E09-CA868FF3E6E1}">
      <dsp:nvSpPr>
        <dsp:cNvPr id="0" name=""/>
        <dsp:cNvSpPr/>
      </dsp:nvSpPr>
      <dsp:spPr>
        <a:xfrm>
          <a:off x="712845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Bank transfer to </a:t>
          </a:r>
          <a:endParaRPr lang="en-US" sz="2900" kern="1200" dirty="0"/>
        </a:p>
      </dsp:txBody>
      <dsp:txXfrm>
        <a:off x="7128454" y="1173726"/>
        <a:ext cx="3030319" cy="454547"/>
      </dsp:txXfrm>
    </dsp:sp>
    <dsp:sp modelId="{9F585C44-BFF3-4FEC-9F88-6832301931F7}">
      <dsp:nvSpPr>
        <dsp:cNvPr id="0" name=""/>
        <dsp:cNvSpPr/>
      </dsp:nvSpPr>
      <dsp:spPr>
        <a:xfrm>
          <a:off x="7116939" y="1690312"/>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0582D-8FDF-454C-ACB5-4E9960FD0533}"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15C6C-444A-4572-870D-44EC1E892B0A}" type="slidenum">
              <a:rPr lang="en-US" smtClean="0"/>
              <a:t>‹#›</a:t>
            </a:fld>
            <a:endParaRPr lang="en-US"/>
          </a:p>
        </p:txBody>
      </p:sp>
    </p:spTree>
    <p:extLst>
      <p:ext uri="{BB962C8B-B14F-4D97-AF65-F5344CB8AC3E}">
        <p14:creationId xmlns:p14="http://schemas.microsoft.com/office/powerpoint/2010/main" val="346998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388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664336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FAF5-35FD-A8EB-27A6-814F8C606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1FA87-F124-0E0D-0218-CC1138D92E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4ED47D-2A1B-FE89-ABC0-D573A255B5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26FAE8-B63C-FFCF-907C-32EAFDFD67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193726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E7026-560D-A894-8DE3-17F3B44CB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522ED-EFDA-A281-D56A-1986CF937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18D81-E506-EDC2-7AD0-4FE78E414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24BE8D-DA51-EB4E-08EA-31647AF8A9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548265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90745-2C76-4A69-D068-D5D9A2759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F95C0-AD86-7AE5-BA22-8544F36771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82525-30D6-EDB6-ED94-BEBB38ECC8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38D09C-CEF3-7E7A-553F-76D77575AB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111270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086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2633B-EEEA-434E-AF3C-BAFF8443406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968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121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610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554625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40489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77761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46965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86916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510542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35794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68580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6CF9-FD8E-13E8-6E37-B715CB89E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798B40-E51F-97A5-D2C1-CF7D35921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A82FE6-9B67-E3A8-28C1-D38BF4EEFC16}"/>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7F8F352E-9DB5-B41B-D70C-AFA24B3C5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6E6BB-A871-5D39-25D7-F0D3F7C348A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3392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2B31E-2809-03A2-CD1B-41AB093E5B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F6AE40-4D41-BFD9-20C8-F89DA8676F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8E6884-1F00-E3BE-62E3-FE11A0E9E965}"/>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19E1D565-39EB-C7D9-327B-3F30189AB5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D6FC14-4BEF-D6EB-5512-E04A00201B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425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CD45D-5617-587B-ABF3-06AA8141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498F0F-8B00-4D17-7125-BF467DC575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89007-9A7A-731C-33D4-54C22F6C6171}"/>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F5388808-C173-D077-432D-3C591B324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07F778-C7F4-4734-53D7-8F8E4B01037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052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1F06-919E-4D92-A9B6-C336AC9C1C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ABA06B98-8801-4BCF-A3CD-DF5CB3E7B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B8932108-B161-424B-A14B-D4A996D65C48}"/>
              </a:ext>
            </a:extLst>
          </p:cNvPr>
          <p:cNvSpPr>
            <a:spLocks noGrp="1"/>
          </p:cNvSpPr>
          <p:nvPr>
            <p:ph type="dt" sz="half" idx="10"/>
          </p:nvPr>
        </p:nvSpPr>
        <p:spPr/>
        <p:txBody>
          <a:bodyPr/>
          <a:lstStyle/>
          <a:p>
            <a:pPr>
              <a:defRPr/>
            </a:pPr>
            <a:fld id="{F4F24BA6-921B-4EBE-8634-16CF79528FD4}"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D9405A-366A-4ED0-97DC-66ED1AF16D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033A3BF-1131-4658-8C4C-013B2A8C6DA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338602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AC24-C264-4F23-AA3D-7B7203FC1B46}"/>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8478195-0DAF-46D7-BB07-DB1EE2089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2EB1D5-1C4B-4D66-8D99-7D825DFB26CB}"/>
              </a:ext>
            </a:extLst>
          </p:cNvPr>
          <p:cNvSpPr>
            <a:spLocks noGrp="1"/>
          </p:cNvSpPr>
          <p:nvPr>
            <p:ph type="dt" sz="half" idx="10"/>
          </p:nvPr>
        </p:nvSpPr>
        <p:spPr/>
        <p:txBody>
          <a:bodyPr/>
          <a:lstStyle/>
          <a:p>
            <a:fld id="{BB191422-3C5A-417C-BD09-11A3527B495F}" type="datetimeFigureOut">
              <a:rPr lang="en-NL" smtClean="0"/>
              <a:t>25/08/2026</a:t>
            </a:fld>
            <a:endParaRPr lang="en-NL"/>
          </a:p>
        </p:txBody>
      </p:sp>
      <p:sp>
        <p:nvSpPr>
          <p:cNvPr id="5" name="Footer Placeholder 4">
            <a:extLst>
              <a:ext uri="{FF2B5EF4-FFF2-40B4-BE49-F238E27FC236}">
                <a16:creationId xmlns:a16="http://schemas.microsoft.com/office/drawing/2014/main" id="{C4CCFB19-8B4B-4439-8B15-55C88A1B3D4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1A8CF479-720E-4FAE-8043-B00D8E9102B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215585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ABFF-F26D-47E1-A7EA-6C18B0C9B7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4D011730-6C67-4311-BDB9-303397831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1CE1B-DBB5-4A8F-A522-AB68C7BC3D8E}"/>
              </a:ext>
            </a:extLst>
          </p:cNvPr>
          <p:cNvSpPr>
            <a:spLocks noGrp="1"/>
          </p:cNvSpPr>
          <p:nvPr>
            <p:ph type="dt" sz="half" idx="10"/>
          </p:nvPr>
        </p:nvSpPr>
        <p:spPr/>
        <p:txBody>
          <a:bodyPr/>
          <a:lstStyle/>
          <a:p>
            <a:pPr>
              <a:defRPr/>
            </a:pPr>
            <a:fld id="{FC689AC1-8772-477F-9F75-7890548FC74F}"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0FD2F02-F451-4CBF-9F37-5CD26C94593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75D0D48-C57C-4A25-8EE5-428C78014C4D}"/>
              </a:ext>
            </a:extLst>
          </p:cNvPr>
          <p:cNvSpPr>
            <a:spLocks noGrp="1"/>
          </p:cNvSpPr>
          <p:nvPr>
            <p:ph type="sldNum" sz="quarter" idx="12"/>
          </p:nvPr>
        </p:nvSpPr>
        <p:spPr/>
        <p:txBody>
          <a:bodyPr/>
          <a:lstStyle/>
          <a:p>
            <a:pPr>
              <a:defRPr/>
            </a:pPr>
            <a:fld id="{EF164033-5417-4E25-BCDE-D8D08BF9F86D}" type="slidenum">
              <a:rPr lang="en-US" altLang="en-US" smtClean="0"/>
              <a:pPr>
                <a:defRPr/>
              </a:pPr>
              <a:t>‹#›</a:t>
            </a:fld>
            <a:endParaRPr lang="en-US" altLang="en-US"/>
          </a:p>
        </p:txBody>
      </p:sp>
    </p:spTree>
    <p:extLst>
      <p:ext uri="{BB962C8B-B14F-4D97-AF65-F5344CB8AC3E}">
        <p14:creationId xmlns:p14="http://schemas.microsoft.com/office/powerpoint/2010/main" val="1214729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2598-8B83-4817-91AC-2926A3A1495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90580CC9-CFBC-4524-9BDD-EC148781A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0EC7007D-9D23-440D-A2CA-0130E3BB1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807AEFA-718D-45C1-BA01-8407BEB6CA4E}"/>
              </a:ext>
            </a:extLst>
          </p:cNvPr>
          <p:cNvSpPr>
            <a:spLocks noGrp="1"/>
          </p:cNvSpPr>
          <p:nvPr>
            <p:ph type="dt" sz="half" idx="10"/>
          </p:nvPr>
        </p:nvSpPr>
        <p:spPr/>
        <p:txBody>
          <a:bodyPr/>
          <a:lstStyle/>
          <a:p>
            <a:pPr>
              <a:defRPr/>
            </a:pPr>
            <a:fld id="{236FD08C-C694-4556-A3AE-DC9CAAAFD0DA}"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506A2F2-2991-4FDB-AE3F-7903C0A36F08}"/>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1D133E1-6463-449A-9279-939537C48D9F}"/>
              </a:ext>
            </a:extLst>
          </p:cNvPr>
          <p:cNvSpPr>
            <a:spLocks noGrp="1"/>
          </p:cNvSpPr>
          <p:nvPr>
            <p:ph type="sldNum" sz="quarter" idx="12"/>
          </p:nvPr>
        </p:nvSpPr>
        <p:spPr/>
        <p:txBody>
          <a:bodyPr/>
          <a:lstStyle/>
          <a:p>
            <a:pPr>
              <a:defRPr/>
            </a:pPr>
            <a:fld id="{CF928AF8-66C4-436A-8DAC-9DE224B764A2}" type="slidenum">
              <a:rPr lang="en-US" altLang="en-US" smtClean="0"/>
              <a:pPr>
                <a:defRPr/>
              </a:pPr>
              <a:t>‹#›</a:t>
            </a:fld>
            <a:endParaRPr lang="en-US" altLang="en-US"/>
          </a:p>
        </p:txBody>
      </p:sp>
    </p:spTree>
    <p:extLst>
      <p:ext uri="{BB962C8B-B14F-4D97-AF65-F5344CB8AC3E}">
        <p14:creationId xmlns:p14="http://schemas.microsoft.com/office/powerpoint/2010/main" val="121890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AC0B-47AD-4E1D-92C5-0E227DA3F4DE}"/>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452A6CD2-514D-438F-9CDE-02C5EE0E5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B4F984-A6B5-4580-A081-F5BC700E51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D3554FB6-3FB5-466A-A43C-D6DD406D6C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FED29-2B76-47A1-81C2-8842FC3A77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DB4913A3-E424-4C30-AF06-2C26372AD02E}"/>
              </a:ext>
            </a:extLst>
          </p:cNvPr>
          <p:cNvSpPr>
            <a:spLocks noGrp="1"/>
          </p:cNvSpPr>
          <p:nvPr>
            <p:ph type="dt" sz="half" idx="10"/>
          </p:nvPr>
        </p:nvSpPr>
        <p:spPr/>
        <p:txBody>
          <a:bodyPr/>
          <a:lstStyle/>
          <a:p>
            <a:pPr>
              <a:defRPr/>
            </a:pPr>
            <a:fld id="{9F167C57-D1AE-4CD7-A83D-00EC4522FD90}"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6FCF6551-B884-4268-9140-BBD02DCFC35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52DCE64F-0453-46AB-90EB-4FFCABF8E40E}"/>
              </a:ext>
            </a:extLst>
          </p:cNvPr>
          <p:cNvSpPr>
            <a:spLocks noGrp="1"/>
          </p:cNvSpPr>
          <p:nvPr>
            <p:ph type="sldNum" sz="quarter" idx="12"/>
          </p:nvPr>
        </p:nvSpPr>
        <p:spPr/>
        <p:txBody>
          <a:bodyPr/>
          <a:lstStyle/>
          <a:p>
            <a:pPr>
              <a:defRPr/>
            </a:pPr>
            <a:fld id="{CBF1553B-E3F4-4992-84EB-309E81473E02}" type="slidenum">
              <a:rPr lang="en-US" altLang="en-US" smtClean="0"/>
              <a:pPr>
                <a:defRPr/>
              </a:pPr>
              <a:t>‹#›</a:t>
            </a:fld>
            <a:endParaRPr lang="en-US" altLang="en-US"/>
          </a:p>
        </p:txBody>
      </p:sp>
    </p:spTree>
    <p:extLst>
      <p:ext uri="{BB962C8B-B14F-4D97-AF65-F5344CB8AC3E}">
        <p14:creationId xmlns:p14="http://schemas.microsoft.com/office/powerpoint/2010/main" val="2623785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5AFF3-1DC5-49CA-B6A1-9781A6982ACC}"/>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ACA62F62-765E-46B5-ABF9-815608A563CE}"/>
              </a:ext>
            </a:extLst>
          </p:cNvPr>
          <p:cNvSpPr>
            <a:spLocks noGrp="1"/>
          </p:cNvSpPr>
          <p:nvPr>
            <p:ph type="dt" sz="half" idx="10"/>
          </p:nvPr>
        </p:nvSpPr>
        <p:spPr/>
        <p:txBody>
          <a:bodyPr/>
          <a:lstStyle/>
          <a:p>
            <a:pPr>
              <a:defRPr/>
            </a:pPr>
            <a:fld id="{12DBFE87-BC81-4966-A7B2-1265F1E2D9D2}"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C4E52590-0E07-42E0-A6B3-6BE09F7091D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6D5A9AF-5BB9-4D7A-8D18-8D1AC7E32FED}"/>
              </a:ext>
            </a:extLst>
          </p:cNvPr>
          <p:cNvSpPr>
            <a:spLocks noGrp="1"/>
          </p:cNvSpPr>
          <p:nvPr>
            <p:ph type="sldNum" sz="quarter" idx="12"/>
          </p:nvPr>
        </p:nvSpPr>
        <p:spPr/>
        <p:txBody>
          <a:bodyPr/>
          <a:lstStyle/>
          <a:p>
            <a:pPr>
              <a:defRPr/>
            </a:pPr>
            <a:fld id="{82FB38C0-41FC-4C5C-9874-454BAD41392D}" type="slidenum">
              <a:rPr lang="en-US" altLang="en-US" smtClean="0"/>
              <a:pPr>
                <a:defRPr/>
              </a:pPr>
              <a:t>‹#›</a:t>
            </a:fld>
            <a:endParaRPr lang="en-US" altLang="en-US"/>
          </a:p>
        </p:txBody>
      </p:sp>
    </p:spTree>
    <p:extLst>
      <p:ext uri="{BB962C8B-B14F-4D97-AF65-F5344CB8AC3E}">
        <p14:creationId xmlns:p14="http://schemas.microsoft.com/office/powerpoint/2010/main" val="267452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6F83D-AB86-479B-A02F-507B1C644DED}"/>
              </a:ext>
            </a:extLst>
          </p:cNvPr>
          <p:cNvSpPr>
            <a:spLocks noGrp="1"/>
          </p:cNvSpPr>
          <p:nvPr>
            <p:ph type="dt" sz="half" idx="10"/>
          </p:nvPr>
        </p:nvSpPr>
        <p:spPr/>
        <p:txBody>
          <a:bodyPr/>
          <a:lstStyle/>
          <a:p>
            <a:pPr>
              <a:defRPr/>
            </a:pPr>
            <a:fld id="{50993F59-10DA-4BBE-8438-70230EDDA449}"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156A8BA-7DB3-4762-8648-1792D9F06B51}"/>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55C3DDA3-6D74-40FD-B2A0-12A2574EA644}"/>
              </a:ext>
            </a:extLst>
          </p:cNvPr>
          <p:cNvSpPr>
            <a:spLocks noGrp="1"/>
          </p:cNvSpPr>
          <p:nvPr>
            <p:ph type="sldNum" sz="quarter" idx="12"/>
          </p:nvPr>
        </p:nvSpPr>
        <p:spPr/>
        <p:txBody>
          <a:bodyPr/>
          <a:lstStyle/>
          <a:p>
            <a:pPr>
              <a:defRPr/>
            </a:pPr>
            <a:fld id="{B7882D64-729F-457C-A04B-2C7050150910}" type="slidenum">
              <a:rPr lang="en-US" altLang="en-US" smtClean="0"/>
              <a:pPr>
                <a:defRPr/>
              </a:pPr>
              <a:t>‹#›</a:t>
            </a:fld>
            <a:endParaRPr lang="en-US" altLang="en-US"/>
          </a:p>
        </p:txBody>
      </p:sp>
    </p:spTree>
    <p:extLst>
      <p:ext uri="{BB962C8B-B14F-4D97-AF65-F5344CB8AC3E}">
        <p14:creationId xmlns:p14="http://schemas.microsoft.com/office/powerpoint/2010/main" val="368923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09EF-0E5B-40FF-84FD-4B5440B89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F060DA47-69A5-4253-9893-13158B44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C02EC2BA-47AF-4EEE-BAAD-B97371946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710BF-308C-4935-90F5-86D42FA68237}"/>
              </a:ext>
            </a:extLst>
          </p:cNvPr>
          <p:cNvSpPr>
            <a:spLocks noGrp="1"/>
          </p:cNvSpPr>
          <p:nvPr>
            <p:ph type="dt" sz="half" idx="10"/>
          </p:nvPr>
        </p:nvSpPr>
        <p:spPr/>
        <p:txBody>
          <a:bodyPr/>
          <a:lstStyle/>
          <a:p>
            <a:pPr>
              <a:defRPr/>
            </a:pPr>
            <a:fld id="{697A6830-3A2B-431D-BF2F-68D761575B05}"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9BD27C9-BAB4-44A0-BBDC-9FD3593DDD6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BD50932-7AD6-4F82-A032-3CAF5285368C}"/>
              </a:ext>
            </a:extLst>
          </p:cNvPr>
          <p:cNvSpPr>
            <a:spLocks noGrp="1"/>
          </p:cNvSpPr>
          <p:nvPr>
            <p:ph type="sldNum" sz="quarter" idx="12"/>
          </p:nvPr>
        </p:nvSpPr>
        <p:spPr/>
        <p:txBody>
          <a:bodyPr/>
          <a:lstStyle/>
          <a:p>
            <a:pPr>
              <a:defRPr/>
            </a:pPr>
            <a:fld id="{F7AFC1B5-F320-434C-BA90-E02CDC7ED29A}" type="slidenum">
              <a:rPr lang="en-US" altLang="en-US" smtClean="0"/>
              <a:pPr>
                <a:defRPr/>
              </a:pPr>
              <a:t>‹#›</a:t>
            </a:fld>
            <a:endParaRPr lang="en-US" altLang="en-US"/>
          </a:p>
        </p:txBody>
      </p:sp>
    </p:spTree>
    <p:extLst>
      <p:ext uri="{BB962C8B-B14F-4D97-AF65-F5344CB8AC3E}">
        <p14:creationId xmlns:p14="http://schemas.microsoft.com/office/powerpoint/2010/main" val="388470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01E8-5D8E-418B-D79A-8BB7EB1555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F58700-9249-DD44-A5B2-52CE11C7E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CEFC24-86AA-C05F-8427-1B528128EB3B}"/>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9CBF3729-29ED-C549-6AA8-4A354B182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4C4DB-6977-10A1-B45A-2527508E123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55368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81FD-E98A-403D-8C7D-6413A165D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0449A56F-7AE4-415F-84C5-AE33BCD50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B07161B5-3A13-4E58-ACAA-DB413C6E7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0BA63-A5C9-4FF8-896A-2677FD674AD7}"/>
              </a:ext>
            </a:extLst>
          </p:cNvPr>
          <p:cNvSpPr>
            <a:spLocks noGrp="1"/>
          </p:cNvSpPr>
          <p:nvPr>
            <p:ph type="dt" sz="half" idx="10"/>
          </p:nvPr>
        </p:nvSpPr>
        <p:spPr/>
        <p:txBody>
          <a:bodyPr/>
          <a:lstStyle/>
          <a:p>
            <a:pPr>
              <a:defRPr/>
            </a:pPr>
            <a:fld id="{F480CFAE-435A-42BE-A483-01972B3B9D1D}"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BCDFA75-F9EC-45AB-BA5F-29F3E574900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9D922FC-1D07-40BF-8A23-64EA92F00AA0}"/>
              </a:ext>
            </a:extLst>
          </p:cNvPr>
          <p:cNvSpPr>
            <a:spLocks noGrp="1"/>
          </p:cNvSpPr>
          <p:nvPr>
            <p:ph type="sldNum" sz="quarter" idx="12"/>
          </p:nvPr>
        </p:nvSpPr>
        <p:spPr/>
        <p:txBody>
          <a:bodyPr/>
          <a:lstStyle/>
          <a:p>
            <a:pPr>
              <a:defRPr/>
            </a:pPr>
            <a:fld id="{EC4929B9-DC33-46C3-A861-4BC39284701D}" type="slidenum">
              <a:rPr lang="en-US" altLang="en-US" smtClean="0"/>
              <a:pPr>
                <a:defRPr/>
              </a:pPr>
              <a:t>‹#›</a:t>
            </a:fld>
            <a:endParaRPr lang="en-US" altLang="en-US"/>
          </a:p>
        </p:txBody>
      </p:sp>
    </p:spTree>
    <p:extLst>
      <p:ext uri="{BB962C8B-B14F-4D97-AF65-F5344CB8AC3E}">
        <p14:creationId xmlns:p14="http://schemas.microsoft.com/office/powerpoint/2010/main" val="476449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BBF5A-D0E0-4A55-BC11-C0D9E06C002D}"/>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75EB7F8-D4F8-4C27-987F-BC0F220E0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00566B3-AB54-4E63-9474-7AA3FBD2616E}"/>
              </a:ext>
            </a:extLst>
          </p:cNvPr>
          <p:cNvSpPr>
            <a:spLocks noGrp="1"/>
          </p:cNvSpPr>
          <p:nvPr>
            <p:ph type="dt" sz="half" idx="10"/>
          </p:nvPr>
        </p:nvSpPr>
        <p:spPr/>
        <p:txBody>
          <a:bodyPr/>
          <a:lstStyle/>
          <a:p>
            <a:pPr>
              <a:defRPr/>
            </a:pPr>
            <a:fld id="{E43089D7-BDE6-4678-BE86-3B642B2E7EC1}"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5953F75-9267-4099-94EE-DA7A80EFE66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0AE63A1-6D8B-4522-B54D-6B0256179E2E}"/>
              </a:ext>
            </a:extLst>
          </p:cNvPr>
          <p:cNvSpPr>
            <a:spLocks noGrp="1"/>
          </p:cNvSpPr>
          <p:nvPr>
            <p:ph type="sldNum" sz="quarter" idx="12"/>
          </p:nvPr>
        </p:nvSpPr>
        <p:spPr/>
        <p:txBody>
          <a:bodyPr/>
          <a:lstStyle/>
          <a:p>
            <a:pPr>
              <a:defRPr/>
            </a:pPr>
            <a:fld id="{2630AC26-2D8C-4A77-8E24-8E096ED07422}" type="slidenum">
              <a:rPr lang="en-US" altLang="en-US" smtClean="0"/>
              <a:pPr>
                <a:defRPr/>
              </a:pPr>
              <a:t>‹#›</a:t>
            </a:fld>
            <a:endParaRPr lang="en-US" altLang="en-US"/>
          </a:p>
        </p:txBody>
      </p:sp>
    </p:spTree>
    <p:extLst>
      <p:ext uri="{BB962C8B-B14F-4D97-AF65-F5344CB8AC3E}">
        <p14:creationId xmlns:p14="http://schemas.microsoft.com/office/powerpoint/2010/main" val="792492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E3E0D4-2127-4FF8-82F5-5C5D620FF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22CE72BC-215E-4E95-8DE9-774510701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3E5BDAA-DB1A-4BDE-A46E-B13208BB42E1}"/>
              </a:ext>
            </a:extLst>
          </p:cNvPr>
          <p:cNvSpPr>
            <a:spLocks noGrp="1"/>
          </p:cNvSpPr>
          <p:nvPr>
            <p:ph type="dt" sz="half" idx="10"/>
          </p:nvPr>
        </p:nvSpPr>
        <p:spPr/>
        <p:txBody>
          <a:bodyPr/>
          <a:lstStyle/>
          <a:p>
            <a:pPr>
              <a:defRPr/>
            </a:pPr>
            <a:fld id="{6236C602-AF54-4B1F-9191-24505236B023}"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4BD8582-7318-4764-B8F7-7D2DC7C74A9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AE93FC2-0B10-4BF0-941C-6675D5A87A29}"/>
              </a:ext>
            </a:extLst>
          </p:cNvPr>
          <p:cNvSpPr>
            <a:spLocks noGrp="1"/>
          </p:cNvSpPr>
          <p:nvPr>
            <p:ph type="sldNum" sz="quarter" idx="12"/>
          </p:nvPr>
        </p:nvSpPr>
        <p:spPr/>
        <p:txBody>
          <a:bodyPr/>
          <a:lstStyle/>
          <a:p>
            <a:pPr>
              <a:defRPr/>
            </a:pPr>
            <a:fld id="{538A7B9A-C7F4-42C2-ADF6-92BCEB4DA6B1}" type="slidenum">
              <a:rPr lang="en-US" altLang="en-US" smtClean="0"/>
              <a:pPr>
                <a:defRPr/>
              </a:pPr>
              <a:t>‹#›</a:t>
            </a:fld>
            <a:endParaRPr lang="en-US" altLang="en-US"/>
          </a:p>
        </p:txBody>
      </p:sp>
    </p:spTree>
    <p:extLst>
      <p:ext uri="{BB962C8B-B14F-4D97-AF65-F5344CB8AC3E}">
        <p14:creationId xmlns:p14="http://schemas.microsoft.com/office/powerpoint/2010/main" val="2268088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45A09-057B-4CBF-A64B-61DC12481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4AC4DED8-BA9B-482C-A978-2D03AC684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35ADFB2C-2723-4753-8652-4293EEE908AE}"/>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5" name="Footer Placeholder 4">
            <a:extLst>
              <a:ext uri="{FF2B5EF4-FFF2-40B4-BE49-F238E27FC236}">
                <a16:creationId xmlns:a16="http://schemas.microsoft.com/office/drawing/2014/main" id="{21ABE95A-1765-4027-85F1-69A73A4718A8}"/>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EA903B8-2AE8-4C33-A747-FF655C8C19A7}"/>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014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7C1F-C16F-468F-B86C-AE2D4C27369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E55B1911-8706-4E1C-B093-DC3F168F33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F3DAF56-D45E-4B00-A0A5-0233E26728DD}"/>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5" name="Footer Placeholder 4">
            <a:extLst>
              <a:ext uri="{FF2B5EF4-FFF2-40B4-BE49-F238E27FC236}">
                <a16:creationId xmlns:a16="http://schemas.microsoft.com/office/drawing/2014/main" id="{4E1C5054-80CD-46B0-BFCE-670A88F27C0A}"/>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0022929-2264-4867-AE7D-67D08626796E}"/>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63583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3AF7-CD43-41C3-A9AB-2E9F16ACD5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00B9CDC-528F-41D3-BAFC-F276CDDA0B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8D60F0-45C6-47C9-9AE3-BFDF341195CE}"/>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5" name="Footer Placeholder 4">
            <a:extLst>
              <a:ext uri="{FF2B5EF4-FFF2-40B4-BE49-F238E27FC236}">
                <a16:creationId xmlns:a16="http://schemas.microsoft.com/office/drawing/2014/main" id="{7A8E9EB1-EF9B-415E-8C19-B8007E0AF042}"/>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2C31A5FB-F034-448E-AE6F-1F95FC50270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676764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5124-5A85-4B30-8CB3-0850A95D0F1B}"/>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BA9DAA2E-9BD6-465F-9D66-8C5F0490F5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C6F21FD0-511F-4457-99A2-66C15F0A38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0C77B83-21E4-40D6-9862-6AC3F2A7A2AA}"/>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6" name="Footer Placeholder 5">
            <a:extLst>
              <a:ext uri="{FF2B5EF4-FFF2-40B4-BE49-F238E27FC236}">
                <a16:creationId xmlns:a16="http://schemas.microsoft.com/office/drawing/2014/main" id="{124DEC93-FF82-4013-AEFE-8F3A83526D9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371174DE-0ED3-434D-86F4-CA91CD726783}"/>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51384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D8B9F-8DF3-4E76-8AA5-C9DE7F01B261}"/>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8744079-1E7A-4EDB-9484-1AECBE0F4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461476-518B-4A47-A67E-35944927B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6CDFC759-D07E-45C1-AEAD-7543645138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F6899C-ECBE-40FB-90CA-C95E9E0602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F4DCBBD1-1A9C-45AB-ACDD-4362FEC1DB23}"/>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8" name="Footer Placeholder 7">
            <a:extLst>
              <a:ext uri="{FF2B5EF4-FFF2-40B4-BE49-F238E27FC236}">
                <a16:creationId xmlns:a16="http://schemas.microsoft.com/office/drawing/2014/main" id="{A6AC51B8-262D-42DC-A987-537C8D04CA3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026053CE-E5FB-443A-A0F4-C34DEF78DCC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654054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A8A2-3F94-4E13-BD46-6E25FB9D263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73C21CE0-4DF5-4FBD-A41A-883A9E05BD91}"/>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4" name="Footer Placeholder 3">
            <a:extLst>
              <a:ext uri="{FF2B5EF4-FFF2-40B4-BE49-F238E27FC236}">
                <a16:creationId xmlns:a16="http://schemas.microsoft.com/office/drawing/2014/main" id="{BFF92D4D-F33E-42DA-80B4-BA3EE04258AF}"/>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4B75D7E3-6333-4F03-94CE-65F4A9334491}"/>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401962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428EF-8002-4832-898A-00134B149201}"/>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3" name="Footer Placeholder 2">
            <a:extLst>
              <a:ext uri="{FF2B5EF4-FFF2-40B4-BE49-F238E27FC236}">
                <a16:creationId xmlns:a16="http://schemas.microsoft.com/office/drawing/2014/main" id="{7FED64C6-BE48-42C2-BA87-08B69928921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BBEA95D2-1055-441C-A54E-7AB3C3481A6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58559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32D2-F1F5-D578-D7C6-037954DC97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8C507-0F56-2503-7BDF-1D0C4B7297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32E0A-B681-153D-8B11-2EE6A8738593}"/>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0CE4ACA1-3540-3577-826E-118D5B6F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AC0D8-9BDE-0EBF-1A84-6896436ACD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6759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ED6D-2839-4496-B119-DEEEFEDC96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B634F3BB-A9AC-40AC-8117-E1ED76AE3F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6B8765D7-4B4F-49E5-A1BA-8975EB8E4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735D7-A9FE-4C0F-828D-25BE1923A23A}"/>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6" name="Footer Placeholder 5">
            <a:extLst>
              <a:ext uri="{FF2B5EF4-FFF2-40B4-BE49-F238E27FC236}">
                <a16:creationId xmlns:a16="http://schemas.microsoft.com/office/drawing/2014/main" id="{0819564F-6951-4D1A-85ED-2DCE54499412}"/>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2437769C-88FB-4A2B-9DA6-A4691BCEFCAD}"/>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139584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5D7CB-3B1F-495B-AFD3-D95ECB05EC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267CFC68-87B7-43A2-B57B-74227C03F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AEB33309-ED8F-4840-9504-7F163B3F5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F78E3-F5E2-4DAC-8AFD-DE60CB46EAA5}"/>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6" name="Footer Placeholder 5">
            <a:extLst>
              <a:ext uri="{FF2B5EF4-FFF2-40B4-BE49-F238E27FC236}">
                <a16:creationId xmlns:a16="http://schemas.microsoft.com/office/drawing/2014/main" id="{C6CAA44C-05F4-48AB-9F7C-C99FFBF4261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F6CF114-F2AE-42E5-8ADC-B8A2A874207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528443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57D67-1B69-4258-A3A7-D50BE4E77D4F}"/>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6D4CF223-3988-40D4-932C-1C7A6EF4F0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BB2A8DC-B631-43E4-94AC-F663D4D191BE}"/>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5" name="Footer Placeholder 4">
            <a:extLst>
              <a:ext uri="{FF2B5EF4-FFF2-40B4-BE49-F238E27FC236}">
                <a16:creationId xmlns:a16="http://schemas.microsoft.com/office/drawing/2014/main" id="{1C76088E-CECB-4DAA-91C7-01D5622BC48B}"/>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BA776E0-01D1-476B-8852-063E7A33C655}"/>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107334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9E0267-D2D2-4654-929B-0B3160FB29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679D975-BC36-4A4D-BEF2-1585DBD56F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FC392EC-942C-4F18-9404-40A205B982BB}"/>
              </a:ext>
            </a:extLst>
          </p:cNvPr>
          <p:cNvSpPr>
            <a:spLocks noGrp="1"/>
          </p:cNvSpPr>
          <p:nvPr>
            <p:ph type="dt" sz="half" idx="10"/>
          </p:nvPr>
        </p:nvSpPr>
        <p:spPr/>
        <p:txBody>
          <a:bodyPr/>
          <a:lstStyle/>
          <a:p>
            <a:fld id="{AA118124-9824-47CA-BA84-88E8E5B41D69}" type="datetimeFigureOut">
              <a:rPr lang="en-NL" smtClean="0"/>
              <a:t>25/08/2026</a:t>
            </a:fld>
            <a:endParaRPr lang="en-NL"/>
          </a:p>
        </p:txBody>
      </p:sp>
      <p:sp>
        <p:nvSpPr>
          <p:cNvPr id="5" name="Footer Placeholder 4">
            <a:extLst>
              <a:ext uri="{FF2B5EF4-FFF2-40B4-BE49-F238E27FC236}">
                <a16:creationId xmlns:a16="http://schemas.microsoft.com/office/drawing/2014/main" id="{EB82C6B3-E723-4911-8ACC-1C36125E13D4}"/>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250E92B-0E6F-4C5C-BA2D-E5195C0A1224}"/>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1288157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1272" y="1879788"/>
            <a:ext cx="9421091" cy="1297081"/>
          </a:xfrm>
        </p:spPr>
        <p:txBody>
          <a:bodyPr/>
          <a:lstStyle/>
          <a:p>
            <a:r>
              <a:rPr lang="en-US"/>
              <a:t>Click to edit Master title style</a:t>
            </a:r>
          </a:p>
        </p:txBody>
      </p:sp>
      <p:sp>
        <p:nvSpPr>
          <p:cNvPr id="3" name="Subtitle 2"/>
          <p:cNvSpPr>
            <a:spLocks noGrp="1"/>
          </p:cNvSpPr>
          <p:nvPr>
            <p:ph type="subTitle" idx="1"/>
          </p:nvPr>
        </p:nvSpPr>
        <p:spPr>
          <a:xfrm>
            <a:off x="1662545" y="3429000"/>
            <a:ext cx="7758545" cy="1546412"/>
          </a:xfrm>
        </p:spPr>
        <p:txBody>
          <a:bodyPr/>
          <a:lstStyle>
            <a:lvl1pPr marL="0" indent="0" algn="ctr">
              <a:buNone/>
              <a:defRPr>
                <a:solidFill>
                  <a:schemeClr val="tx1">
                    <a:tint val="75000"/>
                  </a:schemeClr>
                </a:solidFill>
              </a:defRPr>
            </a:lvl1pPr>
            <a:lvl2pPr marL="554197" indent="0" algn="ctr">
              <a:buNone/>
              <a:defRPr>
                <a:solidFill>
                  <a:schemeClr val="tx1">
                    <a:tint val="75000"/>
                  </a:schemeClr>
                </a:solidFill>
              </a:defRPr>
            </a:lvl2pPr>
            <a:lvl3pPr marL="1108392" indent="0" algn="ctr">
              <a:buNone/>
              <a:defRPr>
                <a:solidFill>
                  <a:schemeClr val="tx1">
                    <a:tint val="75000"/>
                  </a:schemeClr>
                </a:solidFill>
              </a:defRPr>
            </a:lvl3pPr>
            <a:lvl4pPr marL="1662589" indent="0" algn="ctr">
              <a:buNone/>
              <a:defRPr>
                <a:solidFill>
                  <a:schemeClr val="tx1">
                    <a:tint val="75000"/>
                  </a:schemeClr>
                </a:solidFill>
              </a:defRPr>
            </a:lvl4pPr>
            <a:lvl5pPr marL="2216786" indent="0" algn="ctr">
              <a:buNone/>
              <a:defRPr>
                <a:solidFill>
                  <a:schemeClr val="tx1">
                    <a:tint val="75000"/>
                  </a:schemeClr>
                </a:solidFill>
              </a:defRPr>
            </a:lvl5pPr>
            <a:lvl6pPr marL="2770981" indent="0" algn="ctr">
              <a:buNone/>
              <a:defRPr>
                <a:solidFill>
                  <a:schemeClr val="tx1">
                    <a:tint val="75000"/>
                  </a:schemeClr>
                </a:solidFill>
              </a:defRPr>
            </a:lvl6pPr>
            <a:lvl7pPr marL="3325178" indent="0" algn="ctr">
              <a:buNone/>
              <a:defRPr>
                <a:solidFill>
                  <a:schemeClr val="tx1">
                    <a:tint val="75000"/>
                  </a:schemeClr>
                </a:solidFill>
              </a:defRPr>
            </a:lvl7pPr>
            <a:lvl8pPr marL="3879374" indent="0" algn="ctr">
              <a:buNone/>
              <a:defRPr>
                <a:solidFill>
                  <a:schemeClr val="tx1">
                    <a:tint val="75000"/>
                  </a:schemeClr>
                </a:solidFill>
              </a:defRPr>
            </a:lvl8pPr>
            <a:lvl9pPr marL="443357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22637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72767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5531" y="3888442"/>
            <a:ext cx="9421091" cy="1201831"/>
          </a:xfrm>
        </p:spPr>
        <p:txBody>
          <a:bodyPr anchor="t"/>
          <a:lstStyle>
            <a:lvl1pPr algn="l">
              <a:defRPr sz="4849" b="1" cap="all"/>
            </a:lvl1pPr>
          </a:lstStyle>
          <a:p>
            <a:r>
              <a:rPr lang="en-US"/>
              <a:t>Click to edit Master title style</a:t>
            </a:r>
          </a:p>
        </p:txBody>
      </p:sp>
      <p:sp>
        <p:nvSpPr>
          <p:cNvPr id="3" name="Text Placeholder 2"/>
          <p:cNvSpPr>
            <a:spLocks noGrp="1"/>
          </p:cNvSpPr>
          <p:nvPr>
            <p:ph type="body" idx="1"/>
          </p:nvPr>
        </p:nvSpPr>
        <p:spPr>
          <a:xfrm>
            <a:off x="875531" y="2564748"/>
            <a:ext cx="9421091" cy="1323694"/>
          </a:xfrm>
        </p:spPr>
        <p:txBody>
          <a:bodyPr anchor="b"/>
          <a:lstStyle>
            <a:lvl1pPr marL="0" indent="0">
              <a:buNone/>
              <a:defRPr sz="2424">
                <a:solidFill>
                  <a:schemeClr val="tx1">
                    <a:tint val="75000"/>
                  </a:schemeClr>
                </a:solidFill>
              </a:defRPr>
            </a:lvl1pPr>
            <a:lvl2pPr marL="554197" indent="0">
              <a:buNone/>
              <a:defRPr sz="2182">
                <a:solidFill>
                  <a:schemeClr val="tx1">
                    <a:tint val="75000"/>
                  </a:schemeClr>
                </a:solidFill>
              </a:defRPr>
            </a:lvl2pPr>
            <a:lvl3pPr marL="1108392" indent="0">
              <a:buNone/>
              <a:defRPr sz="1940">
                <a:solidFill>
                  <a:schemeClr val="tx1">
                    <a:tint val="75000"/>
                  </a:schemeClr>
                </a:solidFill>
              </a:defRPr>
            </a:lvl3pPr>
            <a:lvl4pPr marL="1662589" indent="0">
              <a:buNone/>
              <a:defRPr sz="1697">
                <a:solidFill>
                  <a:schemeClr val="tx1">
                    <a:tint val="75000"/>
                  </a:schemeClr>
                </a:solidFill>
              </a:defRPr>
            </a:lvl4pPr>
            <a:lvl5pPr marL="2216786" indent="0">
              <a:buNone/>
              <a:defRPr sz="1697">
                <a:solidFill>
                  <a:schemeClr val="tx1">
                    <a:tint val="75000"/>
                  </a:schemeClr>
                </a:solidFill>
              </a:defRPr>
            </a:lvl5pPr>
            <a:lvl6pPr marL="2770981" indent="0">
              <a:buNone/>
              <a:defRPr sz="1697">
                <a:solidFill>
                  <a:schemeClr val="tx1">
                    <a:tint val="75000"/>
                  </a:schemeClr>
                </a:solidFill>
              </a:defRPr>
            </a:lvl6pPr>
            <a:lvl7pPr marL="3325178" indent="0">
              <a:buNone/>
              <a:defRPr sz="1697">
                <a:solidFill>
                  <a:schemeClr val="tx1">
                    <a:tint val="75000"/>
                  </a:schemeClr>
                </a:solidFill>
              </a:defRPr>
            </a:lvl7pPr>
            <a:lvl8pPr marL="3879374" indent="0">
              <a:buNone/>
              <a:defRPr sz="1697">
                <a:solidFill>
                  <a:schemeClr val="tx1">
                    <a:tint val="75000"/>
                  </a:schemeClr>
                </a:solidFill>
              </a:defRPr>
            </a:lvl8pPr>
            <a:lvl9pPr marL="4433570" indent="0">
              <a:buNone/>
              <a:defRPr sz="16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4585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04957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4183" y="1354511"/>
            <a:ext cx="4897197"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4" name="Content Placeholder 3"/>
          <p:cNvSpPr>
            <a:spLocks noGrp="1"/>
          </p:cNvSpPr>
          <p:nvPr>
            <p:ph sz="half" idx="2"/>
          </p:nvPr>
        </p:nvSpPr>
        <p:spPr>
          <a:xfrm>
            <a:off x="554183" y="1919007"/>
            <a:ext cx="4897197"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30334" y="1354511"/>
            <a:ext cx="4899121"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6" name="Content Placeholder 5"/>
          <p:cNvSpPr>
            <a:spLocks noGrp="1"/>
          </p:cNvSpPr>
          <p:nvPr>
            <p:ph sz="quarter" idx="4"/>
          </p:nvPr>
        </p:nvSpPr>
        <p:spPr>
          <a:xfrm>
            <a:off x="5630334" y="1919007"/>
            <a:ext cx="4899121"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86188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848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D84-3F59-2F57-21E2-F71C6FC227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14678-FAE6-87C6-F782-C7DE56D5D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DE93DE-4D20-AF4A-D3D1-71F8EEC1A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95C38-A92A-DBA3-9C72-02617556A674}"/>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a:extLst>
              <a:ext uri="{FF2B5EF4-FFF2-40B4-BE49-F238E27FC236}">
                <a16:creationId xmlns:a16="http://schemas.microsoft.com/office/drawing/2014/main" id="{C6DD5909-1FE6-F27D-950B-25AD183869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C7C95-9AE0-D20A-FCCE-15C729C9650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64801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40954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182" y="240927"/>
            <a:ext cx="3646440" cy="1025338"/>
          </a:xfrm>
        </p:spPr>
        <p:txBody>
          <a:bodyPr anchor="b"/>
          <a:lstStyle>
            <a:lvl1pPr algn="l">
              <a:defRPr sz="2424" b="1"/>
            </a:lvl1pPr>
          </a:lstStyle>
          <a:p>
            <a:r>
              <a:rPr lang="en-US"/>
              <a:t>Click to edit Master title style</a:t>
            </a:r>
          </a:p>
        </p:txBody>
      </p:sp>
      <p:sp>
        <p:nvSpPr>
          <p:cNvPr id="3" name="Content Placeholder 2"/>
          <p:cNvSpPr>
            <a:spLocks noGrp="1"/>
          </p:cNvSpPr>
          <p:nvPr>
            <p:ph idx="1"/>
          </p:nvPr>
        </p:nvSpPr>
        <p:spPr>
          <a:xfrm>
            <a:off x="4333394" y="240928"/>
            <a:ext cx="6196061" cy="5164511"/>
          </a:xfrm>
        </p:spPr>
        <p:txBody>
          <a:bodyPr/>
          <a:lstStyle>
            <a:lvl1pPr>
              <a:defRPr sz="3879"/>
            </a:lvl1pPr>
            <a:lvl2pPr>
              <a:defRPr sz="3394"/>
            </a:lvl2pPr>
            <a:lvl3pPr>
              <a:defRPr sz="2909"/>
            </a:lvl3pPr>
            <a:lvl4pPr>
              <a:defRPr sz="2424"/>
            </a:lvl4pPr>
            <a:lvl5pPr>
              <a:defRPr sz="2424"/>
            </a:lvl5pPr>
            <a:lvl6pPr>
              <a:defRPr sz="2424"/>
            </a:lvl6pPr>
            <a:lvl7pPr>
              <a:defRPr sz="2424"/>
            </a:lvl7pPr>
            <a:lvl8pPr>
              <a:defRPr sz="2424"/>
            </a:lvl8pPr>
            <a:lvl9pPr>
              <a:defRPr sz="24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182" y="1266266"/>
            <a:ext cx="3646440" cy="4139173"/>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50671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72471" y="4235824"/>
            <a:ext cx="6650182" cy="500063"/>
          </a:xfrm>
        </p:spPr>
        <p:txBody>
          <a:bodyPr anchor="b"/>
          <a:lstStyle>
            <a:lvl1pPr algn="l">
              <a:defRPr sz="2424" b="1"/>
            </a:lvl1pPr>
          </a:lstStyle>
          <a:p>
            <a:r>
              <a:rPr lang="en-US"/>
              <a:t>Click to edit Master title style</a:t>
            </a:r>
          </a:p>
        </p:txBody>
      </p:sp>
      <p:sp>
        <p:nvSpPr>
          <p:cNvPr id="3" name="Picture Placeholder 2"/>
          <p:cNvSpPr>
            <a:spLocks noGrp="1"/>
          </p:cNvSpPr>
          <p:nvPr>
            <p:ph type="pic" idx="1"/>
          </p:nvPr>
        </p:nvSpPr>
        <p:spPr>
          <a:xfrm>
            <a:off x="2172471" y="540684"/>
            <a:ext cx="6650182" cy="3630706"/>
          </a:xfrm>
        </p:spPr>
        <p:txBody>
          <a:bodyPr/>
          <a:lstStyle>
            <a:lvl1pPr marL="0" indent="0">
              <a:buNone/>
              <a:defRPr sz="3879"/>
            </a:lvl1pPr>
            <a:lvl2pPr marL="554197" indent="0">
              <a:buNone/>
              <a:defRPr sz="3394"/>
            </a:lvl2pPr>
            <a:lvl3pPr marL="1108392" indent="0">
              <a:buNone/>
              <a:defRPr sz="2909"/>
            </a:lvl3pPr>
            <a:lvl4pPr marL="1662589" indent="0">
              <a:buNone/>
              <a:defRPr sz="2424"/>
            </a:lvl4pPr>
            <a:lvl5pPr marL="2216786" indent="0">
              <a:buNone/>
              <a:defRPr sz="2424"/>
            </a:lvl5pPr>
            <a:lvl6pPr marL="2770981" indent="0">
              <a:buNone/>
              <a:defRPr sz="2424"/>
            </a:lvl6pPr>
            <a:lvl7pPr marL="3325178" indent="0">
              <a:buNone/>
              <a:defRPr sz="2424"/>
            </a:lvl7pPr>
            <a:lvl8pPr marL="3879374" indent="0">
              <a:buNone/>
              <a:defRPr sz="2424"/>
            </a:lvl8pPr>
            <a:lvl9pPr marL="4433570" indent="0">
              <a:buNone/>
              <a:defRPr sz="2424"/>
            </a:lvl9pPr>
          </a:lstStyle>
          <a:p>
            <a:endParaRPr lang="en-US"/>
          </a:p>
        </p:txBody>
      </p:sp>
      <p:sp>
        <p:nvSpPr>
          <p:cNvPr id="4" name="Text Placeholder 3"/>
          <p:cNvSpPr>
            <a:spLocks noGrp="1"/>
          </p:cNvSpPr>
          <p:nvPr>
            <p:ph type="body" sz="half" idx="2"/>
          </p:nvPr>
        </p:nvSpPr>
        <p:spPr>
          <a:xfrm>
            <a:off x="2172471" y="4735887"/>
            <a:ext cx="6650182" cy="710172"/>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3082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6605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35637" y="242329"/>
            <a:ext cx="2493818" cy="516311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4182" y="242329"/>
            <a:ext cx="7296727" cy="51631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18010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5830888" y="203200"/>
            <a:ext cx="4940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6356350"/>
            <a:ext cx="12192000" cy="501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6" name="Rectangle 5"/>
          <p:cNvSpPr/>
          <p:nvPr/>
        </p:nvSpPr>
        <p:spPr>
          <a:xfrm>
            <a:off x="0" y="965200"/>
            <a:ext cx="12192000" cy="238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a:spLocks noChangeArrowheads="1"/>
          </p:cNvSpPr>
          <p:nvPr/>
        </p:nvSpPr>
        <p:spPr bwMode="auto">
          <a:xfrm>
            <a:off x="3575050" y="6054725"/>
            <a:ext cx="777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en-US" altLang="en-US" sz="1400" b="1" u="sng">
                <a:latin typeface="Times New Roman" panose="02020603050405020304" pitchFamily="18" charset="0"/>
                <a:cs typeface="Times New Roman" panose="02020603050405020304" pitchFamily="18" charset="0"/>
              </a:rPr>
              <a:t>Email: </a:t>
            </a:r>
            <a:r>
              <a:rPr lang="en-US" altLang="en-US" sz="1400" b="1">
                <a:solidFill>
                  <a:srgbClr val="FF0000"/>
                </a:solidFill>
                <a:latin typeface="Times New Roman" panose="02020603050405020304" pitchFamily="18" charset="0"/>
                <a:cs typeface="Times New Roman" panose="02020603050405020304" pitchFamily="18" charset="0"/>
              </a:rPr>
              <a:t>info@deeperlife.nl;  </a:t>
            </a:r>
            <a:r>
              <a:rPr lang="en-US" altLang="en-US" sz="1400" b="1" u="sng">
                <a:latin typeface="Times New Roman" panose="02020603050405020304" pitchFamily="18" charset="0"/>
                <a:cs typeface="Times New Roman" panose="02020603050405020304" pitchFamily="18" charset="0"/>
              </a:rPr>
              <a:t>Websites</a:t>
            </a:r>
            <a:r>
              <a:rPr lang="en-US" altLang="en-US" sz="1400" b="1">
                <a:latin typeface="Times New Roman" panose="02020603050405020304" pitchFamily="18" charset="0"/>
                <a:cs typeface="Times New Roman" panose="02020603050405020304" pitchFamily="18" charset="0"/>
              </a:rPr>
              <a:t>: </a:t>
            </a:r>
            <a:r>
              <a:rPr lang="en-US" altLang="en-US" sz="1400" b="1">
                <a:solidFill>
                  <a:srgbClr val="FF0000"/>
                </a:solidFill>
                <a:latin typeface="Times New Roman" panose="02020603050405020304" pitchFamily="18" charset="0"/>
                <a:cs typeface="Times New Roman" panose="02020603050405020304" pitchFamily="18" charset="0"/>
              </a:rPr>
              <a:t>www.dclm-nl.org;  www.dclm.org</a:t>
            </a:r>
            <a:endParaRPr lang="en-US" altLang="en-US" sz="1400">
              <a:solidFill>
                <a:srgbClr val="FF0000"/>
              </a:solidFill>
            </a:endParaRPr>
          </a:p>
        </p:txBody>
      </p:sp>
      <p:sp>
        <p:nvSpPr>
          <p:cNvPr id="9" name="Rectangle 8"/>
          <p:cNvSpPr/>
          <p:nvPr/>
        </p:nvSpPr>
        <p:spPr>
          <a:xfrm>
            <a:off x="0" y="1243013"/>
            <a:ext cx="12192000" cy="10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5175" y="90488"/>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5F3F4CC0-4873-4233-BDCF-80BEBAD5A084}" type="datetimeFigureOut">
              <a:rPr lang="en-US"/>
              <a:pPr>
                <a:defRPr/>
              </a:pPr>
              <a:t>8/25/2026</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pic>
        <p:nvPicPr>
          <p:cNvPr id="15" name="Picture 14">
            <a:extLst>
              <a:ext uri="{FF2B5EF4-FFF2-40B4-BE49-F238E27FC236}">
                <a16:creationId xmlns:a16="http://schemas.microsoft.com/office/drawing/2014/main" id="{B3D10086-4EEE-8F41-BC30-9FC6F67610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057" y="84955"/>
            <a:ext cx="876685" cy="805985"/>
          </a:xfrm>
          <a:prstGeom prst="rect">
            <a:avLst/>
          </a:prstGeom>
        </p:spPr>
      </p:pic>
    </p:spTree>
    <p:extLst>
      <p:ext uri="{BB962C8B-B14F-4D97-AF65-F5344CB8AC3E}">
        <p14:creationId xmlns:p14="http://schemas.microsoft.com/office/powerpoint/2010/main" val="20811793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6597774" y="106363"/>
            <a:ext cx="4322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852488"/>
            <a:ext cx="12192000" cy="1000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0" y="6353175"/>
            <a:ext cx="12192000" cy="5048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7" name="Rectangle 6"/>
          <p:cNvSpPr/>
          <p:nvPr/>
        </p:nvSpPr>
        <p:spPr>
          <a:xfrm>
            <a:off x="0" y="1011238"/>
            <a:ext cx="12192000" cy="10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0536" y="0"/>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170135"/>
            <a:ext cx="10515600" cy="593707"/>
          </a:xfrm>
        </p:spPr>
        <p:txBody>
          <a:bodyPr/>
          <a:lstStyle>
            <a:lvl1pPr>
              <a:defRPr sz="3600">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lvl1pPr>
              <a:defRPr sz="3200"/>
            </a:lvl1pPr>
            <a:lvl2pPr>
              <a:defRPr sz="3000"/>
            </a:lvl2pPr>
            <a:lvl3pPr>
              <a:defRPr sz="2800"/>
            </a:lvl3pPr>
            <a:lvl4pPr>
              <a:defRPr sz="26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5DDF9D7-720F-374E-866B-4B431C46F5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384" y="1"/>
            <a:ext cx="909185" cy="835864"/>
          </a:xfrm>
          <a:prstGeom prst="rect">
            <a:avLst/>
          </a:prstGeom>
        </p:spPr>
      </p:pic>
    </p:spTree>
    <p:extLst>
      <p:ext uri="{BB962C8B-B14F-4D97-AF65-F5344CB8AC3E}">
        <p14:creationId xmlns:p14="http://schemas.microsoft.com/office/powerpoint/2010/main" val="4793729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0C1BE17-3654-4CE2-B0FD-936A3E10C842}" type="datetimeFigureOut">
              <a:rPr lang="en-US"/>
              <a:pPr>
                <a:defRPr/>
              </a:pPr>
              <a:t>8/25/2026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E00648-7034-409F-91E6-277EB4E84EE4}" type="slidenum">
              <a:rPr lang="en-US" altLang="en-US"/>
              <a:pPr>
                <a:defRPr/>
              </a:pPr>
              <a:t>‹#›</a:t>
            </a:fld>
            <a:endParaRPr lang="en-US" altLang="en-US"/>
          </a:p>
        </p:txBody>
      </p:sp>
    </p:spTree>
    <p:extLst>
      <p:ext uri="{BB962C8B-B14F-4D97-AF65-F5344CB8AC3E}">
        <p14:creationId xmlns:p14="http://schemas.microsoft.com/office/powerpoint/2010/main" val="21926226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429E00-4FAD-485A-B6F0-4DA1F0773649}" type="datetimeFigureOut">
              <a:rPr lang="en-US"/>
              <a:pPr>
                <a:defRPr/>
              </a:pPr>
              <a:t>8/25/2026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BD59D-F673-42A7-9F88-8CE2949FEF9C}" type="slidenum">
              <a:rPr lang="en-US" altLang="en-US"/>
              <a:pPr>
                <a:defRPr/>
              </a:pPr>
              <a:t>‹#›</a:t>
            </a:fld>
            <a:endParaRPr lang="en-US" altLang="en-US"/>
          </a:p>
        </p:txBody>
      </p:sp>
    </p:spTree>
    <p:extLst>
      <p:ext uri="{BB962C8B-B14F-4D97-AF65-F5344CB8AC3E}">
        <p14:creationId xmlns:p14="http://schemas.microsoft.com/office/powerpoint/2010/main" val="36301873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7481DD-64E9-453F-9A18-8E1185034B1B}" type="datetimeFigureOut">
              <a:rPr lang="en-US"/>
              <a:pPr>
                <a:defRPr/>
              </a:pPr>
              <a:t>8/25/2026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BF1DAE0-A164-4DF5-9795-C6535EAFCE8D}" type="slidenum">
              <a:rPr lang="en-US" altLang="en-US"/>
              <a:pPr>
                <a:defRPr/>
              </a:pPr>
              <a:t>‹#›</a:t>
            </a:fld>
            <a:endParaRPr lang="en-US" altLang="en-US"/>
          </a:p>
        </p:txBody>
      </p:sp>
    </p:spTree>
    <p:extLst>
      <p:ext uri="{BB962C8B-B14F-4D97-AF65-F5344CB8AC3E}">
        <p14:creationId xmlns:p14="http://schemas.microsoft.com/office/powerpoint/2010/main" val="242641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ED65-0E5F-9FA1-9475-81EECE92B86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525618-3FD1-67E6-9167-43845B2AC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11D347-BE4B-894F-AA39-248DB079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E91402-18CC-F1F2-6E0C-9DA76F34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2B3BE-A17A-4715-BD75-0E57D609F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273D7D-B49A-379F-BED1-727DFFBCAD69}"/>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8" name="Footer Placeholder 7">
            <a:extLst>
              <a:ext uri="{FF2B5EF4-FFF2-40B4-BE49-F238E27FC236}">
                <a16:creationId xmlns:a16="http://schemas.microsoft.com/office/drawing/2014/main" id="{16019867-607E-90C5-2CA6-A3D1C19B9E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A0D5E-565E-4236-3A2A-568B993E832F}"/>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01467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40DB387-DA01-4626-BC06-C8C73EF51C7F}" type="datetimeFigureOut">
              <a:rPr lang="en-US"/>
              <a:pPr>
                <a:defRPr/>
              </a:pPr>
              <a:t>8/25/2026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D560632-52BD-4750-9838-DC4D4DBB4FFF}" type="slidenum">
              <a:rPr lang="en-US" altLang="en-US"/>
              <a:pPr>
                <a:defRPr/>
              </a:pPr>
              <a:t>‹#›</a:t>
            </a:fld>
            <a:endParaRPr lang="en-US" altLang="en-US"/>
          </a:p>
        </p:txBody>
      </p:sp>
    </p:spTree>
    <p:extLst>
      <p:ext uri="{BB962C8B-B14F-4D97-AF65-F5344CB8AC3E}">
        <p14:creationId xmlns:p14="http://schemas.microsoft.com/office/powerpoint/2010/main" val="1211701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BDF442-6F8D-4B5A-A87E-0D67F7C802FE}" type="datetimeFigureOut">
              <a:rPr lang="en-US"/>
              <a:pPr>
                <a:defRPr/>
              </a:pPr>
              <a:t>8/25/2026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8C67E1-E6E4-4C1D-BC85-3209A2D36EF1}" type="slidenum">
              <a:rPr lang="en-US" altLang="en-US"/>
              <a:pPr>
                <a:defRPr/>
              </a:pPr>
              <a:t>‹#›</a:t>
            </a:fld>
            <a:endParaRPr lang="en-US" altLang="en-US"/>
          </a:p>
        </p:txBody>
      </p:sp>
    </p:spTree>
    <p:extLst>
      <p:ext uri="{BB962C8B-B14F-4D97-AF65-F5344CB8AC3E}">
        <p14:creationId xmlns:p14="http://schemas.microsoft.com/office/powerpoint/2010/main" val="41481002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213E9F-D858-44D9-B83F-0E675F2E0129}" type="datetimeFigureOut">
              <a:rPr lang="en-US"/>
              <a:pPr>
                <a:defRPr/>
              </a:pPr>
              <a:t>8/25/2026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D9274E-37A9-459A-A3CC-71A2AD219D9B}" type="slidenum">
              <a:rPr lang="en-US" altLang="en-US"/>
              <a:pPr>
                <a:defRPr/>
              </a:pPr>
              <a:t>‹#›</a:t>
            </a:fld>
            <a:endParaRPr lang="en-US" altLang="en-US"/>
          </a:p>
        </p:txBody>
      </p:sp>
    </p:spTree>
    <p:extLst>
      <p:ext uri="{BB962C8B-B14F-4D97-AF65-F5344CB8AC3E}">
        <p14:creationId xmlns:p14="http://schemas.microsoft.com/office/powerpoint/2010/main" val="37557671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FB2BD8-B9B7-4E89-B467-05B3CEDCA89D}" type="datetimeFigureOut">
              <a:rPr lang="en-US"/>
              <a:pPr>
                <a:defRPr/>
              </a:pPr>
              <a:t>8/25/2026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316CC3-7A17-46E0-B2CE-08B7AE93AC31}" type="slidenum">
              <a:rPr lang="en-US" altLang="en-US"/>
              <a:pPr>
                <a:defRPr/>
              </a:pPr>
              <a:t>‹#›</a:t>
            </a:fld>
            <a:endParaRPr lang="en-US" altLang="en-US"/>
          </a:p>
        </p:txBody>
      </p:sp>
    </p:spTree>
    <p:extLst>
      <p:ext uri="{BB962C8B-B14F-4D97-AF65-F5344CB8AC3E}">
        <p14:creationId xmlns:p14="http://schemas.microsoft.com/office/powerpoint/2010/main" val="16850379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D993AC-CD47-418A-801A-3D4A840221DF}" type="datetimeFigureOut">
              <a:rPr lang="en-US"/>
              <a:pPr>
                <a:defRPr/>
              </a:pPr>
              <a:t>8/25/2026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6C97BD-4B74-4B4C-BF7D-77813C7643F1}" type="slidenum">
              <a:rPr lang="en-US" altLang="en-US"/>
              <a:pPr>
                <a:defRPr/>
              </a:pPr>
              <a:t>‹#›</a:t>
            </a:fld>
            <a:endParaRPr lang="en-US" altLang="en-US"/>
          </a:p>
        </p:txBody>
      </p:sp>
    </p:spTree>
    <p:extLst>
      <p:ext uri="{BB962C8B-B14F-4D97-AF65-F5344CB8AC3E}">
        <p14:creationId xmlns:p14="http://schemas.microsoft.com/office/powerpoint/2010/main" val="22846548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E11EA4-414B-496E-8224-09C105A65469}" type="datetimeFigureOut">
              <a:rPr lang="en-US"/>
              <a:pPr>
                <a:defRPr/>
              </a:pPr>
              <a:t>8/25/2026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AA5F29-34CC-4FC6-895C-D8C32ED7C042}" type="slidenum">
              <a:rPr lang="en-US" altLang="en-US"/>
              <a:pPr>
                <a:defRPr/>
              </a:pPr>
              <a:t>‹#›</a:t>
            </a:fld>
            <a:endParaRPr lang="en-US" altLang="en-US"/>
          </a:p>
        </p:txBody>
      </p:sp>
    </p:spTree>
    <p:extLst>
      <p:ext uri="{BB962C8B-B14F-4D97-AF65-F5344CB8AC3E}">
        <p14:creationId xmlns:p14="http://schemas.microsoft.com/office/powerpoint/2010/main" val="18193647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8923647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7704422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5318898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836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4ED1-792C-A2E4-622F-0FF3AADDD7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522B98-63D5-5F24-E41F-24EB2BC33EBE}"/>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4" name="Footer Placeholder 3">
            <a:extLst>
              <a:ext uri="{FF2B5EF4-FFF2-40B4-BE49-F238E27FC236}">
                <a16:creationId xmlns:a16="http://schemas.microsoft.com/office/drawing/2014/main" id="{CA7672BE-7B36-A9DC-E3D4-149452A726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5E6D9F-5249-2E06-559E-E04289724A2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111984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25/08/2026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5900437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25/08/2026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883816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25/08/2026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619734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477298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9267296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924834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11294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8C5E5-2368-98F4-6A8B-39BDC22E2D8E}"/>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3" name="Footer Placeholder 2">
            <a:extLst>
              <a:ext uri="{FF2B5EF4-FFF2-40B4-BE49-F238E27FC236}">
                <a16:creationId xmlns:a16="http://schemas.microsoft.com/office/drawing/2014/main" id="{7721B6E1-B7CA-8660-2681-FBF1A08D1A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3520A-ADCD-C264-1E3D-43DD8719A49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1554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6D6E-31DE-BDE9-002E-EBC66630F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41F46E-9EA4-4156-31C6-9049490A2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99F3D2-5869-55B2-D0B3-9EC9D2B8A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0CA3-164E-66AC-78A6-4FC4491E40A8}"/>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a:extLst>
              <a:ext uri="{FF2B5EF4-FFF2-40B4-BE49-F238E27FC236}">
                <a16:creationId xmlns:a16="http://schemas.microsoft.com/office/drawing/2014/main" id="{AE2AA41C-574B-0185-FFB7-91CFF6AD6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DF925-061B-6713-3A12-1DBF2FA7E56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67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967E-34B8-6942-FF9C-5515B02D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585840-B2CA-8754-966F-B44B27FD2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E3FA47-7E12-E9A8-C9D7-BC3B224C5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8569D-CC41-A6CD-9359-CE8004DC5946}"/>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a:extLst>
              <a:ext uri="{FF2B5EF4-FFF2-40B4-BE49-F238E27FC236}">
                <a16:creationId xmlns:a16="http://schemas.microsoft.com/office/drawing/2014/main" id="{B6687B3B-3DF7-0204-EFA9-7E3A3BB67F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BCF78-C3AB-B94D-CAB0-6945C528C583}"/>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9363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AA8B3-41F2-D214-9BB4-40394F301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46E8D1-AF22-B895-2E34-123C4595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A5D030-457B-1ABB-75B9-0015CD044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C73B6003-8A87-E758-DCEB-413B5A4B7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28D8A7-5D56-33D1-605B-60003202E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26477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732A32-F83C-480C-A51D-C8B234617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14AB6A7B-0486-4842-B37C-164831CA8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4B878EED-A23E-4262-BD86-C799D9453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56198B3-0D6E-4252-8F13-EBA5E38C4A14}"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077FD2-A0A6-4AE1-96B8-B285B3844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191E5D-620E-443B-A973-3879CA411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01ECCC50-6ECB-4036-B3F6-CE2D987CB40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76367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FD3D1-824F-4672-86B1-17B6859C15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BEBD78E1-9539-4295-8449-C690A22268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893DF714-A49C-4197-8488-E24C65DE42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18124-9824-47CA-BA84-88E8E5B41D69}" type="datetimeFigureOut">
              <a:rPr lang="en-NL" smtClean="0"/>
              <a:t>25/08/2026</a:t>
            </a:fld>
            <a:endParaRPr lang="en-NL"/>
          </a:p>
        </p:txBody>
      </p:sp>
      <p:sp>
        <p:nvSpPr>
          <p:cNvPr id="5" name="Footer Placeholder 4">
            <a:extLst>
              <a:ext uri="{FF2B5EF4-FFF2-40B4-BE49-F238E27FC236}">
                <a16:creationId xmlns:a16="http://schemas.microsoft.com/office/drawing/2014/main" id="{2A88E2C4-1807-4A24-B8D4-E1CAA84B9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CB099D44-B165-4843-874D-8924B5D5F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5241A-55A2-4AE4-A772-148ECDC02327}" type="slidenum">
              <a:rPr lang="en-NL" smtClean="0"/>
              <a:t>‹#›</a:t>
            </a:fld>
            <a:endParaRPr lang="en-NL"/>
          </a:p>
        </p:txBody>
      </p:sp>
    </p:spTree>
    <p:extLst>
      <p:ext uri="{BB962C8B-B14F-4D97-AF65-F5344CB8AC3E}">
        <p14:creationId xmlns:p14="http://schemas.microsoft.com/office/powerpoint/2010/main" val="3622910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4182" y="242328"/>
            <a:ext cx="9975273" cy="100852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54182" y="1411942"/>
            <a:ext cx="9975273" cy="39934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4182" y="5608546"/>
            <a:ext cx="2586182" cy="322169"/>
          </a:xfrm>
          <a:prstGeom prst="rect">
            <a:avLst/>
          </a:prstGeom>
        </p:spPr>
        <p:txBody>
          <a:bodyPr vert="horz" lIns="91440" tIns="45720" rIns="91440" bIns="45720" rtlCol="0" anchor="ctr"/>
          <a:lstStyle>
            <a:lvl1pPr algn="l">
              <a:defRPr sz="1454">
                <a:solidFill>
                  <a:schemeClr val="tx1">
                    <a:tint val="75000"/>
                  </a:schemeClr>
                </a:solidFill>
              </a:defRPr>
            </a:lvl1pPr>
          </a:lstStyle>
          <a:p>
            <a:fld id="{1D8BD707-D9CF-40AE-B4C6-C98DA3205C09}" type="datetimeFigureOut">
              <a:rPr lang="en-US" smtClean="0"/>
              <a:pPr/>
              <a:t>8/25/2026</a:t>
            </a:fld>
            <a:endParaRPr lang="en-US"/>
          </a:p>
        </p:txBody>
      </p:sp>
      <p:sp>
        <p:nvSpPr>
          <p:cNvPr id="5" name="Footer Placeholder 4"/>
          <p:cNvSpPr>
            <a:spLocks noGrp="1"/>
          </p:cNvSpPr>
          <p:nvPr>
            <p:ph type="ftr" sz="quarter" idx="3"/>
          </p:nvPr>
        </p:nvSpPr>
        <p:spPr>
          <a:xfrm>
            <a:off x="3786909" y="5608546"/>
            <a:ext cx="3509818" cy="322169"/>
          </a:xfrm>
          <a:prstGeom prst="rect">
            <a:avLst/>
          </a:prstGeom>
        </p:spPr>
        <p:txBody>
          <a:bodyPr vert="horz" lIns="91440" tIns="45720" rIns="91440" bIns="45720" rtlCol="0" anchor="ctr"/>
          <a:lstStyle>
            <a:lvl1pPr algn="ctr">
              <a:defRPr sz="145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943273" y="5608546"/>
            <a:ext cx="2586182" cy="322169"/>
          </a:xfrm>
          <a:prstGeom prst="rect">
            <a:avLst/>
          </a:prstGeom>
        </p:spPr>
        <p:txBody>
          <a:bodyPr vert="horz" lIns="91440" tIns="45720" rIns="91440" bIns="45720" rtlCol="0" anchor="ctr"/>
          <a:lstStyle>
            <a:lvl1pPr algn="r">
              <a:defRPr sz="145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286222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1108392" rtl="0" eaLnBrk="1" latinLnBrk="0" hangingPunct="1">
        <a:spcBef>
          <a:spcPct val="0"/>
        </a:spcBef>
        <a:buNone/>
        <a:defRPr sz="5333" kern="1200">
          <a:solidFill>
            <a:schemeClr val="tx1"/>
          </a:solidFill>
          <a:latin typeface="+mj-lt"/>
          <a:ea typeface="+mj-ea"/>
          <a:cs typeface="+mj-cs"/>
        </a:defRPr>
      </a:lvl1pPr>
    </p:titleStyle>
    <p:bodyStyle>
      <a:lvl1pPr marL="415647" indent="-415647" algn="l" defTabSz="1108392" rtl="0" eaLnBrk="1" latinLnBrk="0" hangingPunct="1">
        <a:spcBef>
          <a:spcPct val="20000"/>
        </a:spcBef>
        <a:buFont typeface="Arial" pitchFamily="34" charset="0"/>
        <a:buChar char="•"/>
        <a:defRPr sz="3879" kern="1200">
          <a:solidFill>
            <a:schemeClr val="tx1"/>
          </a:solidFill>
          <a:latin typeface="+mn-lt"/>
          <a:ea typeface="+mn-ea"/>
          <a:cs typeface="+mn-cs"/>
        </a:defRPr>
      </a:lvl1pPr>
      <a:lvl2pPr marL="900569" indent="-346373" algn="l" defTabSz="1108392" rtl="0" eaLnBrk="1" latinLnBrk="0" hangingPunct="1">
        <a:spcBef>
          <a:spcPct val="20000"/>
        </a:spcBef>
        <a:buFont typeface="Arial" pitchFamily="34" charset="0"/>
        <a:buChar char="–"/>
        <a:defRPr sz="3394" kern="1200">
          <a:solidFill>
            <a:schemeClr val="tx1"/>
          </a:solidFill>
          <a:latin typeface="+mn-lt"/>
          <a:ea typeface="+mn-ea"/>
          <a:cs typeface="+mn-cs"/>
        </a:defRPr>
      </a:lvl2pPr>
      <a:lvl3pPr marL="1385491" indent="-277098" algn="l" defTabSz="1108392" rtl="0" eaLnBrk="1" latinLnBrk="0" hangingPunct="1">
        <a:spcBef>
          <a:spcPct val="20000"/>
        </a:spcBef>
        <a:buFont typeface="Arial" pitchFamily="34" charset="0"/>
        <a:buChar char="•"/>
        <a:defRPr sz="2909" kern="1200">
          <a:solidFill>
            <a:schemeClr val="tx1"/>
          </a:solidFill>
          <a:latin typeface="+mn-lt"/>
          <a:ea typeface="+mn-ea"/>
          <a:cs typeface="+mn-cs"/>
        </a:defRPr>
      </a:lvl3pPr>
      <a:lvl4pPr marL="1939687"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4pPr>
      <a:lvl5pPr marL="2493883"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5pPr>
      <a:lvl6pPr marL="3048080"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6pPr>
      <a:lvl7pPr marL="3602276"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7pPr>
      <a:lvl8pPr marL="4156472"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8pPr>
      <a:lvl9pPr marL="4710669"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9pPr>
    </p:bodyStyle>
    <p:otherStyle>
      <a:defPPr>
        <a:defRPr lang="en-US"/>
      </a:defPPr>
      <a:lvl1pPr marL="0" algn="l" defTabSz="1108392" rtl="0" eaLnBrk="1" latinLnBrk="0" hangingPunct="1">
        <a:defRPr sz="2182" kern="1200">
          <a:solidFill>
            <a:schemeClr val="tx1"/>
          </a:solidFill>
          <a:latin typeface="+mn-lt"/>
          <a:ea typeface="+mn-ea"/>
          <a:cs typeface="+mn-cs"/>
        </a:defRPr>
      </a:lvl1pPr>
      <a:lvl2pPr marL="554197" algn="l" defTabSz="1108392" rtl="0" eaLnBrk="1" latinLnBrk="0" hangingPunct="1">
        <a:defRPr sz="2182" kern="1200">
          <a:solidFill>
            <a:schemeClr val="tx1"/>
          </a:solidFill>
          <a:latin typeface="+mn-lt"/>
          <a:ea typeface="+mn-ea"/>
          <a:cs typeface="+mn-cs"/>
        </a:defRPr>
      </a:lvl2pPr>
      <a:lvl3pPr marL="1108392" algn="l" defTabSz="1108392" rtl="0" eaLnBrk="1" latinLnBrk="0" hangingPunct="1">
        <a:defRPr sz="2182" kern="1200">
          <a:solidFill>
            <a:schemeClr val="tx1"/>
          </a:solidFill>
          <a:latin typeface="+mn-lt"/>
          <a:ea typeface="+mn-ea"/>
          <a:cs typeface="+mn-cs"/>
        </a:defRPr>
      </a:lvl3pPr>
      <a:lvl4pPr marL="1662589" algn="l" defTabSz="1108392" rtl="0" eaLnBrk="1" latinLnBrk="0" hangingPunct="1">
        <a:defRPr sz="2182" kern="1200">
          <a:solidFill>
            <a:schemeClr val="tx1"/>
          </a:solidFill>
          <a:latin typeface="+mn-lt"/>
          <a:ea typeface="+mn-ea"/>
          <a:cs typeface="+mn-cs"/>
        </a:defRPr>
      </a:lvl4pPr>
      <a:lvl5pPr marL="2216786" algn="l" defTabSz="1108392" rtl="0" eaLnBrk="1" latinLnBrk="0" hangingPunct="1">
        <a:defRPr sz="2182" kern="1200">
          <a:solidFill>
            <a:schemeClr val="tx1"/>
          </a:solidFill>
          <a:latin typeface="+mn-lt"/>
          <a:ea typeface="+mn-ea"/>
          <a:cs typeface="+mn-cs"/>
        </a:defRPr>
      </a:lvl5pPr>
      <a:lvl6pPr marL="2770981" algn="l" defTabSz="1108392" rtl="0" eaLnBrk="1" latinLnBrk="0" hangingPunct="1">
        <a:defRPr sz="2182" kern="1200">
          <a:solidFill>
            <a:schemeClr val="tx1"/>
          </a:solidFill>
          <a:latin typeface="+mn-lt"/>
          <a:ea typeface="+mn-ea"/>
          <a:cs typeface="+mn-cs"/>
        </a:defRPr>
      </a:lvl6pPr>
      <a:lvl7pPr marL="3325178" algn="l" defTabSz="1108392" rtl="0" eaLnBrk="1" latinLnBrk="0" hangingPunct="1">
        <a:defRPr sz="2182" kern="1200">
          <a:solidFill>
            <a:schemeClr val="tx1"/>
          </a:solidFill>
          <a:latin typeface="+mn-lt"/>
          <a:ea typeface="+mn-ea"/>
          <a:cs typeface="+mn-cs"/>
        </a:defRPr>
      </a:lvl7pPr>
      <a:lvl8pPr marL="3879374" algn="l" defTabSz="1108392" rtl="0" eaLnBrk="1" latinLnBrk="0" hangingPunct="1">
        <a:defRPr sz="2182" kern="1200">
          <a:solidFill>
            <a:schemeClr val="tx1"/>
          </a:solidFill>
          <a:latin typeface="+mn-lt"/>
          <a:ea typeface="+mn-ea"/>
          <a:cs typeface="+mn-cs"/>
        </a:defRPr>
      </a:lvl8pPr>
      <a:lvl9pPr marL="4433570" algn="l" defTabSz="1108392" rtl="0" eaLnBrk="1" latinLnBrk="0" hangingPunct="1">
        <a:defRPr sz="218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a:pPr>
                <a:defRPr/>
              </a:pPr>
              <a:t>8/25/2026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a:pPr>
                <a:defRPr/>
              </a:pPr>
              <a:t>‹#›</a:t>
            </a:fld>
            <a:endParaRPr lang="en-US" altLang="en-US"/>
          </a:p>
        </p:txBody>
      </p:sp>
    </p:spTree>
    <p:extLst>
      <p:ext uri="{BB962C8B-B14F-4D97-AF65-F5344CB8AC3E}">
        <p14:creationId xmlns:p14="http://schemas.microsoft.com/office/powerpoint/2010/main" val="12078945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25/08/2026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281635131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5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5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5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5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5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7.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5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5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9.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notesSlide" Target="../notesSlides/notesSlide15.xml"/><Relationship Id="rId7" Type="http://schemas.openxmlformats.org/officeDocument/2006/relationships/image" Target="../media/image18.png"/><Relationship Id="rId2" Type="http://schemas.openxmlformats.org/officeDocument/2006/relationships/slideLayout" Target="../slideLayouts/slideLayout51.xml"/><Relationship Id="rId1" Type="http://schemas.openxmlformats.org/officeDocument/2006/relationships/themeOverride" Target="../theme/themeOverride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svg"/><Relationship Id="rId9" Type="http://schemas.openxmlformats.org/officeDocument/2006/relationships/image" Target="../media/image20.png"/></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BD919-A344-F9BE-34E5-99E2D55B7D8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1160841-1420-9662-F8CD-1FFA6DFA8C80}"/>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2937B258-4524-6B27-82AB-26BD069516E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92662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a:cs typeface="Arial"/>
              </a:rPr>
              <a:t>DOES JESUS CARE? [GHS 196]</a:t>
            </a:r>
            <a:endParaRPr lang="en-US">
              <a:solidFill>
                <a:schemeClr val="bg1"/>
              </a:solidFill>
              <a:latin typeface="Arial"/>
              <a:cs typeface="Arial"/>
            </a:endParaRPr>
          </a:p>
        </p:txBody>
      </p:sp>
      <p:grpSp>
        <p:nvGrpSpPr>
          <p:cNvPr id="3" name="Group 2"/>
          <p:cNvGrpSpPr/>
          <p:nvPr/>
        </p:nvGrpSpPr>
        <p:grpSpPr>
          <a:xfrm>
            <a:off x="243372" y="1656012"/>
            <a:ext cx="11948629" cy="3939540"/>
            <a:chOff x="257130" y="1719391"/>
            <a:chExt cx="10547818" cy="3939540"/>
          </a:xfrm>
        </p:grpSpPr>
        <p:sp>
          <p:nvSpPr>
            <p:cNvPr id="14339" name="TextBox 1"/>
            <p:cNvSpPr txBox="1">
              <a:spLocks noChangeArrowheads="1"/>
            </p:cNvSpPr>
            <p:nvPr/>
          </p:nvSpPr>
          <p:spPr bwMode="auto">
            <a:xfrm>
              <a:off x="907147" y="1719391"/>
              <a:ext cx="9897801"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Does Jesus care when I’ve said goodbye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To the dearest on earth to me,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And my sad heart aches till it nearly breaks,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Is it aught to Him? Does He care?</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4.</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404763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842655"/>
            <a:ext cx="9329574"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 yes, He cares, I know He cares,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His heart is touched with my grief;</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When the days are weary,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long night dreary,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know my Saviour cares.</a:t>
            </a:r>
          </a:p>
        </p:txBody>
      </p:sp>
      <p:sp>
        <p:nvSpPr>
          <p:cNvPr id="3" name="Oval 2">
            <a:extLst>
              <a:ext uri="{FF2B5EF4-FFF2-40B4-BE49-F238E27FC236}">
                <a16:creationId xmlns:a16="http://schemas.microsoft.com/office/drawing/2014/main" id="{8B3B6C6F-E45B-4B97-A127-D521432ACEB1}"/>
              </a:ext>
            </a:extLst>
          </p:cNvPr>
          <p:cNvSpPr/>
          <p:nvPr/>
        </p:nvSpPr>
        <p:spPr>
          <a:xfrm>
            <a:off x="8668139" y="5523722"/>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904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30-08-2026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10000"/>
              </a:lnSpc>
              <a:buNone/>
            </a:pPr>
            <a:endParaRPr lang="en-US" b="1" dirty="0">
              <a:solidFill>
                <a:schemeClr val="bg1">
                  <a:lumMod val="65000"/>
                </a:schemeClr>
              </a:solidFill>
            </a:endParaRPr>
          </a:p>
          <a:p>
            <a:pPr marL="0" indent="0" algn="ctr">
              <a:lnSpc>
                <a:spcPct val="110000"/>
              </a:lnSpc>
              <a:buNone/>
            </a:pPr>
            <a:r>
              <a:rPr lang="en-US" b="1" dirty="0"/>
              <a:t> 1.Mention some attributes of Joseph that every believer should emulate, giving relevant Bible references and its application in our Christian journey.</a:t>
            </a:r>
          </a:p>
          <a:p>
            <a:pPr marL="0" indent="0" algn="ctr">
              <a:lnSpc>
                <a:spcPct val="110000"/>
              </a:lnSpc>
              <a:buNone/>
            </a:pPr>
            <a:r>
              <a:rPr lang="en-US" b="1" dirty="0"/>
              <a:t>  2. Explain three lessons believer should learn from Jacob's journey to Egypt and Joseph's management of the famine, support your answers with relevant Bible references.</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GB" sz="2800" b="1" i="1"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j-cs"/>
              </a:rPr>
              <a:t>Jacob moves to Egypt</a:t>
            </a:r>
          </a:p>
        </p:txBody>
      </p:sp>
    </p:spTree>
    <p:extLst>
      <p:ext uri="{BB962C8B-B14F-4D97-AF65-F5344CB8AC3E}">
        <p14:creationId xmlns:p14="http://schemas.microsoft.com/office/powerpoint/2010/main" val="402866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a:t>
            </a:r>
            <a:r>
              <a:rPr lang="en-US" altLang="en-US" sz="4800" b="1" u="sng" dirty="0">
                <a:solidFill>
                  <a:srgbClr val="FFFFFF"/>
                </a:solidFill>
              </a:rPr>
              <a:t>34</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kumimoji="0" lang="en-GB" altLang="en-US" sz="4800" b="1" i="0" u="none" strike="noStrike" kern="1200" cap="none" spc="0" normalizeH="0" baseline="0" noProof="0" dirty="0">
                <a:ln>
                  <a:noFill/>
                </a:ln>
                <a:solidFill>
                  <a:srgbClr val="FFFFFF"/>
                </a:solidFill>
                <a:effectLst/>
                <a:uLnTx/>
                <a:uFillTx/>
                <a:latin typeface="+mj-lt"/>
                <a:ea typeface="+mj-ea"/>
                <a:cs typeface="+mj-cs"/>
              </a:rPr>
              <a:t>Christ Feeds the Multitudes</a:t>
            </a:r>
            <a:endParaRPr lang="en-US" sz="4800" b="1"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a:ea typeface="+mn-ea"/>
                <a:cs typeface="+mn-cs"/>
              </a:rPr>
              <a:t>MEMORY VERSE: ……</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“And they did all eat, and were filled: and they took up of the fragments that remained twelve baskets full” </a:t>
            </a:r>
            <a:r>
              <a:rPr kumimoji="0" lang="en-GB" sz="2800" b="1"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(Matthew 14:20)</a:t>
            </a:r>
            <a:endParaRPr kumimoji="0" lang="en-GB" sz="24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TEXT:</a:t>
            </a:r>
            <a:r>
              <a:rPr kumimoji="0" lang="en-GB" sz="2800" b="1" i="1" u="none" strike="noStrike" kern="1200" cap="none" spc="0" normalizeH="0" baseline="0" noProof="0" dirty="0">
                <a:ln>
                  <a:noFill/>
                </a:ln>
                <a:solidFill>
                  <a:prstClr val="white"/>
                </a:solidFill>
                <a:effectLst/>
                <a:uLnTx/>
                <a:uFillTx/>
                <a:latin typeface="Calibri"/>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Matthew 14: 14-21; Luke 9:11-17; Mark 8: 1</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Content Placeholder 2"/>
          <p:cNvSpPr>
            <a:spLocks noGrp="1"/>
          </p:cNvSpPr>
          <p:nvPr>
            <p:ph idx="1"/>
          </p:nvPr>
        </p:nvSpPr>
        <p:spPr>
          <a:xfrm>
            <a:off x="4114394" y="584234"/>
            <a:ext cx="7534048" cy="5678665"/>
          </a:xfrm>
        </p:spPr>
        <p:txBody>
          <a:bodyPr anchor="ctr">
            <a:noAutofit/>
          </a:bodyPr>
          <a:lstStyle/>
          <a:p>
            <a:pPr marL="0" indent="0" algn="just">
              <a:lnSpc>
                <a:spcPct val="100000"/>
              </a:lnSpc>
              <a:buNone/>
            </a:pPr>
            <a:r>
              <a:rPr lang="en-GB" dirty="0"/>
              <a:t>Christ heard of the demise of John, yet he resolved to minister to the multitude who were eager to hear him preach. While Christians are not forbidden to sympathize with the bereaved, we should exercise restraint in our moments of grief. Death is a price that must be paid by mortal beings. Before death comes, Christians should ensure their Christian experiences are intact and also get others prepared (Ecclesiastes 9:10). Today’s study focuses on the people’s resolve to hear the gospel, Christ’s compassion and His supernatural provision.</a:t>
            </a:r>
            <a:endParaRPr lang="en-US" sz="2700" dirty="0">
              <a:latin typeface="Calibri (Body)"/>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6" name="Title 1">
            <a:extLst>
              <a:ext uri="{FF2B5EF4-FFF2-40B4-BE49-F238E27FC236}">
                <a16:creationId xmlns:a16="http://schemas.microsoft.com/office/drawing/2014/main" id="{5E567E56-56EA-F4EA-60EF-A0B29E54A1E4}"/>
              </a:ext>
            </a:extLst>
          </p:cNvPr>
          <p:cNvSpPr txBox="1">
            <a:spLocks/>
          </p:cNvSpPr>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rPr>
              <a:t>Christ Feeds the Multitudes</a:t>
            </a:r>
            <a:endParaRPr kumimoji="0" 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KEY LESSONS IN THE STUDY OF TODAY</a:t>
            </a:r>
            <a:endPar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altLang="en-US" sz="2800" b="1" i="1" dirty="0">
                <a:solidFill>
                  <a:srgbClr val="FFFFFF"/>
                </a:solidFill>
                <a:latin typeface="Cambria" panose="02040503050406030204" pitchFamily="18" charset="0"/>
                <a:ea typeface="Cambria" panose="02040503050406030204" pitchFamily="18" charset="0"/>
              </a:rPr>
              <a:t>Christ Feeds the Multitudes</a:t>
            </a:r>
            <a:endParaRPr lang="en-GB" sz="2800" b="1" i="1" dirty="0">
              <a:solidFill>
                <a:srgbClr val="FFFFFF"/>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037182" y="457200"/>
            <a:ext cx="7688474" cy="5846766"/>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GB" dirty="0"/>
              <a:t>The field of harvest consists of different categories of people.</a:t>
            </a:r>
            <a:endParaRPr lang="en-US" dirty="0"/>
          </a:p>
          <a:p>
            <a:pPr marL="514350" indent="-514350" algn="just" eaLnBrk="0" fontAlgn="base" hangingPunct="0">
              <a:lnSpc>
                <a:spcPct val="100000"/>
              </a:lnSpc>
              <a:spcBef>
                <a:spcPct val="0"/>
              </a:spcBef>
              <a:spcAft>
                <a:spcPts val="600"/>
              </a:spcAft>
              <a:buFont typeface="+mj-lt"/>
              <a:buAutoNum type="arabicPeriod"/>
              <a:defRPr/>
            </a:pPr>
            <a:r>
              <a:rPr lang="en-US" dirty="0"/>
              <a:t>Believers must be prepared, compassionate and be willing to forfeit their convenience to win the lost. </a:t>
            </a:r>
          </a:p>
          <a:p>
            <a:pPr marL="514350" indent="-514350" algn="just" eaLnBrk="0" fontAlgn="base" hangingPunct="0">
              <a:lnSpc>
                <a:spcPct val="100000"/>
              </a:lnSpc>
              <a:spcBef>
                <a:spcPct val="0"/>
              </a:spcBef>
              <a:spcAft>
                <a:spcPts val="600"/>
              </a:spcAft>
              <a:buFont typeface="+mj-lt"/>
              <a:buAutoNum type="arabicPeriod"/>
              <a:defRPr/>
            </a:pPr>
            <a:r>
              <a:rPr lang="en-GB" dirty="0"/>
              <a:t>To maintain an intimate walk with God, believers must avoid pride and be ready to obey Christ and His faithful ministers. </a:t>
            </a:r>
          </a:p>
          <a:p>
            <a:pPr marL="514350" indent="-514350" algn="just" eaLnBrk="0" fontAlgn="base" hangingPunct="0">
              <a:lnSpc>
                <a:spcPct val="100000"/>
              </a:lnSpc>
              <a:spcBef>
                <a:spcPct val="0"/>
              </a:spcBef>
              <a:spcAft>
                <a:spcPts val="600"/>
              </a:spcAft>
              <a:buFont typeface="+mj-lt"/>
              <a:buAutoNum type="arabicPeriod"/>
              <a:defRPr/>
            </a:pPr>
            <a:r>
              <a:rPr lang="en-US" dirty="0"/>
              <a:t>God  is a great Provider and </a:t>
            </a:r>
            <a:r>
              <a:rPr lang="en-GB" dirty="0"/>
              <a:t>there is no limit to what He can do if we obey Him.</a:t>
            </a:r>
            <a:endParaRPr lang="en-US" dirty="0"/>
          </a:p>
          <a:p>
            <a:pPr marL="514350" indent="-514350" algn="just" eaLnBrk="0" fontAlgn="base" hangingPunct="0">
              <a:lnSpc>
                <a:spcPct val="100000"/>
              </a:lnSpc>
              <a:spcBef>
                <a:spcPct val="0"/>
              </a:spcBef>
              <a:spcAft>
                <a:spcPts val="600"/>
              </a:spcAft>
              <a:buFont typeface="+mj-lt"/>
              <a:buAutoNum type="arabicPeriod"/>
              <a:defRPr/>
            </a:pPr>
            <a:r>
              <a:rPr lang="en-US" dirty="0"/>
              <a:t>True followers of Christ must be prudent in the management of human and material resources.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E030-A240-41A7-A628-C14E62C122A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FD2E1C-77B7-A451-1539-E84C5FF08DC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4F999C17-647A-EE92-FB51-CA208E7A69FF}"/>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7E7EBB6-9E2E-45A4-CEBC-E30EF53AA1ED}"/>
              </a:ext>
            </a:extLst>
          </p:cNvPr>
          <p:cNvSpPr txBox="1">
            <a:spLocks/>
          </p:cNvSpPr>
          <p:nvPr/>
        </p:nvSpPr>
        <p:spPr>
          <a:xfrm>
            <a:off x="9479427" y="1462571"/>
            <a:ext cx="2384058" cy="89079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GLOBAL WORSHIP SERVICE</a:t>
            </a:r>
          </a:p>
        </p:txBody>
      </p:sp>
      <p:sp>
        <p:nvSpPr>
          <p:cNvPr id="6" name="Subtitle 2">
            <a:extLst>
              <a:ext uri="{FF2B5EF4-FFF2-40B4-BE49-F238E27FC236}">
                <a16:creationId xmlns:a16="http://schemas.microsoft.com/office/drawing/2014/main" id="{4E8EB5BC-FBE2-EE28-07F8-9A531615275B}"/>
              </a:ext>
            </a:extLst>
          </p:cNvPr>
          <p:cNvSpPr txBox="1">
            <a:spLocks/>
          </p:cNvSpPr>
          <p:nvPr/>
        </p:nvSpPr>
        <p:spPr>
          <a:xfrm>
            <a:off x="9922203" y="2176126"/>
            <a:ext cx="1920900" cy="3779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30-08-2026</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596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FB5B-D09C-2E4B-1392-F72BA1F009C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5B218EFC-8A42-61CD-BAE9-9900087E280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BC5B9236-C026-9AE5-1441-8B4571111007}"/>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AACE9BE-7F86-E590-D71C-97574F4FB6E3}"/>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F4432C3-FA01-1638-C44B-4DC279935F8A}"/>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A57D7D1-17E4-A0A5-288E-DD2A73ABBF0B}"/>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7DB5F581-54CB-287E-05B8-528EDBCFE5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D4B64E0E-8406-C42F-47C9-E2C8787D226D}"/>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2215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F554D-0686-73AD-4119-BAE7856E451C}"/>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9CC603C-1A4A-7657-B6E5-223E502425ED}"/>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C95F7CEE-B17A-EC36-F48E-AA37F404314A}"/>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2B67B924-7EA5-B96A-009C-4ACFAAD9382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C5AF2E5A-E51A-837E-F83A-0AAC1636E89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05A63E3-435A-6668-7AD9-D5E4087CF5D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347D89E8-79BD-BD09-8FCB-F51A12CDD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83B4644B-9447-9447-C61D-B3A24144A299}"/>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4097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F2EBCE-B063-8BF8-C802-EBC7E5F440E8}"/>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DB9F2FD5-5AA1-2632-3A8B-78CA17319EE0}"/>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5BB6CC-788F-7402-89AB-369026733A8D}"/>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a:extLst>
              <a:ext uri="{FF2B5EF4-FFF2-40B4-BE49-F238E27FC236}">
                <a16:creationId xmlns:a16="http://schemas.microsoft.com/office/drawing/2014/main" id="{601DAD36-7333-0A8F-CE7D-9AFEF03DAC42}"/>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244860A-440D-6C0C-646C-8CC875359E87}"/>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1E5ED05-4449-AD77-C38C-B78EFE1A953C}"/>
              </a:ext>
            </a:extLst>
          </p:cNvPr>
          <p:cNvSpPr>
            <a:spLocks noGrp="1"/>
          </p:cNvSpPr>
          <p:nvPr>
            <p:ph idx="1"/>
          </p:nvPr>
        </p:nvSpPr>
        <p:spPr>
          <a:xfrm>
            <a:off x="4044601" y="686862"/>
            <a:ext cx="7602868" cy="5470097"/>
          </a:xfrm>
        </p:spPr>
        <p:txBody>
          <a:bodyPr anchor="ctr">
            <a:noAutofit/>
          </a:bodyPr>
          <a:lstStyle/>
          <a:p>
            <a:pPr marL="0" indent="0" algn="ctr">
              <a:buNone/>
            </a:pPr>
            <a:r>
              <a:rPr lang="en-US" b="1" dirty="0"/>
              <a:t>Jesus remained committed to ministering to the people. His response teaches believers not to dwell excessively on loss but to remain faithful in God’s work. Jesus compassionately taught, healed, and cared for the crowd. True compassion goes beyond sympathy and leads to action in reaching the lost. Christ’s miraculous feeding of the multitude demonstrated God’s power, provision, and concern for both spiritual and physical needs.</a:t>
            </a:r>
          </a:p>
        </p:txBody>
      </p:sp>
      <p:pic>
        <p:nvPicPr>
          <p:cNvPr id="4" name="Picture 3" descr="Logo&#10;&#10;Description automatically generated">
            <a:extLst>
              <a:ext uri="{FF2B5EF4-FFF2-40B4-BE49-F238E27FC236}">
                <a16:creationId xmlns:a16="http://schemas.microsoft.com/office/drawing/2014/main" id="{15848117-5A77-E2CE-572F-5F483DEF5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51024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1" y="448055"/>
            <a:ext cx="7681055" cy="5951024"/>
          </a:xfrm>
        </p:spPr>
        <p:txBody>
          <a:bodyPr anchor="ctr">
            <a:noAutofit/>
          </a:bodyPr>
          <a:lstStyle/>
          <a:p>
            <a:pPr marL="0" indent="0" algn="ctr">
              <a:buNone/>
            </a:pPr>
            <a:r>
              <a:rPr lang="en-US" b="1" dirty="0"/>
              <a:t>A. Look around your home, church or workplace. </a:t>
            </a:r>
            <a:r>
              <a:rPr lang="en-NL" b="1" dirty="0"/>
              <a:t>Identify one situation this week where you can demonstrate Christlike compassion, and describe the action you will take.</a:t>
            </a:r>
            <a:endParaRPr lang="en-US" b="1" dirty="0"/>
          </a:p>
          <a:p>
            <a:pPr marL="0" indent="0" algn="ctr">
              <a:buNone/>
            </a:pPr>
            <a:r>
              <a:rPr lang="en-US" b="1" dirty="0"/>
              <a:t>B. </a:t>
            </a:r>
            <a:r>
              <a:rPr lang="en-NL" b="1" dirty="0"/>
              <a:t>Identify an area of your life where you need to place greater trust in God's provision, and commit to praying earnestly about it this </a:t>
            </a:r>
            <a:r>
              <a:rPr lang="en-NL" b="1"/>
              <a:t>week.</a:t>
            </a:r>
            <a:r>
              <a:rPr lang="en-US" b="1"/>
              <a:t> </a:t>
            </a:r>
            <a:endParaRPr lang="en-US" b="1" dirty="0"/>
          </a:p>
          <a:p>
            <a:pPr marL="0" indent="0" algn="ctr">
              <a:buNone/>
            </a:pPr>
            <a:r>
              <a:rPr lang="en-GB" b="1" dirty="0"/>
              <a:t>Prepare to share your answers next week.</a:t>
            </a:r>
            <a:endParaRPr lang="en-US" b="1" dirty="0"/>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altLang="en-US" sz="4800" b="1" kern="1200">
                <a:solidFill>
                  <a:srgbClr val="FFFFFF"/>
                </a:solidFill>
                <a:latin typeface="+mj-lt"/>
                <a:ea typeface="+mj-ea"/>
                <a:cs typeface="+mj-cs"/>
              </a:rPr>
              <a:t>SEARCH THE SCRIPTURES </a:t>
            </a:r>
            <a:r>
              <a:rPr kumimoji="0" lang="en-US" altLang="en-US" sz="4800" b="1" i="0" u="none" strike="noStrike" kern="1200" cap="none" spc="0" normalizeH="0" baseline="0" noProof="0">
                <a:ln>
                  <a:noFill/>
                </a:ln>
                <a:solidFill>
                  <a:srgbClr val="FFFFFF"/>
                </a:solidFill>
                <a:effectLst/>
                <a:uLnTx/>
                <a:uFillTx/>
                <a:latin typeface="+mj-lt"/>
                <a:ea typeface="+mj-ea"/>
                <a:cs typeface="+mj-cs"/>
              </a:rPr>
              <a:t>SUMMARY</a:t>
            </a:r>
            <a:endParaRPr lang="en-US" sz="4800" kern="1200">
              <a:solidFill>
                <a:srgbClr val="FFFFFF"/>
              </a:solidFill>
              <a:latin typeface="+mj-lt"/>
              <a:ea typeface="+mj-ea"/>
              <a:cs typeface="+mj-cs"/>
            </a:endParaRPr>
          </a:p>
        </p:txBody>
      </p:sp>
      <p:pic>
        <p:nvPicPr>
          <p:cNvPr id="11" name="Content Placeholder 10" descr="A picture containing graphical user interface&#10;&#10;Description automatically generated">
            <a:extLst>
              <a:ext uri="{FF2B5EF4-FFF2-40B4-BE49-F238E27FC236}">
                <a16:creationId xmlns:a16="http://schemas.microsoft.com/office/drawing/2014/main" id="{38B2DB98-57B1-18EE-3F1E-54ADEB1D09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1932" y="1881381"/>
            <a:ext cx="6552381" cy="3095238"/>
          </a:xfrm>
        </p:spPr>
      </p:pic>
      <p:pic>
        <p:nvPicPr>
          <p:cNvPr id="3" name="Picture 2" descr="Logo&#10;&#10;Description automatically generated">
            <a:extLst>
              <a:ext uri="{FF2B5EF4-FFF2-40B4-BE49-F238E27FC236}">
                <a16:creationId xmlns:a16="http://schemas.microsoft.com/office/drawing/2014/main" id="{D28785D9-999B-5E46-1E8D-8B72A54D2A1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625709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B02CDD1D-9ABE-0F55-0AF3-AC0340351A48}"/>
              </a:ext>
            </a:extLst>
          </p:cNvPr>
          <p:cNvSpPr txBox="1">
            <a:spLocks/>
          </p:cNvSpPr>
          <p:nvPr/>
        </p:nvSpPr>
        <p:spPr>
          <a:xfrm>
            <a:off x="990052" y="1450655"/>
            <a:ext cx="4402510" cy="395669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defRPr/>
            </a:pPr>
            <a:r>
              <a:rPr lang="en-US" sz="4800" b="1" kern="12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rPr>
              <a:t>INTERCESSION</a:t>
            </a:r>
          </a:p>
        </p:txBody>
      </p:sp>
      <p:cxnSp>
        <p:nvCxnSpPr>
          <p:cNvPr id="20" name="Straight Connector 14">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16">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627A4B33-96F3-8B41-2D5E-3307D23BFAA8}"/>
              </a:ext>
            </a:extLst>
          </p:cNvPr>
          <p:cNvGrpSpPr/>
          <p:nvPr/>
        </p:nvGrpSpPr>
        <p:grpSpPr>
          <a:xfrm>
            <a:off x="5779996" y="685800"/>
            <a:ext cx="5775524" cy="5486400"/>
            <a:chOff x="7320133" y="1125328"/>
            <a:chExt cx="4922091" cy="5292000"/>
          </a:xfrm>
        </p:grpSpPr>
        <p:pic>
          <p:nvPicPr>
            <p:cNvPr id="5" name="Picture 2" descr="2 Timothy 2:15 Truth: Verse of the Day: James 5:16 KJV">
              <a:extLst>
                <a:ext uri="{FF2B5EF4-FFF2-40B4-BE49-F238E27FC236}">
                  <a16:creationId xmlns:a16="http://schemas.microsoft.com/office/drawing/2014/main" id="{5A5EFBA8-9087-F10B-CC5A-FEA5DB656D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7" t="2902" r="2594"/>
            <a:stretch/>
          </p:blipFill>
          <p:spPr bwMode="auto">
            <a:xfrm>
              <a:off x="7320133" y="1125328"/>
              <a:ext cx="4922091" cy="5292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1E6AEB1-528D-710A-79A1-284E2D3420E1}"/>
                </a:ext>
              </a:extLst>
            </p:cNvPr>
            <p:cNvSpPr/>
            <p:nvPr/>
          </p:nvSpPr>
          <p:spPr>
            <a:xfrm>
              <a:off x="11064552" y="4364856"/>
              <a:ext cx="1127448" cy="144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pic>
        <p:nvPicPr>
          <p:cNvPr id="2" name="Picture 1" descr="Logo&#10;&#10;Description automatically generated">
            <a:extLst>
              <a:ext uri="{FF2B5EF4-FFF2-40B4-BE49-F238E27FC236}">
                <a16:creationId xmlns:a16="http://schemas.microsoft.com/office/drawing/2014/main" id="{9D43472F-04CD-1F38-EF05-792FC816A6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9389612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en-US" sz="4000" b="1" i="0" u="none" strike="noStrike" kern="1200" cap="none" spc="0" normalizeH="0" baseline="0" noProof="0">
                <a:ln>
                  <a:noFill/>
                </a:ln>
                <a:solidFill>
                  <a:srgbClr val="FFFFFF"/>
                </a:solidFill>
                <a:effectLst/>
                <a:uLnTx/>
                <a:uFillTx/>
                <a:latin typeface="Calibri Light" panose="020F0302020204030204"/>
                <a:ea typeface="+mj-ea"/>
                <a:cs typeface="+mj-cs"/>
              </a:rPr>
              <a:t>TITHES AND OFFERING</a:t>
            </a:r>
            <a:endParaRPr kumimoji="0" lang="en-US" sz="4000" b="0"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graphicFrame>
        <p:nvGraphicFramePr>
          <p:cNvPr id="97" name="Content Placeholder 2">
            <a:extLst>
              <a:ext uri="{FF2B5EF4-FFF2-40B4-BE49-F238E27FC236}">
                <a16:creationId xmlns:a16="http://schemas.microsoft.com/office/drawing/2014/main" id="{2EDBD9A1-AAED-6B30-6C2B-FBDD333A16C5}"/>
              </a:ext>
            </a:extLst>
          </p:cNvPr>
          <p:cNvGraphicFramePr>
            <a:graphicFrameLocks noGrp="1"/>
          </p:cNvGraphicFramePr>
          <p:nvPr>
            <p:ph idx="1"/>
          </p:nvPr>
        </p:nvGraphicFramePr>
        <p:xfrm>
          <a:off x="1371599" y="2408667"/>
          <a:ext cx="10165978" cy="2255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a:extLst>
              <a:ext uri="{FF2B5EF4-FFF2-40B4-BE49-F238E27FC236}">
                <a16:creationId xmlns:a16="http://schemas.microsoft.com/office/drawing/2014/main" id="{E451A50D-6A9A-8C30-BA26-BB9BCCA05F84}"/>
              </a:ext>
            </a:extLst>
          </p:cNvPr>
          <p:cNvGrpSpPr/>
          <p:nvPr/>
        </p:nvGrpSpPr>
        <p:grpSpPr>
          <a:xfrm>
            <a:off x="1371599" y="1760667"/>
            <a:ext cx="6875930" cy="648000"/>
            <a:chOff x="734612" y="1994403"/>
            <a:chExt cx="4320000" cy="648000"/>
          </a:xfrm>
        </p:grpSpPr>
        <p:sp>
          <p:nvSpPr>
            <p:cNvPr id="6" name="Rectangle 5">
              <a:extLst>
                <a:ext uri="{FF2B5EF4-FFF2-40B4-BE49-F238E27FC236}">
                  <a16:creationId xmlns:a16="http://schemas.microsoft.com/office/drawing/2014/main" id="{AD22EA87-1F27-2295-CFAD-BDFA57BD6DD2}"/>
                </a:ext>
              </a:extLst>
            </p:cNvPr>
            <p:cNvSpPr/>
            <p:nvPr/>
          </p:nvSpPr>
          <p:spPr>
            <a:xfrm>
              <a:off x="734612" y="1994403"/>
              <a:ext cx="4320000" cy="64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A375C84-E6CC-EAF0-5D9A-67FF3E248516}"/>
                </a:ext>
              </a:extLst>
            </p:cNvPr>
            <p:cNvSpPr txBox="1"/>
            <p:nvPr/>
          </p:nvSpPr>
          <p:spPr>
            <a:xfrm>
              <a:off x="734612" y="1994403"/>
              <a:ext cx="4320000" cy="64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l" defTabSz="1155700" rtl="0" eaLnBrk="1" fontAlgn="auto" latinLnBrk="0" hangingPunct="1">
                <a:lnSpc>
                  <a:spcPct val="100000"/>
                </a:lnSpc>
                <a:spcBef>
                  <a:spcPct val="0"/>
                </a:spcBef>
                <a:spcAft>
                  <a:spcPct val="35000"/>
                </a:spcAft>
                <a:buClrTx/>
                <a:buSzTx/>
                <a:buFontTx/>
                <a:buNone/>
                <a:tabLst/>
                <a:defRPr b="1"/>
              </a:pPr>
              <a:r>
                <a:rPr kumimoji="0" lang="en-US" sz="2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Kindly pay via one of the following options: </a:t>
              </a:r>
            </a:p>
          </p:txBody>
        </p:sp>
      </p:grpSp>
      <p:sp>
        <p:nvSpPr>
          <p:cNvPr id="11" name="TextBox 10">
            <a:extLst>
              <a:ext uri="{FF2B5EF4-FFF2-40B4-BE49-F238E27FC236}">
                <a16:creationId xmlns:a16="http://schemas.microsoft.com/office/drawing/2014/main" id="{B648082F-9426-0771-5274-ADA13CBF8D94}"/>
              </a:ext>
            </a:extLst>
          </p:cNvPr>
          <p:cNvSpPr txBox="1"/>
          <p:nvPr/>
        </p:nvSpPr>
        <p:spPr>
          <a:xfrm>
            <a:off x="7370561" y="4038378"/>
            <a:ext cx="4722829" cy="830997"/>
          </a:xfrm>
          <a:prstGeom prst="rect">
            <a:avLst/>
          </a:prstGeom>
          <a:noFill/>
        </p:spPr>
        <p:txBody>
          <a:bodyPr wrap="square" rtlCol="0">
            <a:spAutoFit/>
          </a:bodyPr>
          <a:lstStyle/>
          <a:p>
            <a:pPr marL="84138" marR="0" lvl="0" indent="179388" algn="l" defTabSz="10668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IBAN: NL90ABNA0416385699</a:t>
            </a:r>
            <a:endParaRPr kumimoji="0" lang="en-US" sz="24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a:p>
            <a:pPr marL="84138" marR="0" lvl="0" indent="179388" algn="l" defTabSz="10668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Remarks: Tithes (name of region)</a:t>
            </a:r>
            <a:endParaRPr kumimoji="0" lang="en-US" sz="24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4DC8D55-75B6-936E-DD9C-C8F2B5B4962A}"/>
              </a:ext>
            </a:extLst>
          </p:cNvPr>
          <p:cNvSpPr txBox="1"/>
          <p:nvPr/>
        </p:nvSpPr>
        <p:spPr>
          <a:xfrm>
            <a:off x="1225855" y="5386846"/>
            <a:ext cx="5476603" cy="954107"/>
          </a:xfrm>
          <a:prstGeom prst="rect">
            <a:avLst/>
          </a:prstGeom>
          <a:noFill/>
        </p:spPr>
        <p:txBody>
          <a:bodyPr wrap="square" rtlCol="0">
            <a:spAutoFit/>
          </a:bodyPr>
          <a:lstStyle/>
          <a:p>
            <a:pPr marL="84138" marR="0" lvl="0" indent="0" algn="l" defTabSz="1066800" rtl="0" eaLnBrk="1" fontAlgn="auto" latinLnBrk="0" hangingPunct="1">
              <a:lnSpc>
                <a:spcPct val="100000"/>
              </a:lnSpc>
              <a:spcBef>
                <a:spcPct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 God loves a cheerful giver”</a:t>
            </a:r>
          </a:p>
          <a:p>
            <a:pPr marL="84138" marR="0" lvl="0" indent="0" algn="l" defTabSz="10668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- 2 Corinthians 9:7</a:t>
            </a:r>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397753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C129E3-11F7-C69E-9E46-11CB9DC6C08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76911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a:solidFill>
                  <a:schemeClr val="bg1"/>
                </a:solidFill>
              </a:rPr>
              <a:t>HYMN</a:t>
            </a:r>
          </a:p>
        </p:txBody>
      </p:sp>
      <p:sp>
        <p:nvSpPr>
          <p:cNvPr id="3" name="Content Placeholder 2"/>
          <p:cNvSpPr>
            <a:spLocks noGrp="1"/>
          </p:cNvSpPr>
          <p:nvPr>
            <p:ph idx="1"/>
          </p:nvPr>
        </p:nvSpPr>
        <p:spPr>
          <a:xfrm>
            <a:off x="251927" y="2860772"/>
            <a:ext cx="11451771" cy="1645913"/>
          </a:xfrm>
        </p:spPr>
        <p:txBody>
          <a:bodyPr vert="horz" lIns="91440" tIns="45720" rIns="91440" bIns="45720" rtlCol="0" anchor="t">
            <a:noAutofit/>
          </a:bodyPr>
          <a:lstStyle/>
          <a:p>
            <a:pPr marL="0" indent="0" algn="ctr">
              <a:buNone/>
              <a:defRPr/>
            </a:pPr>
            <a:r>
              <a:rPr lang="en-US" sz="7200" b="1" u="sng">
                <a:solidFill>
                  <a:srgbClr val="FFC000"/>
                </a:solidFill>
                <a:effectLst>
                  <a:outerShdw blurRad="38100" dist="38100" dir="2700000" algn="tl">
                    <a:srgbClr val="000000">
                      <a:alpha val="43137"/>
                    </a:srgbClr>
                  </a:outerShdw>
                </a:effectLst>
              </a:rPr>
              <a:t>GHS 196:</a:t>
            </a:r>
            <a:r>
              <a:rPr lang="en-US" sz="7200" b="1">
                <a:solidFill>
                  <a:srgbClr val="FFC000"/>
                </a:solidFill>
                <a:effectLst>
                  <a:outerShdw blurRad="38100" dist="38100" dir="2700000" algn="tl">
                    <a:srgbClr val="000000">
                      <a:alpha val="43137"/>
                    </a:srgbClr>
                  </a:outerShdw>
                </a:effectLst>
              </a:rPr>
              <a:t> </a:t>
            </a:r>
            <a:r>
              <a:rPr lang="en-US" sz="7200" b="1">
                <a:solidFill>
                  <a:schemeClr val="bg1"/>
                </a:solidFill>
                <a:effectLst>
                  <a:outerShdw blurRad="38100" dist="38100" dir="2700000" algn="tl">
                    <a:srgbClr val="000000">
                      <a:alpha val="43137"/>
                    </a:srgbClr>
                  </a:outerShdw>
                </a:effectLst>
              </a:rPr>
              <a:t>DOES JESUS CARE?</a:t>
            </a:r>
            <a:endParaRPr lang="en-US">
              <a:solidFill>
                <a:schemeClr val="bg1"/>
              </a:solidFill>
            </a:endParaRPr>
          </a:p>
        </p:txBody>
      </p:sp>
    </p:spTree>
    <p:extLst>
      <p:ext uri="{BB962C8B-B14F-4D97-AF65-F5344CB8AC3E}">
        <p14:creationId xmlns:p14="http://schemas.microsoft.com/office/powerpoint/2010/main" val="2428505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865A906C-FE53-442E-9551-A9C935C4E21E}"/>
              </a:ext>
            </a:extLst>
          </p:cNvPr>
          <p:cNvGraphicFramePr>
            <a:graphicFrameLocks noGrp="1"/>
          </p:cNvGraphicFramePr>
          <p:nvPr/>
        </p:nvGraphicFramePr>
        <p:xfrm>
          <a:off x="4223791" y="4082013"/>
          <a:ext cx="7987874" cy="2775987"/>
        </p:xfrm>
        <a:graphic>
          <a:graphicData uri="http://schemas.openxmlformats.org/drawingml/2006/table">
            <a:tbl>
              <a:tblPr firstRow="1" bandRow="1">
                <a:tableStyleId>{7DF18680-E054-41AD-8BC1-D1AEF772440D}</a:tableStyleId>
              </a:tblPr>
              <a:tblGrid>
                <a:gridCol w="2167096">
                  <a:extLst>
                    <a:ext uri="{9D8B030D-6E8A-4147-A177-3AD203B41FA5}">
                      <a16:colId xmlns:a16="http://schemas.microsoft.com/office/drawing/2014/main" val="3103262320"/>
                    </a:ext>
                  </a:extLst>
                </a:gridCol>
                <a:gridCol w="2672751">
                  <a:extLst>
                    <a:ext uri="{9D8B030D-6E8A-4147-A177-3AD203B41FA5}">
                      <a16:colId xmlns:a16="http://schemas.microsoft.com/office/drawing/2014/main" val="2914217255"/>
                    </a:ext>
                  </a:extLst>
                </a:gridCol>
                <a:gridCol w="3148027">
                  <a:extLst>
                    <a:ext uri="{9D8B030D-6E8A-4147-A177-3AD203B41FA5}">
                      <a16:colId xmlns:a16="http://schemas.microsoft.com/office/drawing/2014/main" val="1313343998"/>
                    </a:ext>
                  </a:extLst>
                </a:gridCol>
              </a:tblGrid>
              <a:tr h="584419">
                <a:tc>
                  <a:txBody>
                    <a:bodyPr/>
                    <a:lstStyle/>
                    <a:p>
                      <a:r>
                        <a:rPr lang="en-GB" sz="2600" dirty="0"/>
                        <a:t>Location</a:t>
                      </a:r>
                    </a:p>
                  </a:txBody>
                  <a:tcPr/>
                </a:tc>
                <a:tc>
                  <a:txBody>
                    <a:bodyPr/>
                    <a:lstStyle/>
                    <a:p>
                      <a:r>
                        <a:rPr lang="en-GB" sz="2600"/>
                        <a:t>Telephone #</a:t>
                      </a:r>
                    </a:p>
                  </a:txBody>
                  <a:tcPr/>
                </a:tc>
                <a:tc>
                  <a:txBody>
                    <a:bodyPr/>
                    <a:lstStyle/>
                    <a:p>
                      <a:r>
                        <a:rPr lang="en-GB" sz="2600" dirty="0"/>
                        <a:t>ZOOM Meeting ID</a:t>
                      </a:r>
                    </a:p>
                  </a:txBody>
                  <a:tcPr/>
                </a:tc>
                <a:extLst>
                  <a:ext uri="{0D108BD9-81ED-4DB2-BD59-A6C34878D82A}">
                    <a16:rowId xmlns:a16="http://schemas.microsoft.com/office/drawing/2014/main" val="1036173995"/>
                  </a:ext>
                </a:extLst>
              </a:tr>
              <a:tr h="547892">
                <a:tc>
                  <a:txBody>
                    <a:bodyPr/>
                    <a:lstStyle/>
                    <a:p>
                      <a:r>
                        <a:rPr lang="en-GB" sz="2400" b="1" dirty="0">
                          <a:solidFill>
                            <a:schemeClr val="bg2">
                              <a:lumMod val="25000"/>
                            </a:schemeClr>
                          </a:solidFill>
                        </a:rPr>
                        <a:t>Amsterdam</a:t>
                      </a:r>
                    </a:p>
                  </a:txBody>
                  <a:tcPr/>
                </a:tc>
                <a:tc>
                  <a:txBody>
                    <a:bodyPr/>
                    <a:lstStyle/>
                    <a:p>
                      <a:r>
                        <a:rPr lang="en-GB" sz="2400" b="1">
                          <a:solidFill>
                            <a:schemeClr val="bg2">
                              <a:lumMod val="25000"/>
                            </a:schemeClr>
                          </a:solidFill>
                        </a:rPr>
                        <a:t>+31 686 093 624</a:t>
                      </a:r>
                    </a:p>
                  </a:txBody>
                  <a:tcPr/>
                </a:tc>
                <a:tc>
                  <a:txBody>
                    <a:bodyPr/>
                    <a:lstStyle/>
                    <a:p>
                      <a:r>
                        <a:rPr lang="en-GB" sz="2400" b="1" dirty="0">
                          <a:solidFill>
                            <a:schemeClr val="bg2">
                              <a:lumMod val="25000"/>
                            </a:schemeClr>
                          </a:solidFill>
                        </a:rPr>
                        <a:t>795-674-627</a:t>
                      </a:r>
                    </a:p>
                  </a:txBody>
                  <a:tcPr/>
                </a:tc>
                <a:extLst>
                  <a:ext uri="{0D108BD9-81ED-4DB2-BD59-A6C34878D82A}">
                    <a16:rowId xmlns:a16="http://schemas.microsoft.com/office/drawing/2014/main" val="418805209"/>
                  </a:ext>
                </a:extLst>
              </a:tr>
              <a:tr h="547892">
                <a:tc>
                  <a:txBody>
                    <a:bodyPr/>
                    <a:lstStyle/>
                    <a:p>
                      <a:r>
                        <a:rPr lang="en-GB" sz="2400" b="1">
                          <a:solidFill>
                            <a:schemeClr val="bg2">
                              <a:lumMod val="25000"/>
                            </a:schemeClr>
                          </a:solidFill>
                        </a:rPr>
                        <a:t>Eindhoven</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+31 643 678 896</a:t>
                      </a:r>
                    </a:p>
                  </a:txBody>
                  <a:tcPr/>
                </a:tc>
                <a:tc>
                  <a:txBody>
                    <a:bodyPr/>
                    <a:lstStyle/>
                    <a:p>
                      <a:r>
                        <a:rPr lang="en-GB" sz="2400" b="1">
                          <a:solidFill>
                            <a:schemeClr val="bg2">
                              <a:lumMod val="25000"/>
                            </a:schemeClr>
                          </a:solidFill>
                        </a:rPr>
                        <a:t>912-749-784</a:t>
                      </a:r>
                    </a:p>
                  </a:txBody>
                  <a:tcPr/>
                </a:tc>
                <a:extLst>
                  <a:ext uri="{0D108BD9-81ED-4DB2-BD59-A6C34878D82A}">
                    <a16:rowId xmlns:a16="http://schemas.microsoft.com/office/drawing/2014/main" val="2373925139"/>
                  </a:ext>
                </a:extLst>
              </a:tr>
              <a:tr h="547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The Hague</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+31 685 076 861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818-6898-8436</a:t>
                      </a:r>
                    </a:p>
                  </a:txBody>
                  <a:tcPr/>
                </a:tc>
                <a:extLst>
                  <a:ext uri="{0D108BD9-81ED-4DB2-BD59-A6C34878D82A}">
                    <a16:rowId xmlns:a16="http://schemas.microsoft.com/office/drawing/2014/main" val="2975732928"/>
                  </a:ext>
                </a:extLst>
              </a:tr>
              <a:tr h="547892">
                <a:tc>
                  <a:txBody>
                    <a:bodyPr/>
                    <a:lstStyle/>
                    <a:p>
                      <a:endParaRPr lang="en-GB" sz="2400" b="1" dirty="0">
                        <a:solidFill>
                          <a:schemeClr val="bg2">
                            <a:lumMod val="25000"/>
                          </a:schemeClr>
                        </a:solidFill>
                      </a:endParaRP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endParaRPr lang="en-GB" sz="2400" b="1" dirty="0">
                        <a:solidFill>
                          <a:schemeClr val="bg2">
                            <a:lumMod val="25000"/>
                          </a:schemeClr>
                        </a:solidFill>
                      </a:endParaRPr>
                    </a:p>
                  </a:txBody>
                  <a:tcPr/>
                </a:tc>
                <a:tc>
                  <a:txBody>
                    <a:bodyPr/>
                    <a:lstStyle/>
                    <a:p>
                      <a:endParaRPr lang="en-GB" sz="2400" b="1" dirty="0">
                        <a:solidFill>
                          <a:schemeClr val="bg2">
                            <a:lumMod val="25000"/>
                          </a:schemeClr>
                        </a:solidFill>
                      </a:endParaRPr>
                    </a:p>
                  </a:txBody>
                  <a:tcPr/>
                </a:tc>
                <a:extLst>
                  <a:ext uri="{0D108BD9-81ED-4DB2-BD59-A6C34878D82A}">
                    <a16:rowId xmlns:a16="http://schemas.microsoft.com/office/drawing/2014/main" val="494084002"/>
                  </a:ext>
                </a:extLst>
              </a:tr>
            </a:tbl>
          </a:graphicData>
        </a:graphic>
      </p:graphicFrame>
      <p:graphicFrame>
        <p:nvGraphicFramePr>
          <p:cNvPr id="62" name="Table 61">
            <a:extLst>
              <a:ext uri="{FF2B5EF4-FFF2-40B4-BE49-F238E27FC236}">
                <a16:creationId xmlns:a16="http://schemas.microsoft.com/office/drawing/2014/main" id="{7B1437C5-B060-4B74-A672-2B6545BED35D}"/>
              </a:ext>
            </a:extLst>
          </p:cNvPr>
          <p:cNvGraphicFramePr>
            <a:graphicFrameLocks noGrp="1"/>
          </p:cNvGraphicFramePr>
          <p:nvPr/>
        </p:nvGraphicFramePr>
        <p:xfrm>
          <a:off x="4223791" y="528661"/>
          <a:ext cx="7987874" cy="2756323"/>
        </p:xfrm>
        <a:graphic>
          <a:graphicData uri="http://schemas.openxmlformats.org/drawingml/2006/table">
            <a:tbl>
              <a:tblPr firstRow="1" bandRow="1">
                <a:tableStyleId>{7DF18680-E054-41AD-8BC1-D1AEF772440D}</a:tableStyleId>
              </a:tblPr>
              <a:tblGrid>
                <a:gridCol w="2235646">
                  <a:extLst>
                    <a:ext uri="{9D8B030D-6E8A-4147-A177-3AD203B41FA5}">
                      <a16:colId xmlns:a16="http://schemas.microsoft.com/office/drawing/2014/main" val="3103262320"/>
                    </a:ext>
                  </a:extLst>
                </a:gridCol>
                <a:gridCol w="1226000">
                  <a:extLst>
                    <a:ext uri="{9D8B030D-6E8A-4147-A177-3AD203B41FA5}">
                      <a16:colId xmlns:a16="http://schemas.microsoft.com/office/drawing/2014/main" val="2914217255"/>
                    </a:ext>
                  </a:extLst>
                </a:gridCol>
                <a:gridCol w="1802939">
                  <a:extLst>
                    <a:ext uri="{9D8B030D-6E8A-4147-A177-3AD203B41FA5}">
                      <a16:colId xmlns:a16="http://schemas.microsoft.com/office/drawing/2014/main" val="3052952877"/>
                    </a:ext>
                  </a:extLst>
                </a:gridCol>
                <a:gridCol w="2723289">
                  <a:extLst>
                    <a:ext uri="{9D8B030D-6E8A-4147-A177-3AD203B41FA5}">
                      <a16:colId xmlns:a16="http://schemas.microsoft.com/office/drawing/2014/main" val="1313343998"/>
                    </a:ext>
                  </a:extLst>
                </a:gridCol>
              </a:tblGrid>
              <a:tr h="580279">
                <a:tc>
                  <a:txBody>
                    <a:bodyPr/>
                    <a:lstStyle/>
                    <a:p>
                      <a:r>
                        <a:rPr lang="en-GB" sz="2600" dirty="0"/>
                        <a:t>Service</a:t>
                      </a:r>
                    </a:p>
                  </a:txBody>
                  <a:tcPr/>
                </a:tc>
                <a:tc>
                  <a:txBody>
                    <a:bodyPr/>
                    <a:lstStyle/>
                    <a:p>
                      <a:r>
                        <a:rPr lang="en-GB" sz="2600"/>
                        <a:t>Day</a:t>
                      </a:r>
                    </a:p>
                  </a:txBody>
                  <a:tcPr/>
                </a:tc>
                <a:tc>
                  <a:txBody>
                    <a:bodyPr/>
                    <a:lstStyle/>
                    <a:p>
                      <a:r>
                        <a:rPr lang="en-GB" sz="2600"/>
                        <a:t>Timing</a:t>
                      </a:r>
                    </a:p>
                  </a:txBody>
                  <a:tcPr/>
                </a:tc>
                <a:tc>
                  <a:txBody>
                    <a:bodyPr/>
                    <a:lstStyle/>
                    <a:p>
                      <a:r>
                        <a:rPr lang="en-GB" sz="2600"/>
                        <a:t>Remarks</a:t>
                      </a:r>
                    </a:p>
                  </a:txBody>
                  <a:tcPr/>
                </a:tc>
                <a:extLst>
                  <a:ext uri="{0D108BD9-81ED-4DB2-BD59-A6C34878D82A}">
                    <a16:rowId xmlns:a16="http://schemas.microsoft.com/office/drawing/2014/main" val="1036173995"/>
                  </a:ext>
                </a:extLst>
              </a:tr>
              <a:tr h="544011">
                <a:tc>
                  <a:txBody>
                    <a:bodyPr/>
                    <a:lstStyle/>
                    <a:p>
                      <a:r>
                        <a:rPr lang="en-GB" sz="2400" b="1">
                          <a:solidFill>
                            <a:schemeClr val="bg2">
                              <a:lumMod val="25000"/>
                            </a:schemeClr>
                          </a:solidFill>
                        </a:rPr>
                        <a:t>Worship Service</a:t>
                      </a:r>
                    </a:p>
                  </a:txBody>
                  <a:tcPr/>
                </a:tc>
                <a:tc>
                  <a:txBody>
                    <a:bodyPr/>
                    <a:lstStyle/>
                    <a:p>
                      <a:r>
                        <a:rPr lang="en-GB" sz="2400" b="1">
                          <a:solidFill>
                            <a:schemeClr val="bg2">
                              <a:lumMod val="25000"/>
                            </a:schemeClr>
                          </a:solidFill>
                        </a:rPr>
                        <a:t>Sunday</a:t>
                      </a:r>
                    </a:p>
                  </a:txBody>
                  <a:tcPr/>
                </a:tc>
                <a:tc>
                  <a:txBody>
                    <a:bodyPr/>
                    <a:lstStyle/>
                    <a:p>
                      <a:r>
                        <a:rPr lang="en-GB" sz="2400" b="1">
                          <a:solidFill>
                            <a:schemeClr val="bg2">
                              <a:lumMod val="25000"/>
                            </a:schemeClr>
                          </a:solidFill>
                        </a:rPr>
                        <a:t>09:45-12:00</a:t>
                      </a:r>
                    </a:p>
                  </a:txBody>
                  <a:tcPr/>
                </a:tc>
                <a:tc>
                  <a:txBody>
                    <a:bodyPr/>
                    <a:lstStyle/>
                    <a:p>
                      <a:r>
                        <a:rPr lang="en-GB" sz="2400" b="1">
                          <a:solidFill>
                            <a:schemeClr val="bg2">
                              <a:lumMod val="25000"/>
                            </a:schemeClr>
                          </a:solidFill>
                        </a:rPr>
                        <a:t>Physical/Online</a:t>
                      </a:r>
                    </a:p>
                  </a:txBody>
                  <a:tcPr/>
                </a:tc>
                <a:extLst>
                  <a:ext uri="{0D108BD9-81ED-4DB2-BD59-A6C34878D82A}">
                    <a16:rowId xmlns:a16="http://schemas.microsoft.com/office/drawing/2014/main" val="418805209"/>
                  </a:ext>
                </a:extLst>
              </a:tr>
              <a:tr h="544011">
                <a:tc>
                  <a:txBody>
                    <a:bodyPr/>
                    <a:lstStyle/>
                    <a:p>
                      <a:r>
                        <a:rPr lang="en-GB" sz="2400" b="1">
                          <a:solidFill>
                            <a:schemeClr val="bg2">
                              <a:lumMod val="25000"/>
                            </a:schemeClr>
                          </a:solidFill>
                        </a:rPr>
                        <a:t>Bible Study</a:t>
                      </a:r>
                    </a:p>
                  </a:txBody>
                  <a:tcPr/>
                </a:tc>
                <a:tc>
                  <a:txBody>
                    <a:bodyPr/>
                    <a:lstStyle/>
                    <a:p>
                      <a:r>
                        <a:rPr lang="en-GB" sz="2400" b="1">
                          <a:solidFill>
                            <a:schemeClr val="bg2">
                              <a:lumMod val="25000"/>
                            </a:schemeClr>
                          </a:solidFill>
                        </a:rPr>
                        <a:t>Tuesday</a:t>
                      </a:r>
                    </a:p>
                  </a:txBody>
                  <a:tcPr/>
                </a:tc>
                <a:tc>
                  <a:txBody>
                    <a:bodyPr/>
                    <a:lstStyle/>
                    <a:p>
                      <a:r>
                        <a:rPr lang="en-GB" sz="2400" b="1">
                          <a:solidFill>
                            <a:schemeClr val="bg2">
                              <a:lumMod val="25000"/>
                            </a:schemeClr>
                          </a:solidFill>
                        </a:rPr>
                        <a:t>19:30-20:30</a:t>
                      </a:r>
                    </a:p>
                  </a:txBody>
                  <a:tcPr/>
                </a:tc>
                <a:tc>
                  <a:txBody>
                    <a:bodyPr/>
                    <a:lstStyle/>
                    <a:p>
                      <a:r>
                        <a:rPr lang="en-GB" sz="2400" b="1" dirty="0">
                          <a:solidFill>
                            <a:schemeClr val="bg2">
                              <a:lumMod val="25000"/>
                            </a:schemeClr>
                          </a:solidFill>
                        </a:rPr>
                        <a:t>Online</a:t>
                      </a:r>
                    </a:p>
                  </a:txBody>
                  <a:tcPr/>
                </a:tc>
                <a:extLst>
                  <a:ext uri="{0D108BD9-81ED-4DB2-BD59-A6C34878D82A}">
                    <a16:rowId xmlns:a16="http://schemas.microsoft.com/office/drawing/2014/main" val="2373925139"/>
                  </a:ext>
                </a:extLst>
              </a:tr>
              <a:tr h="544011">
                <a:tc>
                  <a:txBody>
                    <a:bodyPr/>
                    <a:lstStyle/>
                    <a:p>
                      <a:r>
                        <a:rPr lang="en-GB" sz="2400" b="1" dirty="0">
                          <a:solidFill>
                            <a:schemeClr val="bg2">
                              <a:lumMod val="25000"/>
                            </a:schemeClr>
                          </a:solidFill>
                        </a:rPr>
                        <a:t>Revival Service</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19:30-21:00</a:t>
                      </a:r>
                    </a:p>
                  </a:txBody>
                  <a:tcPr/>
                </a:tc>
                <a:tc>
                  <a:txBody>
                    <a:bodyPr/>
                    <a:lstStyle/>
                    <a:p>
                      <a:r>
                        <a:rPr lang="en-GB" sz="2400" b="1">
                          <a:solidFill>
                            <a:schemeClr val="bg2">
                              <a:lumMod val="25000"/>
                            </a:schemeClr>
                          </a:solidFill>
                        </a:rPr>
                        <a:t>Online/Physical</a:t>
                      </a:r>
                    </a:p>
                  </a:txBody>
                  <a:tcPr/>
                </a:tc>
                <a:extLst>
                  <a:ext uri="{0D108BD9-81ED-4DB2-BD59-A6C34878D82A}">
                    <a16:rowId xmlns:a16="http://schemas.microsoft.com/office/drawing/2014/main" val="2975732928"/>
                  </a:ext>
                </a:extLst>
              </a:tr>
              <a:tr h="544011">
                <a:tc>
                  <a:txBody>
                    <a:bodyPr/>
                    <a:lstStyle/>
                    <a:p>
                      <a:r>
                        <a:rPr lang="en-GB" sz="2400" b="1" dirty="0">
                          <a:solidFill>
                            <a:schemeClr val="bg2">
                              <a:lumMod val="25000"/>
                            </a:schemeClr>
                          </a:solidFill>
                        </a:rPr>
                        <a:t>Night Vigil</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19:30-23:30</a:t>
                      </a:r>
                    </a:p>
                  </a:txBody>
                  <a:tcPr/>
                </a:tc>
                <a:tc>
                  <a:txBody>
                    <a:bodyPr/>
                    <a:lstStyle/>
                    <a:p>
                      <a:r>
                        <a:rPr lang="en-GB" sz="2400" b="1" dirty="0">
                          <a:solidFill>
                            <a:schemeClr val="bg2">
                              <a:lumMod val="25000"/>
                            </a:schemeClr>
                          </a:solidFill>
                        </a:rPr>
                        <a:t>First Friday Monthly</a:t>
                      </a:r>
                    </a:p>
                  </a:txBody>
                  <a:tcPr/>
                </a:tc>
                <a:extLst>
                  <a:ext uri="{0D108BD9-81ED-4DB2-BD59-A6C34878D82A}">
                    <a16:rowId xmlns:a16="http://schemas.microsoft.com/office/drawing/2014/main" val="494084002"/>
                  </a:ext>
                </a:extLst>
              </a:tr>
            </a:tbl>
          </a:graphicData>
        </a:graphic>
      </p:graphicFrame>
      <p:sp>
        <p:nvSpPr>
          <p:cNvPr id="7" name="Rectangle 6">
            <a:extLst>
              <a:ext uri="{FF2B5EF4-FFF2-40B4-BE49-F238E27FC236}">
                <a16:creationId xmlns:a16="http://schemas.microsoft.com/office/drawing/2014/main" id="{959F06AE-DF87-495F-5B66-5022B0778570}"/>
              </a:ext>
            </a:extLst>
          </p:cNvPr>
          <p:cNvSpPr/>
          <p:nvPr/>
        </p:nvSpPr>
        <p:spPr>
          <a:xfrm>
            <a:off x="-5380" y="0"/>
            <a:ext cx="4224155" cy="687303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3"/>
          <p:cNvSpPr txBox="1"/>
          <p:nvPr/>
        </p:nvSpPr>
        <p:spPr>
          <a:xfrm>
            <a:off x="273833" y="227703"/>
            <a:ext cx="3105727" cy="448841"/>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COUNSELLING</a:t>
            </a:r>
          </a:p>
        </p:txBody>
      </p:sp>
      <p:sp>
        <p:nvSpPr>
          <p:cNvPr id="4" name="TextBox 4"/>
          <p:cNvSpPr txBox="1"/>
          <p:nvPr/>
        </p:nvSpPr>
        <p:spPr>
          <a:xfrm>
            <a:off x="296903" y="738278"/>
            <a:ext cx="3637955" cy="1604093"/>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If you have questions or need guidance on challenging issues, kindly request for counselling. </a:t>
            </a:r>
          </a:p>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Our pastor is here for you.</a:t>
            </a:r>
          </a:p>
        </p:txBody>
      </p:sp>
      <p:sp>
        <p:nvSpPr>
          <p:cNvPr id="5" name="TextBox 5"/>
          <p:cNvSpPr txBox="1"/>
          <p:nvPr/>
        </p:nvSpPr>
        <p:spPr>
          <a:xfrm>
            <a:off x="296903" y="2692127"/>
            <a:ext cx="3105727" cy="458523"/>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CONTACT</a:t>
            </a:r>
          </a:p>
        </p:txBody>
      </p:sp>
      <p:sp>
        <p:nvSpPr>
          <p:cNvPr id="6" name="TextBox 6"/>
          <p:cNvSpPr txBox="1"/>
          <p:nvPr/>
        </p:nvSpPr>
        <p:spPr>
          <a:xfrm>
            <a:off x="754132" y="3188202"/>
            <a:ext cx="2410480" cy="32060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+31 207 856 683</a:t>
            </a:r>
          </a:p>
        </p:txBody>
      </p:sp>
      <p:sp>
        <p:nvSpPr>
          <p:cNvPr id="14" name="TextBox 14"/>
          <p:cNvSpPr txBox="1"/>
          <p:nvPr/>
        </p:nvSpPr>
        <p:spPr>
          <a:xfrm>
            <a:off x="4171181" y="116632"/>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SERVICE SCHEDULES</a:t>
            </a:r>
          </a:p>
        </p:txBody>
      </p:sp>
      <p:pic>
        <p:nvPicPr>
          <p:cNvPr id="26" name="Graphic 25" descr="Receiver">
            <a:extLst>
              <a:ext uri="{FF2B5EF4-FFF2-40B4-BE49-F238E27FC236}">
                <a16:creationId xmlns:a16="http://schemas.microsoft.com/office/drawing/2014/main" id="{DA29E515-5581-4B1C-ACB1-BCF720638F8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592" y="3168034"/>
            <a:ext cx="379016" cy="360665"/>
          </a:xfrm>
          <a:prstGeom prst="rect">
            <a:avLst/>
          </a:prstGeom>
        </p:spPr>
      </p:pic>
      <p:sp>
        <p:nvSpPr>
          <p:cNvPr id="27" name="TextBox 6">
            <a:extLst>
              <a:ext uri="{FF2B5EF4-FFF2-40B4-BE49-F238E27FC236}">
                <a16:creationId xmlns:a16="http://schemas.microsoft.com/office/drawing/2014/main" id="{194638EA-BFF9-4BDE-8025-5884FA71C21B}"/>
              </a:ext>
            </a:extLst>
          </p:cNvPr>
          <p:cNvSpPr txBox="1"/>
          <p:nvPr/>
        </p:nvSpPr>
        <p:spPr>
          <a:xfrm>
            <a:off x="716100" y="3725700"/>
            <a:ext cx="3288334"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info@deeperlife.nl</a:t>
            </a:r>
          </a:p>
        </p:txBody>
      </p:sp>
      <p:sp>
        <p:nvSpPr>
          <p:cNvPr id="28" name="TextBox 6">
            <a:extLst>
              <a:ext uri="{FF2B5EF4-FFF2-40B4-BE49-F238E27FC236}">
                <a16:creationId xmlns:a16="http://schemas.microsoft.com/office/drawing/2014/main" id="{0D04E083-0B0F-4788-B839-354B95408BFD}"/>
              </a:ext>
            </a:extLst>
          </p:cNvPr>
          <p:cNvSpPr txBox="1"/>
          <p:nvPr/>
        </p:nvSpPr>
        <p:spPr>
          <a:xfrm>
            <a:off x="752578" y="4837959"/>
            <a:ext cx="2323387"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www.dclm-nl.org</a:t>
            </a:r>
          </a:p>
        </p:txBody>
      </p:sp>
      <p:pic>
        <p:nvPicPr>
          <p:cNvPr id="30" name="Graphic 29" descr="Email">
            <a:extLst>
              <a:ext uri="{FF2B5EF4-FFF2-40B4-BE49-F238E27FC236}">
                <a16:creationId xmlns:a16="http://schemas.microsoft.com/office/drawing/2014/main" id="{DD2D9AF4-3BF3-4194-9D0B-ABBA2A5B4EB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63" y="3668375"/>
            <a:ext cx="379016" cy="379016"/>
          </a:xfrm>
          <a:prstGeom prst="rect">
            <a:avLst/>
          </a:prstGeom>
        </p:spPr>
      </p:pic>
      <p:pic>
        <p:nvPicPr>
          <p:cNvPr id="18" name="Picture 17">
            <a:extLst>
              <a:ext uri="{FF2B5EF4-FFF2-40B4-BE49-F238E27FC236}">
                <a16:creationId xmlns:a16="http://schemas.microsoft.com/office/drawing/2014/main" id="{B0969453-2F15-458F-990E-6DA0AFAE3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789" y="4756604"/>
            <a:ext cx="441875" cy="441875"/>
          </a:xfrm>
          <a:prstGeom prst="rect">
            <a:avLst/>
          </a:prstGeom>
        </p:spPr>
      </p:pic>
      <p:pic>
        <p:nvPicPr>
          <p:cNvPr id="33" name="Picture 32" descr="A close up of a screen&#10;&#10;Description automatically generated">
            <a:extLst>
              <a:ext uri="{FF2B5EF4-FFF2-40B4-BE49-F238E27FC236}">
                <a16:creationId xmlns:a16="http://schemas.microsoft.com/office/drawing/2014/main" id="{B57B1DCB-7320-4DC6-AB7F-8F7A1F6CC938}"/>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194928" y="4170375"/>
            <a:ext cx="479008" cy="479008"/>
          </a:xfrm>
          <a:prstGeom prst="rect">
            <a:avLst/>
          </a:prstGeom>
        </p:spPr>
      </p:pic>
      <p:sp>
        <p:nvSpPr>
          <p:cNvPr id="43" name="TextBox 6">
            <a:extLst>
              <a:ext uri="{FF2B5EF4-FFF2-40B4-BE49-F238E27FC236}">
                <a16:creationId xmlns:a16="http://schemas.microsoft.com/office/drawing/2014/main" id="{0BBFC4A3-B476-44C1-B023-D4E226517A7B}"/>
              </a:ext>
            </a:extLst>
          </p:cNvPr>
          <p:cNvSpPr txBox="1"/>
          <p:nvPr/>
        </p:nvSpPr>
        <p:spPr>
          <a:xfrm>
            <a:off x="1950615" y="4260569"/>
            <a:ext cx="2223525" cy="321691"/>
          </a:xfrm>
          <a:prstGeom prst="rect">
            <a:avLst/>
          </a:prstGeom>
          <a:noFill/>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dclmnetherlands</a:t>
            </a:r>
          </a:p>
        </p:txBody>
      </p:sp>
      <p:pic>
        <p:nvPicPr>
          <p:cNvPr id="61" name="Graphic 60">
            <a:extLst>
              <a:ext uri="{FF2B5EF4-FFF2-40B4-BE49-F238E27FC236}">
                <a16:creationId xmlns:a16="http://schemas.microsoft.com/office/drawing/2014/main" id="{49BE945F-D8EC-41B3-8FCF-3A5FA02BF6A1}"/>
              </a:ext>
            </a:extLst>
          </p:cNvPr>
          <p:cNvPicPr>
            <a:picLocks noChangeAspect="1"/>
          </p:cNvPicPr>
          <p:nvPr/>
        </p:nvPicPr>
        <p:blipFill>
          <a:blip cstate="hqprint">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3675" y="4228849"/>
            <a:ext cx="379017" cy="379017"/>
          </a:xfrm>
          <a:prstGeom prst="rect">
            <a:avLst/>
          </a:prstGeom>
        </p:spPr>
      </p:pic>
      <p:sp>
        <p:nvSpPr>
          <p:cNvPr id="21" name="TextBox 14">
            <a:extLst>
              <a:ext uri="{FF2B5EF4-FFF2-40B4-BE49-F238E27FC236}">
                <a16:creationId xmlns:a16="http://schemas.microsoft.com/office/drawing/2014/main" id="{5DF5633E-EEEB-48D3-BFD4-2D86B7ABD31C}"/>
              </a:ext>
            </a:extLst>
          </p:cNvPr>
          <p:cNvSpPr txBox="1"/>
          <p:nvPr/>
        </p:nvSpPr>
        <p:spPr>
          <a:xfrm>
            <a:off x="4201465" y="3670743"/>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LOCATION DETAILS</a:t>
            </a:r>
          </a:p>
        </p:txBody>
      </p:sp>
      <p:pic>
        <p:nvPicPr>
          <p:cNvPr id="12" name="Picture 11">
            <a:extLst>
              <a:ext uri="{FF2B5EF4-FFF2-40B4-BE49-F238E27FC236}">
                <a16:creationId xmlns:a16="http://schemas.microsoft.com/office/drawing/2014/main" id="{8569FA9D-530D-40E8-B8B3-0D1B8A9849E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87762" y="4242030"/>
            <a:ext cx="441240" cy="359644"/>
          </a:xfrm>
          <a:prstGeom prst="rect">
            <a:avLst/>
          </a:prstGeom>
        </p:spPr>
      </p:pic>
      <p:pic>
        <p:nvPicPr>
          <p:cNvPr id="42" name="Picture 41">
            <a:extLst>
              <a:ext uri="{FF2B5EF4-FFF2-40B4-BE49-F238E27FC236}">
                <a16:creationId xmlns:a16="http://schemas.microsoft.com/office/drawing/2014/main" id="{F1565EDD-6183-4673-8EF9-DED3518A07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341" y="4217105"/>
            <a:ext cx="389008" cy="389008"/>
          </a:xfrm>
          <a:prstGeom prst="rect">
            <a:avLst/>
          </a:prstGeom>
        </p:spPr>
      </p:pic>
      <p:pic>
        <p:nvPicPr>
          <p:cNvPr id="8" name="Picture 7" descr="Logo&#10;&#10;Description automatically generated">
            <a:extLst>
              <a:ext uri="{FF2B5EF4-FFF2-40B4-BE49-F238E27FC236}">
                <a16:creationId xmlns:a16="http://schemas.microsoft.com/office/drawing/2014/main" id="{97088F0B-D2BA-D897-4C7F-14827F2E915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86479" y="5372828"/>
            <a:ext cx="1555653" cy="1425341"/>
          </a:xfrm>
          <a:prstGeom prst="rect">
            <a:avLst/>
          </a:prstGeom>
        </p:spPr>
      </p:pic>
    </p:spTree>
    <p:extLst>
      <p:ext uri="{BB962C8B-B14F-4D97-AF65-F5344CB8AC3E}">
        <p14:creationId xmlns:p14="http://schemas.microsoft.com/office/powerpoint/2010/main" val="2993336824"/>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24BED-D153-8BF8-2FA7-A0C3B264D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944B6-4ABA-23EB-A45A-1641B351114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B10776F-646B-27D9-B74E-8108BCFBA37A}"/>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A2DBD90A-BDA1-9FDD-520F-63E8BEE91CE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97561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66EEFF-EB9C-6B0D-62CC-26C94F04F300}"/>
              </a:ext>
            </a:extLst>
          </p:cNvPr>
          <p:cNvSpPr>
            <a:spLocks noGrp="1"/>
          </p:cNvSpPr>
          <p:nvPr>
            <p:ph type="title"/>
          </p:nvPr>
        </p:nvSpPr>
        <p:spPr>
          <a:xfrm>
            <a:off x="742949" y="742951"/>
            <a:ext cx="3787975" cy="4962524"/>
          </a:xfrm>
        </p:spPr>
        <p:txBody>
          <a:bodyPr vert="horz" lIns="91440" tIns="45720" rIns="91440" bIns="45720" rtlCol="0" anchor="ctr">
            <a:normAutofit/>
          </a:bodyPr>
          <a:lstStyle/>
          <a:p>
            <a:pPr algn="ctr"/>
            <a:br>
              <a:rPr lang="en-US" altLang="en-US" sz="4800" b="1" u="sng" dirty="0">
                <a:solidFill>
                  <a:srgbClr val="FFFFFF"/>
                </a:solidFill>
              </a:rPr>
            </a:br>
            <a:br>
              <a:rPr lang="en-US" altLang="en-US" sz="4800" b="1" u="sng" dirty="0">
                <a:solidFill>
                  <a:srgbClr val="FFFFFF"/>
                </a:solidFill>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35</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dirty="0">
                <a:ln>
                  <a:noFill/>
                </a:ln>
                <a:solidFill>
                  <a:srgbClr val="FFFFFF"/>
                </a:solidFill>
                <a:effectLst/>
                <a:uLnTx/>
                <a:uFillTx/>
                <a:latin typeface="+mj-lt"/>
                <a:ea typeface="+mj-ea"/>
                <a:cs typeface="+mj-cs"/>
              </a:rPr>
            </a:br>
            <a:r>
              <a:rPr lang="en-GB" altLang="en-US" sz="4800" b="1" dirty="0">
                <a:solidFill>
                  <a:srgbClr val="FFFFFF"/>
                </a:solidFill>
              </a:rPr>
              <a:t>Christ’s Power over Nature</a:t>
            </a:r>
            <a:endParaRPr lang="en-US" sz="4800" kern="1200" dirty="0">
              <a:solidFill>
                <a:srgbClr val="FFFFFF"/>
              </a:solidFill>
              <a:latin typeface="+mj-lt"/>
              <a:ea typeface="+mj-ea"/>
              <a:cs typeface="+mj-cs"/>
            </a:endParaRPr>
          </a:p>
        </p:txBody>
      </p:sp>
      <p:pic>
        <p:nvPicPr>
          <p:cNvPr id="4" name="Picture 3" descr="Logo&#10;&#10;Description automatically generated">
            <a:extLst>
              <a:ext uri="{FF2B5EF4-FFF2-40B4-BE49-F238E27FC236}">
                <a16:creationId xmlns:a16="http://schemas.microsoft.com/office/drawing/2014/main" id="{C83A4C62-3563-565C-53CE-19189B8CE0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a:extLst>
              <a:ext uri="{FF2B5EF4-FFF2-40B4-BE49-F238E27FC236}">
                <a16:creationId xmlns:a16="http://schemas.microsoft.com/office/drawing/2014/main" id="{1FEE93BE-C40A-32D0-1C64-76B5626BF3A5}"/>
              </a:ext>
            </a:extLst>
          </p:cNvPr>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MEMORY VERSE: ……</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66077BFE-7956-2161-471E-9C75FED31DBA}"/>
              </a:ext>
            </a:extLst>
          </p:cNvPr>
          <p:cNvSpPr/>
          <p:nvPr/>
        </p:nvSpPr>
        <p:spPr>
          <a:xfrm>
            <a:off x="5307508" y="1492370"/>
            <a:ext cx="6398029"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285750" marR="0" lvl="1" indent="-285750" algn="ctr" defTabSz="1289050" rtl="0" eaLnBrk="1" fontAlgn="auto" latinLnBrk="0" hangingPunct="1">
              <a:lnSpc>
                <a:spcPct val="90000"/>
              </a:lnSpc>
              <a:spcBef>
                <a:spcPct val="0"/>
              </a:spcBef>
              <a:spcAft>
                <a:spcPct val="20000"/>
              </a:spcAft>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“And they came to him, and awoke him, saying, Master, master, we perish. Then he arose, and rebuked the wind and the raging of the water: and they ceased, and there was a calm”</a:t>
            </a:r>
            <a:r>
              <a:rPr kumimoji="0" lang="en-GB"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p>
          <a:p>
            <a:pPr marL="285750" marR="0" lvl="1" indent="-285750" algn="ctr" defTabSz="1289050" rtl="0" eaLnBrk="1" fontAlgn="auto" latinLnBrk="0" hangingPunct="1">
              <a:lnSpc>
                <a:spcPct val="90000"/>
              </a:lnSpc>
              <a:spcBef>
                <a:spcPct val="0"/>
              </a:spcBef>
              <a:spcAft>
                <a:spcPct val="20000"/>
              </a:spcAft>
              <a:buClrTx/>
              <a:buSzTx/>
              <a:buFontTx/>
              <a:buNone/>
              <a:tabLst/>
              <a:defRPr/>
            </a:pPr>
            <a:r>
              <a:rPr kumimoji="0" lang="en-GB"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t>
            </a:r>
            <a:r>
              <a:rPr kumimoji="0" lang="en-GB" sz="2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Luke 8:24</a:t>
            </a:r>
            <a:r>
              <a:rPr kumimoji="0" lang="en-GB"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6D3E0398-1F06-CE98-A96F-FF5D38D7B9FB}"/>
              </a:ext>
            </a:extLst>
          </p:cNvPr>
          <p:cNvSpPr/>
          <p:nvPr/>
        </p:nvSpPr>
        <p:spPr>
          <a:xfrm>
            <a:off x="5334000" y="5313872"/>
            <a:ext cx="6398029" cy="781242"/>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TEXT:</a:t>
            </a:r>
            <a:r>
              <a:rPr kumimoji="0" lang="en-GB" sz="28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Matthew 14:22-36; Luke 8:22-25</a:t>
            </a:r>
            <a:endPar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D9F051B8-F0B5-447E-95D2-50D7C5370FB1}"/>
              </a:ext>
            </a:extLst>
          </p:cNvPr>
          <p:cNvSpPr txBox="1">
            <a:spLocks/>
          </p:cNvSpPr>
          <p:nvPr/>
        </p:nvSpPr>
        <p:spPr>
          <a:xfrm>
            <a:off x="486463" y="561942"/>
            <a:ext cx="4044462" cy="1439135"/>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1" i="0" u="none" strike="noStrike" kern="1200" cap="none" spc="0" normalizeH="0" baseline="0" noProof="0" dirty="0">
                <a:ln>
                  <a:noFill/>
                </a:ln>
                <a:solidFill>
                  <a:prstClr val="white"/>
                </a:solidFill>
                <a:effectLst/>
                <a:uLnTx/>
                <a:uFillTx/>
                <a:latin typeface="Cambria" charset="0"/>
                <a:ea typeface="+mj-ea"/>
                <a:cs typeface="+mj-cs"/>
              </a:rPr>
              <a:t>STS STUDY FOR NEXT WEEK</a:t>
            </a:r>
            <a:r>
              <a:rPr kumimoji="0" lang="en-US" altLang="en-US" sz="4800" b="1" i="0" u="none" strike="noStrike" kern="1200" cap="none" spc="0" normalizeH="0" baseline="0" noProof="0" dirty="0">
                <a:ln>
                  <a:noFill/>
                </a:ln>
                <a:solidFill>
                  <a:prstClr val="white"/>
                </a:solidFill>
                <a:effectLst/>
                <a:uLnTx/>
                <a:uFillTx/>
                <a:latin typeface="Cambria" charset="0"/>
                <a:ea typeface="+mj-ea"/>
                <a:cs typeface="+mj-cs"/>
              </a:rPr>
              <a:t>:</a:t>
            </a:r>
            <a:endParaRPr kumimoji="0" lang="x-none" sz="48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1662092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16715-35B8-71B3-9733-BE35C9E4A5F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9F9E0CE-18FA-ACA5-9504-10838ABACDA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39B2213-8E7C-00A2-95C7-C2C8F6704F18}"/>
              </a:ext>
            </a:extLst>
          </p:cNvPr>
          <p:cNvPicPr>
            <a:picLocks noChangeAspect="1"/>
          </p:cNvPicPr>
          <p:nvPr/>
        </p:nvPicPr>
        <p:blipFill>
          <a:blip r:embed="rId2"/>
          <a:stretch>
            <a:fillRect/>
          </a:stretch>
        </p:blipFill>
        <p:spPr>
          <a:xfrm>
            <a:off x="16047" y="0"/>
            <a:ext cx="12159905" cy="6858000"/>
          </a:xfrm>
          <a:prstGeom prst="rect">
            <a:avLst/>
          </a:prstGeom>
        </p:spPr>
      </p:pic>
    </p:spTree>
    <p:extLst>
      <p:ext uri="{BB962C8B-B14F-4D97-AF65-F5344CB8AC3E}">
        <p14:creationId xmlns:p14="http://schemas.microsoft.com/office/powerpoint/2010/main" val="1968048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D80E6-95BD-F0FA-E8B3-512A4751B45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D7DE058-39BA-6D33-C478-A536FD2B76B5}"/>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6C15E3DE-953D-A00E-A183-DB09FC9E57B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16524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77599-735A-715B-80C3-DF41A51FA4F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A66A7B6-642A-54E4-5B05-64D414E19715}"/>
              </a:ext>
            </a:extLst>
          </p:cNvPr>
          <p:cNvSpPr>
            <a:spLocks noGrp="1"/>
          </p:cNvSpPr>
          <p:nvPr>
            <p:ph idx="1"/>
          </p:nvPr>
        </p:nvSpPr>
        <p:spPr/>
        <p:txBody>
          <a:bodyPr/>
          <a:lstStyle/>
          <a:p>
            <a:endParaRPr lang="en-GB" dirty="0"/>
          </a:p>
        </p:txBody>
      </p:sp>
      <p:pic>
        <p:nvPicPr>
          <p:cNvPr id="6" name="Picture 5">
            <a:extLst>
              <a:ext uri="{FF2B5EF4-FFF2-40B4-BE49-F238E27FC236}">
                <a16:creationId xmlns:a16="http://schemas.microsoft.com/office/drawing/2014/main" id="{D68E1954-223E-0C90-DEE1-0D7C76F85606}"/>
              </a:ext>
            </a:extLst>
          </p:cNvPr>
          <p:cNvPicPr>
            <a:picLocks noChangeAspect="1"/>
          </p:cNvPicPr>
          <p:nvPr/>
        </p:nvPicPr>
        <p:blipFill>
          <a:blip r:embed="rId3"/>
          <a:stretch>
            <a:fillRect/>
          </a:stretch>
        </p:blipFill>
        <p:spPr>
          <a:xfrm>
            <a:off x="1822860" y="5670217"/>
            <a:ext cx="7380134" cy="317628"/>
          </a:xfrm>
          <a:prstGeom prst="rect">
            <a:avLst/>
          </a:prstGeom>
        </p:spPr>
      </p:pic>
      <p:sp>
        <p:nvSpPr>
          <p:cNvPr id="8" name="TextBox 7">
            <a:extLst>
              <a:ext uri="{FF2B5EF4-FFF2-40B4-BE49-F238E27FC236}">
                <a16:creationId xmlns:a16="http://schemas.microsoft.com/office/drawing/2014/main" id="{38E643DE-57B4-BD9E-83FB-42645AB0AE16}"/>
              </a:ext>
            </a:extLst>
          </p:cNvPr>
          <p:cNvSpPr txBox="1"/>
          <p:nvPr/>
        </p:nvSpPr>
        <p:spPr>
          <a:xfrm>
            <a:off x="2084439" y="5628976"/>
            <a:ext cx="845574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srgbClr val="ED7D31">
                    <a:lumMod val="40000"/>
                    <a:lumOff val="60000"/>
                  </a:srgbClr>
                </a:solidFill>
                <a:effectLst/>
                <a:uLnTx/>
                <a:uFillTx/>
                <a:latin typeface="ADLaM Display" panose="02010000000000000000" pitchFamily="2" charset="0"/>
                <a:ea typeface="ADLaM Display" panose="02010000000000000000" pitchFamily="2" charset="0"/>
                <a:cs typeface="ADLaM Display" panose="02010000000000000000" pitchFamily="2" charset="0"/>
              </a:rPr>
              <a:t>NH Conference Centre Koningshof, Locht 113a Veldhoven</a:t>
            </a:r>
            <a:endParaRPr kumimoji="0" lang="en-GB" sz="1400" b="0" i="0" u="none" strike="noStrike" kern="1200" cap="none" spc="0" normalizeH="0" baseline="0" noProof="0" dirty="0">
              <a:ln>
                <a:noFill/>
              </a:ln>
              <a:solidFill>
                <a:srgbClr val="ED7D31">
                  <a:lumMod val="40000"/>
                  <a:lumOff val="60000"/>
                </a:srgbClr>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p:txBody>
      </p:sp>
      <p:pic>
        <p:nvPicPr>
          <p:cNvPr id="12" name="Picture 11">
            <a:extLst>
              <a:ext uri="{FF2B5EF4-FFF2-40B4-BE49-F238E27FC236}">
                <a16:creationId xmlns:a16="http://schemas.microsoft.com/office/drawing/2014/main" id="{854ACE16-C56A-6CC8-38DE-34535C7BE77F}"/>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90529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CC23-2B31-84CD-7B40-675ECC53656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F399742-E210-BB44-53B3-1454808344C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5865EFCE-1848-BA52-F6A6-C9B71B1565E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927463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icrophone&#10;&#10;Description automatically generated">
            <a:extLst>
              <a:ext uri="{FF2B5EF4-FFF2-40B4-BE49-F238E27FC236}">
                <a16:creationId xmlns:a16="http://schemas.microsoft.com/office/drawing/2014/main" id="{2EFE78B7-C87A-468F-90AC-26A75A291CE5}"/>
              </a:ext>
            </a:extLst>
          </p:cNvPr>
          <p:cNvPicPr>
            <a:picLocks noChangeAspect="1"/>
          </p:cNvPicPr>
          <p:nvPr/>
        </p:nvPicPr>
        <p:blipFill rotWithShape="1">
          <a:blip r:embed="rId2"/>
          <a:srcRect t="5375" b="9074"/>
          <a:stretch/>
        </p:blipFill>
        <p:spPr>
          <a:xfrm>
            <a:off x="1" y="0"/>
            <a:ext cx="12191999" cy="6857990"/>
          </a:xfrm>
          <a:prstGeom prst="rect">
            <a:avLst/>
          </a:prstGeom>
        </p:spPr>
      </p:pic>
      <p:sp>
        <p:nvSpPr>
          <p:cNvPr id="2" name="Title 1">
            <a:extLst>
              <a:ext uri="{FF2B5EF4-FFF2-40B4-BE49-F238E27FC236}">
                <a16:creationId xmlns:a16="http://schemas.microsoft.com/office/drawing/2014/main" id="{53DF9BBD-46EB-4414-8A00-381669DD3CB8}"/>
              </a:ext>
            </a:extLst>
          </p:cNvPr>
          <p:cNvSpPr>
            <a:spLocks noGrp="1"/>
          </p:cNvSpPr>
          <p:nvPr>
            <p:ph type="title"/>
          </p:nvPr>
        </p:nvSpPr>
        <p:spPr>
          <a:xfrm>
            <a:off x="4176166" y="2591344"/>
            <a:ext cx="5806034" cy="1165649"/>
          </a:xfrm>
        </p:spPr>
        <p:txBody>
          <a:bodyPr vert="horz" lIns="91440" tIns="45720" rIns="91440" bIns="45720" rtlCol="0" anchor="b">
            <a:normAutofit/>
          </a:bodyPr>
          <a:lstStyle/>
          <a:p>
            <a:pPr algn="ctr"/>
            <a:r>
              <a:rPr lang="en-US" sz="6700" b="1" dirty="0">
                <a:solidFill>
                  <a:srgbClr val="FFFFFF"/>
                </a:solidFill>
                <a:effectLst>
                  <a:outerShdw blurRad="38100" dist="38100" dir="2700000" algn="tl">
                    <a:srgbClr val="000000">
                      <a:alpha val="43137"/>
                    </a:srgbClr>
                  </a:outerShdw>
                </a:effectLst>
                <a:latin typeface="+mn-lt"/>
                <a:cs typeface="Cavolini" panose="03000502040302020204" pitchFamily="66" charset="0"/>
              </a:rPr>
              <a:t>CHOIR</a:t>
            </a:r>
            <a:endParaRPr lang="en-US" sz="6000" b="1" dirty="0">
              <a:solidFill>
                <a:srgbClr val="FFFFFF"/>
              </a:solidFill>
              <a:effectLst>
                <a:outerShdw blurRad="38100" dist="38100" dir="2700000" algn="tl">
                  <a:srgbClr val="000000">
                    <a:alpha val="43137"/>
                  </a:srgbClr>
                </a:outerShdw>
              </a:effectLst>
              <a:latin typeface="+mn-lt"/>
              <a:cs typeface="Cavolini" panose="03000502040302020204" pitchFamily="66" charset="0"/>
            </a:endParaRPr>
          </a:p>
        </p:txBody>
      </p:sp>
      <p:pic>
        <p:nvPicPr>
          <p:cNvPr id="6" name="Picture 5" descr="Logo&#10;&#10;Description automatically generated">
            <a:extLst>
              <a:ext uri="{FF2B5EF4-FFF2-40B4-BE49-F238E27FC236}">
                <a16:creationId xmlns:a16="http://schemas.microsoft.com/office/drawing/2014/main" id="{F3C6D33F-7F6D-8AB0-22A8-5AB06950C9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590145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GB" altLang="en-US" sz="4000" b="1" i="0" u="none" strike="noStrike" kern="1200" cap="none" spc="0" normalizeH="0" baseline="0" noProof="0">
                <a:ln>
                  <a:noFill/>
                </a:ln>
                <a:solidFill>
                  <a:srgbClr val="FFFFFF"/>
                </a:solidFill>
                <a:effectLst/>
                <a:uLnTx/>
                <a:uFillTx/>
                <a:latin typeface="Cambria" charset="0"/>
                <a:ea typeface="+mj-ea"/>
                <a:cs typeface="+mj-cs"/>
              </a:rPr>
              <a:t>CONNECTION TO GCK</a:t>
            </a:r>
            <a:endParaRPr kumimoji="0" lang="en-US" sz="4000" b="0"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pic>
        <p:nvPicPr>
          <p:cNvPr id="4" name="Picture 3">
            <a:extLst>
              <a:ext uri="{FF2B5EF4-FFF2-40B4-BE49-F238E27FC236}">
                <a16:creationId xmlns:a16="http://schemas.microsoft.com/office/drawing/2014/main" id="{03ABED72-C9B9-25D4-4DA7-7A53325CC63D}"/>
              </a:ext>
            </a:extLst>
          </p:cNvPr>
          <p:cNvPicPr>
            <a:picLocks noChangeAspect="1"/>
          </p:cNvPicPr>
          <p:nvPr/>
        </p:nvPicPr>
        <p:blipFill>
          <a:blip r:embed="rId3"/>
          <a:stretch>
            <a:fillRect/>
          </a:stretch>
        </p:blipFill>
        <p:spPr>
          <a:xfrm>
            <a:off x="0" y="1434790"/>
            <a:ext cx="12192000" cy="5423210"/>
          </a:xfrm>
          <a:prstGeom prst="rect">
            <a:avLst/>
          </a:prstGeom>
        </p:spPr>
      </p:pic>
    </p:spTree>
    <p:extLst>
      <p:ext uri="{BB962C8B-B14F-4D97-AF65-F5344CB8AC3E}">
        <p14:creationId xmlns:p14="http://schemas.microsoft.com/office/powerpoint/2010/main" val="1010605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Hand reaching out to sun">
            <a:extLst>
              <a:ext uri="{FF2B5EF4-FFF2-40B4-BE49-F238E27FC236}">
                <a16:creationId xmlns:a16="http://schemas.microsoft.com/office/drawing/2014/main" id="{26097FE4-2B26-C222-92BA-FCCB2C29F6F9}"/>
              </a:ext>
            </a:extLst>
          </p:cNvPr>
          <p:cNvPicPr>
            <a:picLocks noChangeAspect="1"/>
          </p:cNvPicPr>
          <p:nvPr/>
        </p:nvPicPr>
        <p:blipFill rotWithShape="1">
          <a:blip r:embed="rId2"/>
          <a:srcRect b="16045"/>
          <a:stretch/>
        </p:blipFill>
        <p:spPr>
          <a:xfrm>
            <a:off x="-3047" y="10"/>
            <a:ext cx="12191999" cy="6857990"/>
          </a:xfrm>
          <a:prstGeom prst="rect">
            <a:avLst/>
          </a:prstGeom>
        </p:spPr>
      </p:pic>
      <p:sp>
        <p:nvSpPr>
          <p:cNvPr id="2" name="Title 1">
            <a:extLst>
              <a:ext uri="{FF2B5EF4-FFF2-40B4-BE49-F238E27FC236}">
                <a16:creationId xmlns:a16="http://schemas.microsoft.com/office/drawing/2014/main" id="{429B5823-1150-42AE-9D71-4259F2632019}"/>
              </a:ext>
            </a:extLst>
          </p:cNvPr>
          <p:cNvSpPr>
            <a:spLocks noGrp="1"/>
          </p:cNvSpPr>
          <p:nvPr>
            <p:ph type="title" idx="4294967295"/>
          </p:nvPr>
        </p:nvSpPr>
        <p:spPr>
          <a:xfrm>
            <a:off x="894069" y="2809187"/>
            <a:ext cx="10058400" cy="1430505"/>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TIME TO PRAY</a:t>
            </a:r>
          </a:p>
        </p:txBody>
      </p:sp>
      <p:pic>
        <p:nvPicPr>
          <p:cNvPr id="3" name="Picture 2" descr="Logo&#10;&#10;Description automatically generated">
            <a:extLst>
              <a:ext uri="{FF2B5EF4-FFF2-40B4-BE49-F238E27FC236}">
                <a16:creationId xmlns:a16="http://schemas.microsoft.com/office/drawing/2014/main" id="{311FA8E7-B697-2099-8CA6-1368AB939A5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99818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a:cs typeface="Arial"/>
              </a:rPr>
              <a:t>DOES JESUS CARE? [GHS 196]</a:t>
            </a:r>
          </a:p>
        </p:txBody>
      </p:sp>
      <p:grpSp>
        <p:nvGrpSpPr>
          <p:cNvPr id="3" name="Group 2"/>
          <p:cNvGrpSpPr/>
          <p:nvPr/>
        </p:nvGrpSpPr>
        <p:grpSpPr>
          <a:xfrm>
            <a:off x="243372" y="1656012"/>
            <a:ext cx="11948629" cy="4616648"/>
            <a:chOff x="257130" y="1719391"/>
            <a:chExt cx="10547818" cy="4616648"/>
          </a:xfrm>
        </p:grpSpPr>
        <p:sp>
          <p:nvSpPr>
            <p:cNvPr id="14339" name="TextBox 1"/>
            <p:cNvSpPr txBox="1">
              <a:spLocks noChangeArrowheads="1"/>
            </p:cNvSpPr>
            <p:nvPr/>
          </p:nvSpPr>
          <p:spPr bwMode="auto">
            <a:xfrm>
              <a:off x="907147" y="1719391"/>
              <a:ext cx="9897801"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Does Jesus care when my heart is pained</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Too deeply for mirth or song;</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As the burdens press, and the cares distress,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And the way grows weary and long?</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620958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842655"/>
            <a:ext cx="9329574"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 yes, He cares, I know He cares,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His heart is touched with my grief;</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When the days are weary,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long night dreary,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know my Saviour cares.</a:t>
            </a:r>
          </a:p>
        </p:txBody>
      </p:sp>
    </p:spTree>
    <p:extLst>
      <p:ext uri="{BB962C8B-B14F-4D97-AF65-F5344CB8AC3E}">
        <p14:creationId xmlns:p14="http://schemas.microsoft.com/office/powerpoint/2010/main" val="3597915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a:cs typeface="Arial"/>
              </a:rPr>
              <a:t>DOES JESUS CARE? [GHS 196]</a:t>
            </a:r>
            <a:endParaRPr lang="en-US">
              <a:solidFill>
                <a:schemeClr val="bg1"/>
              </a:solidFill>
              <a:latin typeface="Arial"/>
              <a:cs typeface="Arial"/>
            </a:endParaRPr>
          </a:p>
        </p:txBody>
      </p:sp>
      <p:grpSp>
        <p:nvGrpSpPr>
          <p:cNvPr id="3" name="Group 2"/>
          <p:cNvGrpSpPr/>
          <p:nvPr/>
        </p:nvGrpSpPr>
        <p:grpSpPr>
          <a:xfrm>
            <a:off x="243372" y="1656012"/>
            <a:ext cx="11948629" cy="3939540"/>
            <a:chOff x="257130" y="1719391"/>
            <a:chExt cx="10547818" cy="3939540"/>
          </a:xfrm>
        </p:grpSpPr>
        <p:sp>
          <p:nvSpPr>
            <p:cNvPr id="14339" name="TextBox 1"/>
            <p:cNvSpPr txBox="1">
              <a:spLocks noChangeArrowheads="1"/>
            </p:cNvSpPr>
            <p:nvPr/>
          </p:nvSpPr>
          <p:spPr bwMode="auto">
            <a:xfrm>
              <a:off x="907147" y="1719391"/>
              <a:ext cx="9897801"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Does Jesus care when my way is dark</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With a nameless dread and fear?</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As the daylight fades into deep night shades,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Does He care enough to be near?</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584125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842655"/>
            <a:ext cx="9329574"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 yes, He cares, I know He cares,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His heart is touched with my grief;</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When the days are weary,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long night dreary,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know my Saviour cares.</a:t>
            </a:r>
          </a:p>
        </p:txBody>
      </p:sp>
    </p:spTree>
    <p:extLst>
      <p:ext uri="{BB962C8B-B14F-4D97-AF65-F5344CB8AC3E}">
        <p14:creationId xmlns:p14="http://schemas.microsoft.com/office/powerpoint/2010/main" val="1573607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a:cs typeface="Arial"/>
              </a:rPr>
              <a:t>DOES JESUS CARE? [GHS 196]</a:t>
            </a:r>
            <a:endParaRPr lang="en-US">
              <a:solidFill>
                <a:schemeClr val="bg1"/>
              </a:solidFill>
              <a:latin typeface="Arial"/>
              <a:cs typeface="Arial"/>
            </a:endParaRPr>
          </a:p>
        </p:txBody>
      </p:sp>
      <p:grpSp>
        <p:nvGrpSpPr>
          <p:cNvPr id="3" name="Group 2"/>
          <p:cNvGrpSpPr/>
          <p:nvPr/>
        </p:nvGrpSpPr>
        <p:grpSpPr>
          <a:xfrm>
            <a:off x="243372" y="1656012"/>
            <a:ext cx="11948629" cy="3939540"/>
            <a:chOff x="257130" y="1719391"/>
            <a:chExt cx="10547818" cy="3939540"/>
          </a:xfrm>
        </p:grpSpPr>
        <p:sp>
          <p:nvSpPr>
            <p:cNvPr id="14339" name="TextBox 1"/>
            <p:cNvSpPr txBox="1">
              <a:spLocks noChangeArrowheads="1"/>
            </p:cNvSpPr>
            <p:nvPr/>
          </p:nvSpPr>
          <p:spPr bwMode="auto">
            <a:xfrm>
              <a:off x="907147" y="1719391"/>
              <a:ext cx="9897801"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Does Jesus care when I’ve tried and failed</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To resist some temptation strong;</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When for my deep grief there is no relief,</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Though my tears flow all the night long?</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4161914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842655"/>
            <a:ext cx="9329574"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 yes, He cares, I know He cares,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His heart is touched with my grief;</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When the days are weary,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long night dreary,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know my Saviour cares.</a:t>
            </a:r>
          </a:p>
        </p:txBody>
      </p:sp>
    </p:spTree>
    <p:extLst>
      <p:ext uri="{BB962C8B-B14F-4D97-AF65-F5344CB8AC3E}">
        <p14:creationId xmlns:p14="http://schemas.microsoft.com/office/powerpoint/2010/main" val="2443608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Retrospect</Template>
  <TotalTime>9412</TotalTime>
  <Words>1224</Words>
  <Application>Microsoft Office PowerPoint</Application>
  <PresentationFormat>Widescreen</PresentationFormat>
  <Paragraphs>172</Paragraphs>
  <Slides>39</Slides>
  <Notes>17</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39</vt:i4>
      </vt:variant>
    </vt:vector>
  </HeadingPairs>
  <TitlesOfParts>
    <vt:vector size="55" baseType="lpstr">
      <vt:lpstr>ADLaM Display</vt:lpstr>
      <vt:lpstr>Aptos</vt:lpstr>
      <vt:lpstr>Arial</vt:lpstr>
      <vt:lpstr>Bell MT</vt:lpstr>
      <vt:lpstr>Calibri</vt:lpstr>
      <vt:lpstr>Calibri (Body)</vt:lpstr>
      <vt:lpstr>Calibri Light</vt:lpstr>
      <vt:lpstr>Cambria</vt:lpstr>
      <vt:lpstr>Candara</vt:lpstr>
      <vt:lpstr>Times New Roman</vt:lpstr>
      <vt:lpstr>Office Theme</vt:lpstr>
      <vt:lpstr>1_Office Theme</vt:lpstr>
      <vt:lpstr>2_Office Theme</vt:lpstr>
      <vt:lpstr>3_Office Theme</vt:lpstr>
      <vt:lpstr>1_Template_Netherlands</vt:lpstr>
      <vt:lpstr>4_Office Theme</vt:lpstr>
      <vt:lpstr>PowerPoint Presentation</vt:lpstr>
      <vt:lpstr>PowerPoint Presentation</vt:lpstr>
      <vt:lpstr>HYMN</vt:lpstr>
      <vt:lpstr>DOES JESUS CARE? [GHS 196]</vt:lpstr>
      <vt:lpstr>PowerPoint Presentation</vt:lpstr>
      <vt:lpstr>DOES JESUS CARE? [GHS 196]</vt:lpstr>
      <vt:lpstr>PowerPoint Presentation</vt:lpstr>
      <vt:lpstr>DOES JESUS CARE? [GHS 196]</vt:lpstr>
      <vt:lpstr>PowerPoint Presentation</vt:lpstr>
      <vt:lpstr>DOES JESUS CARE? [GHS 196]</vt:lpstr>
      <vt:lpstr>PowerPoint Presentation</vt:lpstr>
      <vt:lpstr>SEARCH THE SCRIPTURES</vt:lpstr>
      <vt:lpstr>REVIEW OF THE ASSIGNMENT FROM LAST STUDY</vt:lpstr>
      <vt:lpstr> LESSON 34: Christ Feeds the Multitudes</vt:lpstr>
      <vt:lpstr>INTRODUCTION</vt:lpstr>
      <vt:lpstr>Christ Feeds the Multitudes</vt:lpstr>
      <vt:lpstr>QUESTION 1</vt:lpstr>
      <vt:lpstr>QUESTION 2</vt:lpstr>
      <vt:lpstr>QUESTION 3</vt:lpstr>
      <vt:lpstr>QUESTION 4</vt:lpstr>
      <vt:lpstr>QUESTION 5</vt:lpstr>
      <vt:lpstr>QUESTION 6</vt:lpstr>
      <vt:lpstr>QUESTION 7</vt:lpstr>
      <vt:lpstr>CONCLUSION</vt:lpstr>
      <vt:lpstr>ASSIGNMENT</vt:lpstr>
      <vt:lpstr>SEARCH THE SCRIPTURES SUMMARY</vt:lpstr>
      <vt:lpstr>PowerPoint Presentation</vt:lpstr>
      <vt:lpstr>PowerPoint Presentation</vt:lpstr>
      <vt:lpstr>PowerPoint Presentation</vt:lpstr>
      <vt:lpstr>PowerPoint Presentation</vt:lpstr>
      <vt:lpstr>PowerPoint Presentation</vt:lpstr>
      <vt:lpstr>  LESSON 35:  Christ’s Power over Nature</vt:lpstr>
      <vt:lpstr>PowerPoint Presentation</vt:lpstr>
      <vt:lpstr>PowerPoint Presentation</vt:lpstr>
      <vt:lpstr>PowerPoint Presentation</vt:lpstr>
      <vt:lpstr>PowerPoint Presentation</vt:lpstr>
      <vt:lpstr>CHOIR</vt:lpstr>
      <vt:lpstr>PowerPoint Presentation</vt:lpstr>
      <vt:lpstr>TIME TO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DCLM NL</dc:creator>
  <cp:lastModifiedBy>DCLM NL IT Support</cp:lastModifiedBy>
  <cp:revision>579</cp:revision>
  <dcterms:created xsi:type="dcterms:W3CDTF">2023-01-06T14:44:39Z</dcterms:created>
  <dcterms:modified xsi:type="dcterms:W3CDTF">2026-08-25T17:32:56Z</dcterms:modified>
</cp:coreProperties>
</file>