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xml" ContentType="application/vnd.openxmlformats-officedocument.presentationml.notesSlide+xml"/>
  <Override PartName="/ppt/theme/themeOverride1.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56" r:id="rId6"/>
  </p:sldMasterIdLst>
  <p:notesMasterIdLst>
    <p:notesMasterId r:id="rId51"/>
  </p:notesMasterIdLst>
  <p:sldIdLst>
    <p:sldId id="4219" r:id="rId7"/>
    <p:sldId id="2091" r:id="rId8"/>
    <p:sldId id="2092" r:id="rId9"/>
    <p:sldId id="2093" r:id="rId10"/>
    <p:sldId id="2101" r:id="rId11"/>
    <p:sldId id="2102" r:id="rId12"/>
    <p:sldId id="2103" r:id="rId13"/>
    <p:sldId id="2104" r:id="rId14"/>
    <p:sldId id="256" r:id="rId15"/>
    <p:sldId id="265" r:id="rId16"/>
    <p:sldId id="257" r:id="rId17"/>
    <p:sldId id="266" r:id="rId18"/>
    <p:sldId id="260" r:id="rId19"/>
    <p:sldId id="259" r:id="rId20"/>
    <p:sldId id="275" r:id="rId21"/>
    <p:sldId id="272" r:id="rId22"/>
    <p:sldId id="261" r:id="rId23"/>
    <p:sldId id="4524" r:id="rId24"/>
    <p:sldId id="276" r:id="rId25"/>
    <p:sldId id="277" r:id="rId26"/>
    <p:sldId id="258" r:id="rId27"/>
    <p:sldId id="278" r:id="rId28"/>
    <p:sldId id="3211" r:id="rId29"/>
    <p:sldId id="3200" r:id="rId30"/>
    <p:sldId id="3201" r:id="rId31"/>
    <p:sldId id="4231" r:id="rId32"/>
    <p:sldId id="3163" r:id="rId33"/>
    <p:sldId id="4493" r:id="rId34"/>
    <p:sldId id="4521" r:id="rId35"/>
    <p:sldId id="4525" r:id="rId36"/>
    <p:sldId id="4523" r:id="rId37"/>
    <p:sldId id="4439" r:id="rId38"/>
    <p:sldId id="4522" r:id="rId39"/>
    <p:sldId id="4104" r:id="rId40"/>
    <p:sldId id="269" r:id="rId41"/>
    <p:sldId id="270" r:id="rId42"/>
    <p:sldId id="274" r:id="rId43"/>
    <p:sldId id="292" r:id="rId44"/>
    <p:sldId id="293" r:id="rId45"/>
    <p:sldId id="294" r:id="rId46"/>
    <p:sldId id="295" r:id="rId47"/>
    <p:sldId id="3627" r:id="rId48"/>
    <p:sldId id="3204" r:id="rId49"/>
    <p:sldId id="2089"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E978"/>
    <a:srgbClr val="FFDA8F"/>
    <a:srgbClr val="001B50"/>
    <a:srgbClr val="000A1E"/>
    <a:srgbClr val="FF99FF"/>
    <a:srgbClr val="FFCCFF"/>
    <a:srgbClr val="F1EBF1"/>
    <a:srgbClr val="80350E"/>
    <a:srgbClr val="3333FF"/>
    <a:srgbClr val="A9A94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189" autoAdjust="0"/>
    <p:restoredTop sz="71896" autoAdjust="0"/>
  </p:normalViewPr>
  <p:slideViewPr>
    <p:cSldViewPr snapToGrid="0">
      <p:cViewPr varScale="1">
        <p:scale>
          <a:sx n="74" d="100"/>
          <a:sy n="74" d="100"/>
        </p:scale>
        <p:origin x="77" y="235"/>
      </p:cViewPr>
      <p:guideLst/>
    </p:cSldViewPr>
  </p:slid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viewProps" Target="viewProps.xml"/><Relationship Id="rId5" Type="http://schemas.openxmlformats.org/officeDocument/2006/relationships/slideMaster" Target="slideMasters/slideMaster5.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microsoft.com/office/2018/10/relationships/authors" Target="authors.xml"/><Relationship Id="rId8" Type="http://schemas.openxmlformats.org/officeDocument/2006/relationships/slide" Target="slides/slide2.xml"/><Relationship Id="rId51"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s>
</file>

<file path=ppt/diagrams/_rels/data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s>
</file>

<file path=ppt/diagrams/_rels/drawing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 loCatId="hierarchy" qsTypeId="urn:microsoft.com/office/officeart/2005/8/quickstyle/simple1" qsCatId="simple" csTypeId="urn:microsoft.com/office/officeart/2005/8/colors/accent0_3" csCatId="mainScheme" phldr="1"/>
      <dgm:spPr/>
      <dgm:t>
        <a:bodyPr/>
        <a:lstStyle/>
        <a:p>
          <a:endParaRPr lang="en-US"/>
        </a:p>
      </dgm:t>
    </dgm:pt>
    <dgm:pt modelId="{60B4422F-B5F1-45C8-8FA5-66CA47A48205}">
      <dgm:prSet custT="1"/>
      <dgm:spPr/>
      <dgm:t>
        <a:bodyPr/>
        <a:lstStyle/>
        <a:p>
          <a:pPr algn="ctr" rtl="0">
            <a:lnSpc>
              <a:spcPct val="90000"/>
            </a:lnSpc>
          </a:pPr>
          <a:r>
            <a:rPr lang="en-US" sz="3200" b="1" i="0" dirty="0">
              <a:effectLst/>
              <a:latin typeface="Calibri" panose="020F0502020204030204"/>
              <a:ea typeface="+mn-ea"/>
              <a:cs typeface="+mn-cs"/>
            </a:rPr>
            <a:t>From our text, what convinced the disciples about Christ’s deity?</a:t>
          </a:r>
          <a:r>
            <a:rPr lang="en-US" sz="3200" b="1" i="1" dirty="0">
              <a:effectLst/>
              <a:latin typeface="Calibri"/>
              <a:ea typeface="+mn-ea"/>
              <a:cs typeface="+mn-cs"/>
            </a:rPr>
            <a:t> </a:t>
          </a:r>
        </a:p>
        <a:p>
          <a:pPr algn="ctr" rtl="0">
            <a:lnSpc>
              <a:spcPct val="90000"/>
            </a:lnSpc>
          </a:pPr>
          <a:r>
            <a:rPr lang="en-US" sz="3200" b="0" i="1" dirty="0">
              <a:effectLst/>
              <a:latin typeface="Calibri"/>
              <a:ea typeface="+mn-ea"/>
              <a:cs typeface="+mn-cs"/>
            </a:rPr>
            <a:t>Luke 8:24,25; Matt 14:29-33</a:t>
          </a:r>
          <a:endParaRPr lang="en-GB" sz="3200" b="0" i="1" dirty="0">
            <a:effectLst/>
            <a:latin typeface="Calibri"/>
            <a:ea typeface="+mn-ea"/>
            <a:cs typeface="+mn-cs"/>
          </a:endParaRPr>
        </a:p>
      </dgm:t>
    </dgm:pt>
    <dgm:pt modelId="{8B714856-D08B-41FD-BF3A-5E4B3859D26F}" type="sibTrans" cxnId="{9F59A7B3-BF21-4418-908C-1DDE699B7CCC}">
      <dgm:prSet/>
      <dgm:spPr/>
      <dgm:t>
        <a:bodyPr/>
        <a:lstStyle/>
        <a:p>
          <a:endParaRPr lang="en-US"/>
        </a:p>
      </dgm:t>
    </dgm:pt>
    <dgm:pt modelId="{9E84C169-3ED9-436C-BE7D-98EA155ECFDB}" type="parTrans" cxnId="{9F59A7B3-BF21-4418-908C-1DDE699B7CCC}">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537B1940-97D5-4951-A392-F1934EB9ADA6}" type="presOf" srcId="{60B4422F-B5F1-45C8-8FA5-66CA47A48205}" destId="{DDCA46C2-3612-464D-9F92-813CC60D482F}" srcOrd="0" destOrd="0" presId="urn:microsoft.com/office/officeart/2005/8/layout/hierarchy1"/>
    <dgm:cxn modelId="{9F59A7B3-BF21-4418-908C-1DDE699B7CCC}" srcId="{49828610-9B16-48BE-81A5-8175BFC125E8}" destId="{60B4422F-B5F1-45C8-8FA5-66CA47A48205}" srcOrd="0" destOrd="0" parTransId="{9E84C169-3ED9-436C-BE7D-98EA155ECFDB}" sibTransId="{8B714856-D08B-41FD-BF3A-5E4B3859D26F}"/>
    <dgm:cxn modelId="{141E69BA-347D-467A-A14C-47477543C8ED}" type="presOf" srcId="{49828610-9B16-48BE-81A5-8175BFC125E8}" destId="{7BC538D0-47AE-414F-9DE4-F18E62186D5B}" srcOrd="0" destOrd="0" presId="urn:microsoft.com/office/officeart/2005/8/layout/hierarchy1"/>
    <dgm:cxn modelId="{4536B221-6F1B-459B-83C2-3FAAF3CAEB03}" type="presParOf" srcId="{7BC538D0-47AE-414F-9DE4-F18E62186D5B}" destId="{A5087579-C124-49EC-86E7-A232783731D9}" srcOrd="0" destOrd="0" presId="urn:microsoft.com/office/officeart/2005/8/layout/hierarchy1"/>
    <dgm:cxn modelId="{C53FA442-3FE6-4831-A61B-21030A4AC800}" type="presParOf" srcId="{A5087579-C124-49EC-86E7-A232783731D9}" destId="{E432CA65-1FEE-4816-920D-95060379FF5B}" srcOrd="0" destOrd="0" presId="urn:microsoft.com/office/officeart/2005/8/layout/hierarchy1"/>
    <dgm:cxn modelId="{B45BD7ED-5E31-48F8-B617-2A99858F3C30}" type="presParOf" srcId="{E432CA65-1FEE-4816-920D-95060379FF5B}" destId="{A31D16F8-974D-4512-94F2-E4F4716BC42E}" srcOrd="0" destOrd="0" presId="urn:microsoft.com/office/officeart/2005/8/layout/hierarchy1"/>
    <dgm:cxn modelId="{85A86302-54A0-43D1-B62A-3FBFF0A4572B}" type="presParOf" srcId="{E432CA65-1FEE-4816-920D-95060379FF5B}" destId="{DDCA46C2-3612-464D-9F92-813CC60D482F}" srcOrd="1" destOrd="0" presId="urn:microsoft.com/office/officeart/2005/8/layout/hierarchy1"/>
    <dgm:cxn modelId="{8FC034EA-ABA2-4D3E-A24D-550C95A67EBA}" type="presParOf" srcId="{A5087579-C124-49EC-86E7-A232783731D9}" destId="{39243EBB-08C3-40AD-9EBD-DFB2E309673B}"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 loCatId="hierarchy" qsTypeId="urn:microsoft.com/office/officeart/2005/8/quickstyle/simple1" qsCatId="simple" csTypeId="urn:microsoft.com/office/officeart/2005/8/colors/accent0_3" csCatId="mainScheme" phldr="1"/>
      <dgm:spPr/>
      <dgm:t>
        <a:bodyPr/>
        <a:lstStyle/>
        <a:p>
          <a:endParaRPr lang="en-US"/>
        </a:p>
      </dgm:t>
    </dgm:pt>
    <dgm:pt modelId="{60B4422F-B5F1-45C8-8FA5-66CA47A48205}">
      <dgm:prSet custT="1"/>
      <dgm:spPr/>
      <dgm:t>
        <a:bodyPr/>
        <a:lstStyle/>
        <a:p>
          <a:pPr algn="ctr" rtl="0">
            <a:lnSpc>
              <a:spcPct val="90000"/>
            </a:lnSpc>
          </a:pPr>
          <a:r>
            <a:rPr lang="en-US" sz="3200" b="1" i="0" dirty="0">
              <a:effectLst/>
              <a:latin typeface="+mn-lt"/>
              <a:ea typeface="+mn-ea"/>
              <a:cs typeface="+mn-cs"/>
            </a:rPr>
            <a:t>List some key lessons from the command of Christ to His disciples to get to the other side.</a:t>
          </a:r>
          <a:endParaRPr lang="en-US" sz="3200" b="1" i="1" dirty="0">
            <a:latin typeface="+mn-lt"/>
            <a:ea typeface="+mn-ea"/>
            <a:cs typeface="+mn-cs"/>
          </a:endParaRPr>
        </a:p>
        <a:p>
          <a:pPr algn="ctr" rtl="0">
            <a:lnSpc>
              <a:spcPct val="90000"/>
            </a:lnSpc>
          </a:pPr>
          <a:r>
            <a:rPr lang="en-US" sz="3200" b="0" i="1" dirty="0">
              <a:latin typeface="+mn-lt"/>
            </a:rPr>
            <a:t>Matt 14:22,23; Luke 4:42,43</a:t>
          </a:r>
          <a:endParaRPr lang="en-US" sz="3200" b="0" i="1" dirty="0">
            <a:latin typeface="+mn-lt"/>
            <a:ea typeface="Calibri Light"/>
            <a:cs typeface="Calibri Light"/>
          </a:endParaRPr>
        </a:p>
      </dgm:t>
    </dgm:pt>
    <dgm:pt modelId="{8B714856-D08B-41FD-BF3A-5E4B3859D26F}" type="sibTrans" cxnId="{9F59A7B3-BF21-4418-908C-1DDE699B7CCC}">
      <dgm:prSet/>
      <dgm:spPr/>
      <dgm:t>
        <a:bodyPr/>
        <a:lstStyle/>
        <a:p>
          <a:endParaRPr lang="en-US"/>
        </a:p>
      </dgm:t>
    </dgm:pt>
    <dgm:pt modelId="{9E84C169-3ED9-436C-BE7D-98EA155ECFDB}" type="parTrans" cxnId="{9F59A7B3-BF21-4418-908C-1DDE699B7CCC}">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04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F0109243-6948-461E-BD3C-368DEE8D458D}" type="presOf" srcId="{60B4422F-B5F1-45C8-8FA5-66CA47A48205}" destId="{DDCA46C2-3612-464D-9F92-813CC60D482F}" srcOrd="0" destOrd="0" presId="urn:microsoft.com/office/officeart/2005/8/layout/hierarchy1"/>
    <dgm:cxn modelId="{9F59A7B3-BF21-4418-908C-1DDE699B7CCC}" srcId="{49828610-9B16-48BE-81A5-8175BFC125E8}" destId="{60B4422F-B5F1-45C8-8FA5-66CA47A48205}" srcOrd="0" destOrd="0" parTransId="{9E84C169-3ED9-436C-BE7D-98EA155ECFDB}" sibTransId="{8B714856-D08B-41FD-BF3A-5E4B3859D26F}"/>
    <dgm:cxn modelId="{141E69BA-347D-467A-A14C-47477543C8ED}" type="presOf" srcId="{49828610-9B16-48BE-81A5-8175BFC125E8}" destId="{7BC538D0-47AE-414F-9DE4-F18E62186D5B}" srcOrd="0" destOrd="0" presId="urn:microsoft.com/office/officeart/2005/8/layout/hierarchy1"/>
    <dgm:cxn modelId="{A8E3A415-575C-48F7-BEB6-156728944621}" type="presParOf" srcId="{7BC538D0-47AE-414F-9DE4-F18E62186D5B}" destId="{A5087579-C124-49EC-86E7-A232783731D9}" srcOrd="0" destOrd="0" presId="urn:microsoft.com/office/officeart/2005/8/layout/hierarchy1"/>
    <dgm:cxn modelId="{F7CD3EDF-D225-4F4C-B295-F7F03E62D4D8}" type="presParOf" srcId="{A5087579-C124-49EC-86E7-A232783731D9}" destId="{E432CA65-1FEE-4816-920D-95060379FF5B}" srcOrd="0" destOrd="0" presId="urn:microsoft.com/office/officeart/2005/8/layout/hierarchy1"/>
    <dgm:cxn modelId="{67EF37DF-DD27-4D82-9582-0B29851FAFF3}" type="presParOf" srcId="{E432CA65-1FEE-4816-920D-95060379FF5B}" destId="{A31D16F8-974D-4512-94F2-E4F4716BC42E}" srcOrd="0" destOrd="0" presId="urn:microsoft.com/office/officeart/2005/8/layout/hierarchy1"/>
    <dgm:cxn modelId="{E525B7DF-E121-4165-88B6-8C437343F3E5}" type="presParOf" srcId="{E432CA65-1FEE-4816-920D-95060379FF5B}" destId="{DDCA46C2-3612-464D-9F92-813CC60D482F}" srcOrd="1" destOrd="0" presId="urn:microsoft.com/office/officeart/2005/8/layout/hierarchy1"/>
    <dgm:cxn modelId="{9E88FA3F-36E1-450A-B2E1-4F92998DF1E2}" type="presParOf" srcId="{A5087579-C124-49EC-86E7-A232783731D9}" destId="{39243EBB-08C3-40AD-9EBD-DFB2E309673B}"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 loCatId="hierarchy" qsTypeId="urn:microsoft.com/office/officeart/2005/8/quickstyle/simple1" qsCatId="simple" csTypeId="urn:microsoft.com/office/officeart/2005/8/colors/accent0_3" csCatId="mainScheme" phldr="1"/>
      <dgm:spPr/>
      <dgm:t>
        <a:bodyPr/>
        <a:lstStyle/>
        <a:p>
          <a:endParaRPr lang="en-US"/>
        </a:p>
      </dgm:t>
    </dgm:pt>
    <dgm:pt modelId="{60B4422F-B5F1-45C8-8FA5-66CA47A48205}">
      <dgm:prSet custT="1"/>
      <dgm:spPr/>
      <dgm:t>
        <a:bodyPr/>
        <a:lstStyle/>
        <a:p>
          <a:pPr algn="ctr" rtl="0">
            <a:lnSpc>
              <a:spcPct val="90000"/>
            </a:lnSpc>
          </a:pPr>
          <a:r>
            <a:rPr lang="en-US" sz="3200" b="1" i="0" dirty="0">
              <a:effectLst/>
              <a:latin typeface="+mn-lt"/>
              <a:ea typeface="+mn-ea"/>
              <a:cs typeface="+mn-cs"/>
            </a:rPr>
            <a:t>Identify the elements believers ought to deploy in the task of reaching sinful souls with the gospel.</a:t>
          </a:r>
          <a:r>
            <a:rPr lang="en-GB" sz="3200" b="1" i="1" dirty="0">
              <a:effectLst/>
              <a:latin typeface="+mn-lt"/>
              <a:ea typeface="+mn-ea"/>
              <a:cs typeface="+mn-cs"/>
            </a:rPr>
            <a:t> </a:t>
          </a:r>
        </a:p>
        <a:p>
          <a:pPr algn="ctr" rtl="0">
            <a:lnSpc>
              <a:spcPct val="90000"/>
            </a:lnSpc>
          </a:pPr>
          <a:r>
            <a:rPr lang="en-GB" sz="3200" b="0" i="1" dirty="0">
              <a:effectLst/>
              <a:latin typeface="+mn-lt"/>
            </a:rPr>
            <a:t>1 Tim 2:1-4; Eph 6:13-18; 1 Cor 9:22</a:t>
          </a:r>
          <a:endParaRPr lang="en-US" sz="3200" b="1" i="1" dirty="0">
            <a:effectLst/>
            <a:latin typeface="+mn-lt"/>
            <a:ea typeface="+mn-ea"/>
            <a:cs typeface="+mn-cs"/>
          </a:endParaRPr>
        </a:p>
      </dgm:t>
    </dgm:pt>
    <dgm:pt modelId="{8B714856-D08B-41FD-BF3A-5E4B3859D26F}" type="sibTrans" cxnId="{9F59A7B3-BF21-4418-908C-1DDE699B7CCC}">
      <dgm:prSet/>
      <dgm:spPr/>
      <dgm:t>
        <a:bodyPr/>
        <a:lstStyle/>
        <a:p>
          <a:endParaRPr lang="en-US"/>
        </a:p>
      </dgm:t>
    </dgm:pt>
    <dgm:pt modelId="{9E84C169-3ED9-436C-BE7D-98EA155ECFDB}" type="parTrans" cxnId="{9F59A7B3-BF21-4418-908C-1DDE699B7CCC}">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dgm:presLayoutVars>
          <dgm:chPref val="3"/>
        </dgm:presLayoutVars>
      </dgm:prSet>
      <dgm:spPr/>
    </dgm:pt>
    <dgm:pt modelId="{39243EBB-08C3-40AD-9EBD-DFB2E309673B}" type="pres">
      <dgm:prSet presAssocID="{60B4422F-B5F1-45C8-8FA5-66CA47A48205}" presName="hierChild2" presStyleCnt="0"/>
      <dgm:spPr/>
    </dgm:pt>
  </dgm:ptLst>
  <dgm:cxnLst>
    <dgm:cxn modelId="{F6D079B2-F320-4487-9E48-EAE452D509A9}" type="presOf" srcId="{60B4422F-B5F1-45C8-8FA5-66CA47A48205}" destId="{DDCA46C2-3612-464D-9F92-813CC60D482F}" srcOrd="0" destOrd="0" presId="urn:microsoft.com/office/officeart/2005/8/layout/hierarchy1"/>
    <dgm:cxn modelId="{9F59A7B3-BF21-4418-908C-1DDE699B7CCC}" srcId="{49828610-9B16-48BE-81A5-8175BFC125E8}" destId="{60B4422F-B5F1-45C8-8FA5-66CA47A48205}" srcOrd="0" destOrd="0" parTransId="{9E84C169-3ED9-436C-BE7D-98EA155ECFDB}" sibTransId="{8B714856-D08B-41FD-BF3A-5E4B3859D26F}"/>
    <dgm:cxn modelId="{141E69BA-347D-467A-A14C-47477543C8ED}" type="presOf" srcId="{49828610-9B16-48BE-81A5-8175BFC125E8}" destId="{7BC538D0-47AE-414F-9DE4-F18E62186D5B}" srcOrd="0" destOrd="0" presId="urn:microsoft.com/office/officeart/2005/8/layout/hierarchy1"/>
    <dgm:cxn modelId="{503D562A-6E05-4AA1-A9AB-A6CE4ED30853}" type="presParOf" srcId="{7BC538D0-47AE-414F-9DE4-F18E62186D5B}" destId="{A5087579-C124-49EC-86E7-A232783731D9}" srcOrd="0" destOrd="0" presId="urn:microsoft.com/office/officeart/2005/8/layout/hierarchy1"/>
    <dgm:cxn modelId="{F09534AA-B643-402B-AEDB-2442D4C1B133}" type="presParOf" srcId="{A5087579-C124-49EC-86E7-A232783731D9}" destId="{E432CA65-1FEE-4816-920D-95060379FF5B}" srcOrd="0" destOrd="0" presId="urn:microsoft.com/office/officeart/2005/8/layout/hierarchy1"/>
    <dgm:cxn modelId="{9230CB9C-3034-4EA0-A47D-12E31ABE2BE5}" type="presParOf" srcId="{E432CA65-1FEE-4816-920D-95060379FF5B}" destId="{A31D16F8-974D-4512-94F2-E4F4716BC42E}" srcOrd="0" destOrd="0" presId="urn:microsoft.com/office/officeart/2005/8/layout/hierarchy1"/>
    <dgm:cxn modelId="{B798B86D-DE67-4D16-B3AE-6ABD3A43D84F}" type="presParOf" srcId="{E432CA65-1FEE-4816-920D-95060379FF5B}" destId="{DDCA46C2-3612-464D-9F92-813CC60D482F}" srcOrd="1" destOrd="0" presId="urn:microsoft.com/office/officeart/2005/8/layout/hierarchy1"/>
    <dgm:cxn modelId="{E00778BD-C197-4C8D-BFF2-F3929184C1ED}" type="presParOf" srcId="{A5087579-C124-49EC-86E7-A232783731D9}" destId="{39243EBB-08C3-40AD-9EBD-DFB2E309673B}"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 loCatId="hierarchy" qsTypeId="urn:microsoft.com/office/officeart/2005/8/quickstyle/simple1" qsCatId="simple" csTypeId="urn:microsoft.com/office/officeart/2005/8/colors/accent0_3" csCatId="mainScheme" phldr="1"/>
      <dgm:spPr/>
      <dgm:t>
        <a:bodyPr/>
        <a:lstStyle/>
        <a:p>
          <a:endParaRPr lang="en-US"/>
        </a:p>
      </dgm:t>
    </dgm:pt>
    <dgm:pt modelId="{FB5B416E-8F90-401D-98A6-0FD9C783FA10}">
      <dgm:prSet phldrT="[Text]" phldr="0" custT="1"/>
      <dgm:spPr/>
      <dgm:t>
        <a:bodyPr/>
        <a:lstStyle/>
        <a:p>
          <a:pPr algn="ctr" rtl="0">
            <a:lnSpc>
              <a:spcPct val="90000"/>
            </a:lnSpc>
          </a:pPr>
          <a:r>
            <a:rPr lang="en-US" sz="3200" b="1" i="0" dirty="0">
              <a:latin typeface="+mn-lt"/>
              <a:ea typeface="+mn-ea"/>
              <a:cs typeface="+mn-cs"/>
            </a:rPr>
            <a:t>What is the significance of the presence of Christ in a believer’s life?</a:t>
          </a:r>
        </a:p>
        <a:p>
          <a:pPr algn="ctr" rtl="0">
            <a:lnSpc>
              <a:spcPct val="90000"/>
            </a:lnSpc>
          </a:pPr>
          <a:r>
            <a:rPr lang="en-GB" sz="3200" b="0" i="1" dirty="0">
              <a:latin typeface="+mn-lt"/>
            </a:rPr>
            <a:t>Eph 3:20; 1 John 2:27; 1 John 4:4</a:t>
          </a:r>
          <a:endParaRPr lang="en-GB" sz="3200" b="1" i="1" dirty="0">
            <a:latin typeface="+mn-lt"/>
            <a:ea typeface="+mn-ea"/>
            <a:cs typeface="+mn-cs"/>
          </a:endParaRPr>
        </a:p>
      </dgm:t>
    </dgm:pt>
    <dgm:pt modelId="{2646BFAE-C66C-4E24-B0C0-58A8ACA1FD7E}" type="parTrans" cxnId="{FE37BAF4-2FC8-436C-8E37-3226D8B7CC9B}">
      <dgm:prSet/>
      <dgm:spPr/>
    </dgm:pt>
    <dgm:pt modelId="{20EFEBF1-15E0-4019-97D0-A7A6E65CB182}" type="sibTrans" cxnId="{FE37BAF4-2FC8-436C-8E37-3226D8B7CC9B}">
      <dgm:prSet/>
      <dgm:spPr/>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1C68EB54-9695-46A0-80DD-FB9B5ACEC2DE}" type="pres">
      <dgm:prSet presAssocID="{FB5B416E-8F90-401D-98A6-0FD9C783FA10}" presName="hierRoot1" presStyleCnt="0"/>
      <dgm:spPr/>
    </dgm:pt>
    <dgm:pt modelId="{00CB7F3C-80BF-48BE-B61E-9F6B584A2C04}" type="pres">
      <dgm:prSet presAssocID="{FB5B416E-8F90-401D-98A6-0FD9C783FA10}" presName="composite" presStyleCnt="0"/>
      <dgm:spPr/>
    </dgm:pt>
    <dgm:pt modelId="{6ED7CC9C-E009-45C0-BD11-773E86AEE1A7}" type="pres">
      <dgm:prSet presAssocID="{FB5B416E-8F90-401D-98A6-0FD9C783FA10}" presName="background" presStyleLbl="node0" presStyleIdx="0" presStyleCnt="1"/>
      <dgm:spPr/>
    </dgm:pt>
    <dgm:pt modelId="{BCEC2716-5FE6-4E2A-9097-5A28B6E539CF}" type="pres">
      <dgm:prSet presAssocID="{FB5B416E-8F90-401D-98A6-0FD9C783FA10}" presName="text" presStyleLbl="fgAcc0" presStyleIdx="0" presStyleCnt="1">
        <dgm:presLayoutVars>
          <dgm:chPref val="3"/>
        </dgm:presLayoutVars>
      </dgm:prSet>
      <dgm:spPr/>
    </dgm:pt>
    <dgm:pt modelId="{202F8111-8A45-4F15-8DC9-8CBF5A9ADC18}" type="pres">
      <dgm:prSet presAssocID="{FB5B416E-8F90-401D-98A6-0FD9C783FA10}" presName="hierChild2" presStyleCnt="0"/>
      <dgm:spPr/>
    </dgm:pt>
  </dgm:ptLst>
  <dgm:cxnLst>
    <dgm:cxn modelId="{141E69BA-347D-467A-A14C-47477543C8ED}" type="presOf" srcId="{49828610-9B16-48BE-81A5-8175BFC125E8}" destId="{7BC538D0-47AE-414F-9DE4-F18E62186D5B}" srcOrd="0" destOrd="0" presId="urn:microsoft.com/office/officeart/2005/8/layout/hierarchy1"/>
    <dgm:cxn modelId="{1E812DC7-1DD9-4B35-9796-29296F17A859}" type="presOf" srcId="{FB5B416E-8F90-401D-98A6-0FD9C783FA10}" destId="{BCEC2716-5FE6-4E2A-9097-5A28B6E539CF}" srcOrd="0" destOrd="0" presId="urn:microsoft.com/office/officeart/2005/8/layout/hierarchy1"/>
    <dgm:cxn modelId="{FE37BAF4-2FC8-436C-8E37-3226D8B7CC9B}" srcId="{49828610-9B16-48BE-81A5-8175BFC125E8}" destId="{FB5B416E-8F90-401D-98A6-0FD9C783FA10}" srcOrd="0" destOrd="0" parTransId="{2646BFAE-C66C-4E24-B0C0-58A8ACA1FD7E}" sibTransId="{20EFEBF1-15E0-4019-97D0-A7A6E65CB182}"/>
    <dgm:cxn modelId="{77336F6E-11F5-4024-B57D-7728C1D37CE1}" type="presParOf" srcId="{7BC538D0-47AE-414F-9DE4-F18E62186D5B}" destId="{1C68EB54-9695-46A0-80DD-FB9B5ACEC2DE}" srcOrd="0" destOrd="0" presId="urn:microsoft.com/office/officeart/2005/8/layout/hierarchy1"/>
    <dgm:cxn modelId="{89A07A1A-4020-4D2B-A635-DAD283D8D425}" type="presParOf" srcId="{1C68EB54-9695-46A0-80DD-FB9B5ACEC2DE}" destId="{00CB7F3C-80BF-48BE-B61E-9F6B584A2C04}" srcOrd="0" destOrd="0" presId="urn:microsoft.com/office/officeart/2005/8/layout/hierarchy1"/>
    <dgm:cxn modelId="{F1B25905-FFDB-4E06-84DD-B13418D9707A}" type="presParOf" srcId="{00CB7F3C-80BF-48BE-B61E-9F6B584A2C04}" destId="{6ED7CC9C-E009-45C0-BD11-773E86AEE1A7}" srcOrd="0" destOrd="0" presId="urn:microsoft.com/office/officeart/2005/8/layout/hierarchy1"/>
    <dgm:cxn modelId="{6DE58E19-0D18-4D1B-8B27-2D443341E5E6}" type="presParOf" srcId="{00CB7F3C-80BF-48BE-B61E-9F6B584A2C04}" destId="{BCEC2716-5FE6-4E2A-9097-5A28B6E539CF}" srcOrd="1" destOrd="0" presId="urn:microsoft.com/office/officeart/2005/8/layout/hierarchy1"/>
    <dgm:cxn modelId="{F77872BF-7133-4D13-A1E6-BFC5AF1EFAD8}" type="presParOf" srcId="{1C68EB54-9695-46A0-80DD-FB9B5ACEC2DE}" destId="{202F8111-8A45-4F15-8DC9-8CBF5A9ADC18}"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 loCatId="hierarchy" qsTypeId="urn:microsoft.com/office/officeart/2005/8/quickstyle/simple1" qsCatId="simple" csTypeId="urn:microsoft.com/office/officeart/2005/8/colors/accent0_3" csCatId="mainScheme" phldr="1"/>
      <dgm:spPr/>
      <dgm:t>
        <a:bodyPr/>
        <a:lstStyle/>
        <a:p>
          <a:endParaRPr lang="en-US"/>
        </a:p>
      </dgm:t>
    </dgm:pt>
    <dgm:pt modelId="{60B4422F-B5F1-45C8-8FA5-66CA47A48205}">
      <dgm:prSet custT="1"/>
      <dgm:spPr/>
      <dgm:t>
        <a:bodyPr/>
        <a:lstStyle/>
        <a:p>
          <a:pPr algn="ctr" rtl="0">
            <a:lnSpc>
              <a:spcPct val="90000"/>
            </a:lnSpc>
          </a:pPr>
          <a:r>
            <a:rPr lang="en-US" sz="3200" b="1" i="0" dirty="0">
              <a:latin typeface="+mn-lt"/>
              <a:ea typeface="+mn-ea"/>
              <a:cs typeface="+mn-cs"/>
            </a:rPr>
            <a:t>How can contemporary Christians do exploits for the Lord?</a:t>
          </a:r>
          <a:r>
            <a:rPr lang="en-US" sz="3200" b="1" i="1" dirty="0">
              <a:latin typeface="+mn-lt"/>
              <a:ea typeface="+mn-ea"/>
              <a:cs typeface="+mn-cs"/>
            </a:rPr>
            <a:t> </a:t>
          </a:r>
        </a:p>
        <a:p>
          <a:pPr algn="ctr" rtl="0">
            <a:lnSpc>
              <a:spcPct val="90000"/>
            </a:lnSpc>
          </a:pPr>
          <a:r>
            <a:rPr lang="en-US" sz="3200" b="0" i="1" dirty="0">
              <a:latin typeface="+mn-lt"/>
            </a:rPr>
            <a:t>Mark 16:15-18,20; Luke 10:17; Acts 1:8</a:t>
          </a:r>
          <a:endParaRPr lang="en-GB" sz="3200" b="0" i="1" dirty="0">
            <a:latin typeface="+mn-lt"/>
            <a:ea typeface="+mn-ea"/>
            <a:cs typeface="+mn-cs"/>
          </a:endParaRPr>
        </a:p>
      </dgm:t>
    </dgm:pt>
    <dgm:pt modelId="{9E84C169-3ED9-436C-BE7D-98EA155ECFDB}" type="parTrans" cxnId="{9F59A7B3-BF21-4418-908C-1DDE699B7CCC}">
      <dgm:prSet/>
      <dgm:spPr/>
      <dgm:t>
        <a:bodyPr/>
        <a:lstStyle/>
        <a:p>
          <a:endParaRPr lang="en-US"/>
        </a:p>
      </dgm:t>
    </dgm:pt>
    <dgm:pt modelId="{8B714856-D08B-41FD-BF3A-5E4B3859D26F}" type="sibTrans" cxnId="{9F59A7B3-BF21-4418-908C-1DDE699B7CCC}">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dgm:presLayoutVars>
          <dgm:chPref val="3"/>
        </dgm:presLayoutVars>
      </dgm:prSet>
      <dgm:spPr/>
    </dgm:pt>
    <dgm:pt modelId="{39243EBB-08C3-40AD-9EBD-DFB2E309673B}" type="pres">
      <dgm:prSet presAssocID="{60B4422F-B5F1-45C8-8FA5-66CA47A48205}" presName="hierChild2" presStyleCnt="0"/>
      <dgm:spPr/>
    </dgm:pt>
  </dgm:ptLst>
  <dgm:cxnLst>
    <dgm:cxn modelId="{9B640116-B46D-4B6D-901A-BD0740AD1D30}" type="presOf" srcId="{60B4422F-B5F1-45C8-8FA5-66CA47A48205}" destId="{DDCA46C2-3612-464D-9F92-813CC60D482F}" srcOrd="0" destOrd="0" presId="urn:microsoft.com/office/officeart/2005/8/layout/hierarchy1"/>
    <dgm:cxn modelId="{9F59A7B3-BF21-4418-908C-1DDE699B7CCC}" srcId="{49828610-9B16-48BE-81A5-8175BFC125E8}" destId="{60B4422F-B5F1-45C8-8FA5-66CA47A48205}" srcOrd="0" destOrd="0" parTransId="{9E84C169-3ED9-436C-BE7D-98EA155ECFDB}" sibTransId="{8B714856-D08B-41FD-BF3A-5E4B3859D26F}"/>
    <dgm:cxn modelId="{141E69BA-347D-467A-A14C-47477543C8ED}" type="presOf" srcId="{49828610-9B16-48BE-81A5-8175BFC125E8}" destId="{7BC538D0-47AE-414F-9DE4-F18E62186D5B}" srcOrd="0" destOrd="0" presId="urn:microsoft.com/office/officeart/2005/8/layout/hierarchy1"/>
    <dgm:cxn modelId="{C93DEC2C-4475-4174-A183-CD165BFAFBC0}" type="presParOf" srcId="{7BC538D0-47AE-414F-9DE4-F18E62186D5B}" destId="{A5087579-C124-49EC-86E7-A232783731D9}" srcOrd="0" destOrd="0" presId="urn:microsoft.com/office/officeart/2005/8/layout/hierarchy1"/>
    <dgm:cxn modelId="{22E084C9-DCA2-4370-B38C-95F819960D34}" type="presParOf" srcId="{A5087579-C124-49EC-86E7-A232783731D9}" destId="{E432CA65-1FEE-4816-920D-95060379FF5B}" srcOrd="0" destOrd="0" presId="urn:microsoft.com/office/officeart/2005/8/layout/hierarchy1"/>
    <dgm:cxn modelId="{FAD5BC57-AAFC-4BBE-AAF5-E2AEF29CB06E}" type="presParOf" srcId="{E432CA65-1FEE-4816-920D-95060379FF5B}" destId="{A31D16F8-974D-4512-94F2-E4F4716BC42E}" srcOrd="0" destOrd="0" presId="urn:microsoft.com/office/officeart/2005/8/layout/hierarchy1"/>
    <dgm:cxn modelId="{09A96FD5-4BAE-41B7-988B-35FF031FE85F}" type="presParOf" srcId="{E432CA65-1FEE-4816-920D-95060379FF5B}" destId="{DDCA46C2-3612-464D-9F92-813CC60D482F}" srcOrd="1" destOrd="0" presId="urn:microsoft.com/office/officeart/2005/8/layout/hierarchy1"/>
    <dgm:cxn modelId="{1405788D-8DFA-41BD-A120-627C89197D47}" type="presParOf" srcId="{A5087579-C124-49EC-86E7-A232783731D9}" destId="{39243EBB-08C3-40AD-9EBD-DFB2E309673B}"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 loCatId="hierarchy" qsTypeId="urn:microsoft.com/office/officeart/2005/8/quickstyle/simple1" qsCatId="simple" csTypeId="urn:microsoft.com/office/officeart/2005/8/colors/accent0_3" csCatId="mainScheme" phldr="1"/>
      <dgm:spPr/>
      <dgm:t>
        <a:bodyPr/>
        <a:lstStyle/>
        <a:p>
          <a:endParaRPr lang="en-US"/>
        </a:p>
      </dgm:t>
    </dgm:pt>
    <dgm:pt modelId="{60B4422F-B5F1-45C8-8FA5-66CA47A48205}">
      <dgm:prSet custT="1"/>
      <dgm:spPr/>
      <dgm:t>
        <a:bodyPr/>
        <a:lstStyle/>
        <a:p>
          <a:pPr algn="ctr" rtl="0">
            <a:lnSpc>
              <a:spcPct val="90000"/>
            </a:lnSpc>
          </a:pPr>
          <a:r>
            <a:rPr lang="en-US" sz="3200" b="1" i="0" dirty="0">
              <a:latin typeface="+mn-lt"/>
              <a:ea typeface="+mn-ea"/>
              <a:cs typeface="+mn-cs"/>
            </a:rPr>
            <a:t>Give examples of storms in a believer’s life.</a:t>
          </a:r>
          <a:r>
            <a:rPr lang="en-GB" sz="3200" i="1" dirty="0">
              <a:latin typeface="+mn-lt"/>
              <a:ea typeface="+mn-ea"/>
              <a:cs typeface="+mn-cs"/>
            </a:rPr>
            <a:t> </a:t>
          </a:r>
        </a:p>
      </dgm:t>
    </dgm:pt>
    <dgm:pt modelId="{9E84C169-3ED9-436C-BE7D-98EA155ECFDB}" type="parTrans" cxnId="{9F59A7B3-BF21-4418-908C-1DDE699B7CCC}">
      <dgm:prSet/>
      <dgm:spPr/>
      <dgm:t>
        <a:bodyPr/>
        <a:lstStyle/>
        <a:p>
          <a:endParaRPr lang="en-US"/>
        </a:p>
      </dgm:t>
    </dgm:pt>
    <dgm:pt modelId="{8B714856-D08B-41FD-BF3A-5E4B3859D26F}" type="sibTrans" cxnId="{9F59A7B3-BF21-4418-908C-1DDE699B7CCC}">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dgm:presLayoutVars>
          <dgm:chPref val="3"/>
        </dgm:presLayoutVars>
      </dgm:prSet>
      <dgm:spPr/>
    </dgm:pt>
    <dgm:pt modelId="{39243EBB-08C3-40AD-9EBD-DFB2E309673B}" type="pres">
      <dgm:prSet presAssocID="{60B4422F-B5F1-45C8-8FA5-66CA47A48205}" presName="hierChild2" presStyleCnt="0"/>
      <dgm:spPr/>
    </dgm:pt>
  </dgm:ptLst>
  <dgm:cxnLst>
    <dgm:cxn modelId="{F0109243-6948-461E-BD3C-368DEE8D458D}" type="presOf" srcId="{60B4422F-B5F1-45C8-8FA5-66CA47A48205}" destId="{DDCA46C2-3612-464D-9F92-813CC60D482F}" srcOrd="0" destOrd="0" presId="urn:microsoft.com/office/officeart/2005/8/layout/hierarchy1"/>
    <dgm:cxn modelId="{9F59A7B3-BF21-4418-908C-1DDE699B7CCC}" srcId="{49828610-9B16-48BE-81A5-8175BFC125E8}" destId="{60B4422F-B5F1-45C8-8FA5-66CA47A48205}" srcOrd="0" destOrd="0" parTransId="{9E84C169-3ED9-436C-BE7D-98EA155ECFDB}" sibTransId="{8B714856-D08B-41FD-BF3A-5E4B3859D26F}"/>
    <dgm:cxn modelId="{141E69BA-347D-467A-A14C-47477543C8ED}" type="presOf" srcId="{49828610-9B16-48BE-81A5-8175BFC125E8}" destId="{7BC538D0-47AE-414F-9DE4-F18E62186D5B}" srcOrd="0" destOrd="0" presId="urn:microsoft.com/office/officeart/2005/8/layout/hierarchy1"/>
    <dgm:cxn modelId="{A8E3A415-575C-48F7-BEB6-156728944621}" type="presParOf" srcId="{7BC538D0-47AE-414F-9DE4-F18E62186D5B}" destId="{A5087579-C124-49EC-86E7-A232783731D9}" srcOrd="0" destOrd="0" presId="urn:microsoft.com/office/officeart/2005/8/layout/hierarchy1"/>
    <dgm:cxn modelId="{F7CD3EDF-D225-4F4C-B295-F7F03E62D4D8}" type="presParOf" srcId="{A5087579-C124-49EC-86E7-A232783731D9}" destId="{E432CA65-1FEE-4816-920D-95060379FF5B}" srcOrd="0" destOrd="0" presId="urn:microsoft.com/office/officeart/2005/8/layout/hierarchy1"/>
    <dgm:cxn modelId="{67EF37DF-DD27-4D82-9582-0B29851FAFF3}" type="presParOf" srcId="{E432CA65-1FEE-4816-920D-95060379FF5B}" destId="{A31D16F8-974D-4512-94F2-E4F4716BC42E}" srcOrd="0" destOrd="0" presId="urn:microsoft.com/office/officeart/2005/8/layout/hierarchy1"/>
    <dgm:cxn modelId="{E525B7DF-E121-4165-88B6-8C437343F3E5}" type="presParOf" srcId="{E432CA65-1FEE-4816-920D-95060379FF5B}" destId="{DDCA46C2-3612-464D-9F92-813CC60D482F}" srcOrd="1" destOrd="0" presId="urn:microsoft.com/office/officeart/2005/8/layout/hierarchy1"/>
    <dgm:cxn modelId="{9E88FA3F-36E1-450A-B2E1-4F92998DF1E2}" type="presParOf" srcId="{A5087579-C124-49EC-86E7-A232783731D9}" destId="{39243EBB-08C3-40AD-9EBD-DFB2E309673B}"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 loCatId="hierarchy" qsTypeId="urn:microsoft.com/office/officeart/2005/8/quickstyle/simple1" qsCatId="simple" csTypeId="urn:microsoft.com/office/officeart/2005/8/colors/accent0_3" csCatId="mainScheme" phldr="1"/>
      <dgm:spPr/>
      <dgm:t>
        <a:bodyPr/>
        <a:lstStyle/>
        <a:p>
          <a:endParaRPr lang="en-US"/>
        </a:p>
      </dgm:t>
    </dgm:pt>
    <dgm:pt modelId="{60B4422F-B5F1-45C8-8FA5-66CA47A48205}">
      <dgm:prSet custT="1"/>
      <dgm:spPr/>
      <dgm:t>
        <a:bodyPr/>
        <a:lstStyle/>
        <a:p>
          <a:pPr algn="ctr" rtl="0">
            <a:lnSpc>
              <a:spcPct val="90000"/>
            </a:lnSpc>
          </a:pPr>
          <a:r>
            <a:rPr lang="en-US" sz="3200" b="1" i="0" dirty="0">
              <a:latin typeface="+mn-lt"/>
              <a:ea typeface="+mn-ea"/>
              <a:cs typeface="+mn-cs"/>
            </a:rPr>
            <a:t>How should believers handle storms?</a:t>
          </a:r>
          <a:endParaRPr lang="en-US" sz="3200" b="1" i="1" dirty="0">
            <a:latin typeface="+mn-lt"/>
            <a:ea typeface="+mn-ea"/>
            <a:cs typeface="+mn-cs"/>
          </a:endParaRPr>
        </a:p>
        <a:p>
          <a:pPr algn="ctr" rtl="0">
            <a:lnSpc>
              <a:spcPct val="90000"/>
            </a:lnSpc>
          </a:pPr>
          <a:r>
            <a:rPr lang="en-GB" sz="3200" i="1" dirty="0">
              <a:latin typeface="+mn-lt"/>
              <a:ea typeface="+mn-ea"/>
              <a:cs typeface="+mn-cs"/>
            </a:rPr>
            <a:t> Isa. 26:3; 35:4; Psa. 61:2; 46:1-4; James 5:11</a:t>
          </a:r>
          <a:endParaRPr lang="en-US" sz="3200" b="0" i="0" dirty="0">
            <a:latin typeface="+mn-lt"/>
            <a:ea typeface="+mn-ea"/>
            <a:cs typeface="+mn-cs"/>
          </a:endParaRPr>
        </a:p>
      </dgm:t>
    </dgm:pt>
    <dgm:pt modelId="{9E84C169-3ED9-436C-BE7D-98EA155ECFDB}" type="parTrans" cxnId="{9F59A7B3-BF21-4418-908C-1DDE699B7CCC}">
      <dgm:prSet/>
      <dgm:spPr/>
      <dgm:t>
        <a:bodyPr/>
        <a:lstStyle/>
        <a:p>
          <a:endParaRPr lang="en-US"/>
        </a:p>
      </dgm:t>
    </dgm:pt>
    <dgm:pt modelId="{8B714856-D08B-41FD-BF3A-5E4B3859D26F}" type="sibTrans" cxnId="{9F59A7B3-BF21-4418-908C-1DDE699B7CCC}">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dgm:presLayoutVars>
          <dgm:chPref val="3"/>
        </dgm:presLayoutVars>
      </dgm:prSet>
      <dgm:spPr/>
    </dgm:pt>
    <dgm:pt modelId="{39243EBB-08C3-40AD-9EBD-DFB2E309673B}" type="pres">
      <dgm:prSet presAssocID="{60B4422F-B5F1-45C8-8FA5-66CA47A48205}" presName="hierChild2" presStyleCnt="0"/>
      <dgm:spPr/>
    </dgm:pt>
  </dgm:ptLst>
  <dgm:cxnLst>
    <dgm:cxn modelId="{9F59A7B3-BF21-4418-908C-1DDE699B7CCC}" srcId="{49828610-9B16-48BE-81A5-8175BFC125E8}" destId="{60B4422F-B5F1-45C8-8FA5-66CA47A48205}" srcOrd="0" destOrd="0" parTransId="{9E84C169-3ED9-436C-BE7D-98EA155ECFDB}" sibTransId="{8B714856-D08B-41FD-BF3A-5E4B3859D26F}"/>
    <dgm:cxn modelId="{141E69BA-347D-467A-A14C-47477543C8ED}" type="presOf" srcId="{49828610-9B16-48BE-81A5-8175BFC125E8}" destId="{7BC538D0-47AE-414F-9DE4-F18E62186D5B}" srcOrd="0" destOrd="0" presId="urn:microsoft.com/office/officeart/2005/8/layout/hierarchy1"/>
    <dgm:cxn modelId="{49D42DC4-8F56-473A-82B3-0E93610EF889}" type="presOf" srcId="{60B4422F-B5F1-45C8-8FA5-66CA47A48205}" destId="{DDCA46C2-3612-464D-9F92-813CC60D482F}" srcOrd="0" destOrd="0" presId="urn:microsoft.com/office/officeart/2005/8/layout/hierarchy1"/>
    <dgm:cxn modelId="{CF588619-AE01-4853-9DC7-4EE13E2DC8A4}" type="presParOf" srcId="{7BC538D0-47AE-414F-9DE4-F18E62186D5B}" destId="{A5087579-C124-49EC-86E7-A232783731D9}" srcOrd="0" destOrd="0" presId="urn:microsoft.com/office/officeart/2005/8/layout/hierarchy1"/>
    <dgm:cxn modelId="{48FBD89A-F0EE-4FD1-9800-1335D69160C5}" type="presParOf" srcId="{A5087579-C124-49EC-86E7-A232783731D9}" destId="{E432CA65-1FEE-4816-920D-95060379FF5B}" srcOrd="0" destOrd="0" presId="urn:microsoft.com/office/officeart/2005/8/layout/hierarchy1"/>
    <dgm:cxn modelId="{1FA5F87A-3705-495F-9747-DD78DCDEA477}" type="presParOf" srcId="{E432CA65-1FEE-4816-920D-95060379FF5B}" destId="{A31D16F8-974D-4512-94F2-E4F4716BC42E}" srcOrd="0" destOrd="0" presId="urn:microsoft.com/office/officeart/2005/8/layout/hierarchy1"/>
    <dgm:cxn modelId="{E03520E2-FE06-4023-B7B8-85169AA97665}" type="presParOf" srcId="{E432CA65-1FEE-4816-920D-95060379FF5B}" destId="{DDCA46C2-3612-464D-9F92-813CC60D482F}" srcOrd="1" destOrd="0" presId="urn:microsoft.com/office/officeart/2005/8/layout/hierarchy1"/>
    <dgm:cxn modelId="{CCE03F98-2D16-475D-8D8A-85A42863A222}" type="presParOf" srcId="{A5087579-C124-49EC-86E7-A232783731D9}" destId="{39243EBB-08C3-40AD-9EBD-DFB2E309673B}"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rtl="0">
            <a:lnSpc>
              <a:spcPct val="90000"/>
            </a:lnSpc>
            <a:spcBef>
              <a:spcPct val="0"/>
            </a:spcBef>
            <a:spcAft>
              <a:spcPct val="35000"/>
            </a:spcAft>
            <a:buNone/>
          </a:pPr>
          <a:r>
            <a:rPr lang="en-US" sz="3200" b="1" i="0" kern="1200" dirty="0">
              <a:effectLst/>
              <a:latin typeface="Calibri" panose="020F0502020204030204"/>
              <a:ea typeface="+mn-ea"/>
              <a:cs typeface="+mn-cs"/>
            </a:rPr>
            <a:t>From our text, what convinced the disciples about Christ’s deity?</a:t>
          </a:r>
          <a:r>
            <a:rPr lang="en-US" sz="3200" b="1" i="1" kern="1200" dirty="0">
              <a:effectLst/>
              <a:latin typeface="Calibri" panose="020F0502020204030204"/>
              <a:ea typeface="+mn-ea"/>
              <a:cs typeface="+mn-cs"/>
            </a:rPr>
            <a:t> </a:t>
          </a:r>
        </a:p>
        <a:p>
          <a:pPr marL="0" lvl="0" indent="0" algn="ctr" defTabSz="1422400" rtl="0">
            <a:lnSpc>
              <a:spcPct val="90000"/>
            </a:lnSpc>
            <a:spcBef>
              <a:spcPct val="0"/>
            </a:spcBef>
            <a:spcAft>
              <a:spcPct val="35000"/>
            </a:spcAft>
            <a:buNone/>
          </a:pPr>
          <a:r>
            <a:rPr lang="en-US" sz="3200" b="0" i="1" kern="1200" dirty="0">
              <a:effectLst/>
              <a:latin typeface="Calibri" panose="020F0502020204030204"/>
              <a:ea typeface="+mn-ea"/>
              <a:cs typeface="+mn-cs"/>
            </a:rPr>
            <a:t>Luke 8:24,25; Matt 14:29-33</a:t>
          </a:r>
          <a:endParaRPr lang="en-GB" sz="3200" b="0" i="1" kern="1200" dirty="0">
            <a:effectLst/>
            <a:latin typeface="Calibri" panose="020F0502020204030204"/>
            <a:ea typeface="+mn-ea"/>
            <a:cs typeface="+mn-cs"/>
          </a:endParaRPr>
        </a:p>
      </dsp:txBody>
      <dsp:txXfrm>
        <a:off x="3089044" y="596011"/>
        <a:ext cx="5277456" cy="29987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468034" y="1387"/>
          <a:ext cx="546404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a:xfrm>
          <a:off x="2995750" y="502717"/>
          <a:ext cx="546404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rtl="0">
            <a:lnSpc>
              <a:spcPct val="90000"/>
            </a:lnSpc>
            <a:spcBef>
              <a:spcPct val="0"/>
            </a:spcBef>
            <a:spcAft>
              <a:spcPct val="35000"/>
            </a:spcAft>
            <a:buNone/>
          </a:pPr>
          <a:r>
            <a:rPr lang="en-US" sz="3200" b="1" i="0" kern="1200" dirty="0">
              <a:effectLst/>
              <a:latin typeface="+mn-lt"/>
              <a:ea typeface="+mn-ea"/>
              <a:cs typeface="+mn-cs"/>
            </a:rPr>
            <a:t>List some key lessons from the command of Christ to His disciples to get to the other side.</a:t>
          </a:r>
          <a:endParaRPr lang="en-US" sz="3200" b="1" i="1" kern="1200" dirty="0">
            <a:latin typeface="+mn-lt"/>
            <a:ea typeface="+mn-ea"/>
            <a:cs typeface="+mn-cs"/>
          </a:endParaRPr>
        </a:p>
        <a:p>
          <a:pPr marL="0" lvl="0" indent="0" algn="ctr" defTabSz="1422400" rtl="0">
            <a:lnSpc>
              <a:spcPct val="90000"/>
            </a:lnSpc>
            <a:spcBef>
              <a:spcPct val="0"/>
            </a:spcBef>
            <a:spcAft>
              <a:spcPct val="35000"/>
            </a:spcAft>
            <a:buNone/>
          </a:pPr>
          <a:r>
            <a:rPr lang="en-US" sz="3200" b="0" i="1" kern="1200" dirty="0">
              <a:latin typeface="+mn-lt"/>
            </a:rPr>
            <a:t>Matt 14:22,23; Luke 4:42,43</a:t>
          </a:r>
          <a:endParaRPr lang="en-US" sz="3200" b="0" i="1" kern="1200" dirty="0">
            <a:latin typeface="+mn-lt"/>
            <a:ea typeface="Calibri Light"/>
            <a:cs typeface="Calibri Light"/>
          </a:endParaRPr>
        </a:p>
      </dsp:txBody>
      <dsp:txXfrm>
        <a:off x="3089044" y="596011"/>
        <a:ext cx="5277456"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699942" y="2514"/>
          <a:ext cx="4975150" cy="315922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a:xfrm>
          <a:off x="3252736" y="527669"/>
          <a:ext cx="4975150" cy="3159220"/>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rtl="0">
            <a:lnSpc>
              <a:spcPct val="90000"/>
            </a:lnSpc>
            <a:spcBef>
              <a:spcPct val="0"/>
            </a:spcBef>
            <a:spcAft>
              <a:spcPct val="35000"/>
            </a:spcAft>
            <a:buNone/>
          </a:pPr>
          <a:r>
            <a:rPr lang="en-US" sz="3200" b="1" i="0" kern="1200" dirty="0">
              <a:effectLst/>
              <a:latin typeface="+mn-lt"/>
              <a:ea typeface="+mn-ea"/>
              <a:cs typeface="+mn-cs"/>
            </a:rPr>
            <a:t>Identify the elements believers ought to deploy in the task of reaching sinful souls with the gospel.</a:t>
          </a:r>
          <a:r>
            <a:rPr lang="en-GB" sz="3200" b="1" i="1" kern="1200" dirty="0">
              <a:effectLst/>
              <a:latin typeface="+mn-lt"/>
              <a:ea typeface="+mn-ea"/>
              <a:cs typeface="+mn-cs"/>
            </a:rPr>
            <a:t> </a:t>
          </a:r>
        </a:p>
        <a:p>
          <a:pPr marL="0" lvl="0" indent="0" algn="ctr" defTabSz="1422400" rtl="0">
            <a:lnSpc>
              <a:spcPct val="90000"/>
            </a:lnSpc>
            <a:spcBef>
              <a:spcPct val="0"/>
            </a:spcBef>
            <a:spcAft>
              <a:spcPct val="35000"/>
            </a:spcAft>
            <a:buNone/>
          </a:pPr>
          <a:r>
            <a:rPr lang="en-GB" sz="3200" b="0" i="1" kern="1200" dirty="0">
              <a:effectLst/>
              <a:latin typeface="+mn-lt"/>
            </a:rPr>
            <a:t>1 Tim 2:1-4; Eph 6:13-18; 1 Cor 9:22</a:t>
          </a:r>
          <a:endParaRPr lang="en-US" sz="3200" b="1" i="1" kern="1200" dirty="0">
            <a:effectLst/>
            <a:latin typeface="+mn-lt"/>
            <a:ea typeface="+mn-ea"/>
            <a:cs typeface="+mn-cs"/>
          </a:endParaRPr>
        </a:p>
      </dsp:txBody>
      <dsp:txXfrm>
        <a:off x="3345266" y="620199"/>
        <a:ext cx="4790090" cy="297416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D7CC9C-E009-45C0-BD11-773E86AEE1A7}">
      <dsp:nvSpPr>
        <dsp:cNvPr id="0" name=""/>
        <dsp:cNvSpPr/>
      </dsp:nvSpPr>
      <dsp:spPr>
        <a:xfrm>
          <a:off x="2699942" y="2514"/>
          <a:ext cx="4975150" cy="315922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CEC2716-5FE6-4E2A-9097-5A28B6E539CF}">
      <dsp:nvSpPr>
        <dsp:cNvPr id="0" name=""/>
        <dsp:cNvSpPr/>
      </dsp:nvSpPr>
      <dsp:spPr>
        <a:xfrm>
          <a:off x="3252736" y="527669"/>
          <a:ext cx="4975150" cy="3159220"/>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rtl="0">
            <a:lnSpc>
              <a:spcPct val="90000"/>
            </a:lnSpc>
            <a:spcBef>
              <a:spcPct val="0"/>
            </a:spcBef>
            <a:spcAft>
              <a:spcPct val="35000"/>
            </a:spcAft>
            <a:buNone/>
          </a:pPr>
          <a:r>
            <a:rPr lang="en-US" sz="3200" b="1" i="0" kern="1200" dirty="0">
              <a:latin typeface="+mn-lt"/>
              <a:ea typeface="+mn-ea"/>
              <a:cs typeface="+mn-cs"/>
            </a:rPr>
            <a:t>What is the significance of the presence of Christ in a believer’s life?</a:t>
          </a:r>
        </a:p>
        <a:p>
          <a:pPr marL="0" lvl="0" indent="0" algn="ctr" defTabSz="1422400" rtl="0">
            <a:lnSpc>
              <a:spcPct val="90000"/>
            </a:lnSpc>
            <a:spcBef>
              <a:spcPct val="0"/>
            </a:spcBef>
            <a:spcAft>
              <a:spcPct val="35000"/>
            </a:spcAft>
            <a:buNone/>
          </a:pPr>
          <a:r>
            <a:rPr lang="en-GB" sz="3200" b="0" i="1" kern="1200" dirty="0">
              <a:latin typeface="+mn-lt"/>
            </a:rPr>
            <a:t>Eph 3:20; 1 John 2:27; 1 John 4:4</a:t>
          </a:r>
          <a:endParaRPr lang="en-GB" sz="3200" b="1" i="1" kern="1200" dirty="0">
            <a:latin typeface="+mn-lt"/>
            <a:ea typeface="+mn-ea"/>
            <a:cs typeface="+mn-cs"/>
          </a:endParaRPr>
        </a:p>
      </dsp:txBody>
      <dsp:txXfrm>
        <a:off x="3345266" y="620199"/>
        <a:ext cx="4790090" cy="297416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699942" y="2514"/>
          <a:ext cx="4975150" cy="315922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a:xfrm>
          <a:off x="3252736" y="527669"/>
          <a:ext cx="4975150" cy="3159220"/>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rtl="0">
            <a:lnSpc>
              <a:spcPct val="90000"/>
            </a:lnSpc>
            <a:spcBef>
              <a:spcPct val="0"/>
            </a:spcBef>
            <a:spcAft>
              <a:spcPct val="35000"/>
            </a:spcAft>
            <a:buNone/>
          </a:pPr>
          <a:r>
            <a:rPr lang="en-US" sz="3200" b="1" i="0" kern="1200" dirty="0">
              <a:latin typeface="+mn-lt"/>
              <a:ea typeface="+mn-ea"/>
              <a:cs typeface="+mn-cs"/>
            </a:rPr>
            <a:t>How can contemporary Christians do exploits for the Lord?</a:t>
          </a:r>
          <a:r>
            <a:rPr lang="en-US" sz="3200" b="1" i="1" kern="1200" dirty="0">
              <a:latin typeface="+mn-lt"/>
              <a:ea typeface="+mn-ea"/>
              <a:cs typeface="+mn-cs"/>
            </a:rPr>
            <a:t> </a:t>
          </a:r>
        </a:p>
        <a:p>
          <a:pPr marL="0" lvl="0" indent="0" algn="ctr" defTabSz="1422400" rtl="0">
            <a:lnSpc>
              <a:spcPct val="90000"/>
            </a:lnSpc>
            <a:spcBef>
              <a:spcPct val="0"/>
            </a:spcBef>
            <a:spcAft>
              <a:spcPct val="35000"/>
            </a:spcAft>
            <a:buNone/>
          </a:pPr>
          <a:r>
            <a:rPr lang="en-US" sz="3200" b="0" i="1" kern="1200" dirty="0">
              <a:latin typeface="+mn-lt"/>
            </a:rPr>
            <a:t>Mark 16:15-18,20; Luke 10:17; Acts 1:8</a:t>
          </a:r>
          <a:endParaRPr lang="en-GB" sz="3200" b="0" i="1" kern="1200" dirty="0">
            <a:latin typeface="+mn-lt"/>
            <a:ea typeface="+mn-ea"/>
            <a:cs typeface="+mn-cs"/>
          </a:endParaRPr>
        </a:p>
      </dsp:txBody>
      <dsp:txXfrm>
        <a:off x="3345266" y="620199"/>
        <a:ext cx="4790090" cy="297416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699942" y="2514"/>
          <a:ext cx="4975150" cy="315922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a:xfrm>
          <a:off x="3252736" y="527669"/>
          <a:ext cx="4975150" cy="3159220"/>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rtl="0">
            <a:lnSpc>
              <a:spcPct val="90000"/>
            </a:lnSpc>
            <a:spcBef>
              <a:spcPct val="0"/>
            </a:spcBef>
            <a:spcAft>
              <a:spcPct val="35000"/>
            </a:spcAft>
            <a:buNone/>
          </a:pPr>
          <a:r>
            <a:rPr lang="en-US" sz="3200" b="1" i="0" kern="1200" dirty="0">
              <a:latin typeface="+mn-lt"/>
              <a:ea typeface="+mn-ea"/>
              <a:cs typeface="+mn-cs"/>
            </a:rPr>
            <a:t>Give examples of storms in a believer’s life.</a:t>
          </a:r>
          <a:r>
            <a:rPr lang="en-GB" sz="3200" i="1" kern="1200" dirty="0">
              <a:latin typeface="+mn-lt"/>
              <a:ea typeface="+mn-ea"/>
              <a:cs typeface="+mn-cs"/>
            </a:rPr>
            <a:t> </a:t>
          </a:r>
        </a:p>
      </dsp:txBody>
      <dsp:txXfrm>
        <a:off x="3345266" y="620199"/>
        <a:ext cx="4790090" cy="297416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699942" y="2514"/>
          <a:ext cx="4975150" cy="315922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a:xfrm>
          <a:off x="3252736" y="527669"/>
          <a:ext cx="4975150" cy="3159220"/>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rtl="0">
            <a:lnSpc>
              <a:spcPct val="90000"/>
            </a:lnSpc>
            <a:spcBef>
              <a:spcPct val="0"/>
            </a:spcBef>
            <a:spcAft>
              <a:spcPct val="35000"/>
            </a:spcAft>
            <a:buNone/>
          </a:pPr>
          <a:r>
            <a:rPr lang="en-US" sz="3200" b="1" i="0" kern="1200" dirty="0">
              <a:latin typeface="+mn-lt"/>
              <a:ea typeface="+mn-ea"/>
              <a:cs typeface="+mn-cs"/>
            </a:rPr>
            <a:t>How should believers handle storms?</a:t>
          </a:r>
          <a:endParaRPr lang="en-US" sz="3200" b="1" i="1" kern="1200" dirty="0">
            <a:latin typeface="+mn-lt"/>
            <a:ea typeface="+mn-ea"/>
            <a:cs typeface="+mn-cs"/>
          </a:endParaRPr>
        </a:p>
        <a:p>
          <a:pPr marL="0" lvl="0" indent="0" algn="ctr" defTabSz="1422400" rtl="0">
            <a:lnSpc>
              <a:spcPct val="90000"/>
            </a:lnSpc>
            <a:spcBef>
              <a:spcPct val="0"/>
            </a:spcBef>
            <a:spcAft>
              <a:spcPct val="35000"/>
            </a:spcAft>
            <a:buNone/>
          </a:pPr>
          <a:r>
            <a:rPr lang="en-GB" sz="3200" i="1" kern="1200" dirty="0">
              <a:latin typeface="+mn-lt"/>
              <a:ea typeface="+mn-ea"/>
              <a:cs typeface="+mn-cs"/>
            </a:rPr>
            <a:t> Isa. 26:3; 35:4; Psa. 61:2; 46:1-4; James 5:11</a:t>
          </a:r>
          <a:endParaRPr lang="en-US" sz="3200" b="0" i="0" kern="1200" dirty="0">
            <a:latin typeface="+mn-lt"/>
            <a:ea typeface="+mn-ea"/>
            <a:cs typeface="+mn-cs"/>
          </a:endParaRPr>
        </a:p>
      </dsp:txBody>
      <dsp:txXfrm>
        <a:off x="3345266" y="620199"/>
        <a:ext cx="4790090" cy="297416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9/5/2026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1</a:t>
            </a:fld>
            <a:endParaRPr lang="en-US"/>
          </a:p>
        </p:txBody>
      </p:sp>
    </p:spTree>
    <p:extLst>
      <p:ext uri="{BB962C8B-B14F-4D97-AF65-F5344CB8AC3E}">
        <p14:creationId xmlns:p14="http://schemas.microsoft.com/office/powerpoint/2010/main" val="2953881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26</a:t>
            </a:fld>
            <a:endParaRPr lang="en-US"/>
          </a:p>
        </p:txBody>
      </p:sp>
    </p:spTree>
    <p:extLst>
      <p:ext uri="{BB962C8B-B14F-4D97-AF65-F5344CB8AC3E}">
        <p14:creationId xmlns:p14="http://schemas.microsoft.com/office/powerpoint/2010/main" val="40000860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51219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96108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dirty="0"/>
              <a:t>s</a:t>
            </a:r>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8F286CF-C8CE-4387-BE34-C2678DE69E0A}"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2130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7E15C6C-444A-4572-870D-44EC1E892B0A}" type="slidenum">
              <a:rPr lang="en-US" smtClean="0"/>
              <a:t>43</a:t>
            </a:fld>
            <a:endParaRPr lang="en-US"/>
          </a:p>
        </p:txBody>
      </p:sp>
    </p:spTree>
    <p:extLst>
      <p:ext uri="{BB962C8B-B14F-4D97-AF65-F5344CB8AC3E}">
        <p14:creationId xmlns:p14="http://schemas.microsoft.com/office/powerpoint/2010/main" val="890882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05/09/2026</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05/09/2026</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05/09/2026</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05/09/2026</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05/09/2026</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05/09/2026</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05/09/2026</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05/09/2026</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05/09/2026</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05/09/2026</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05/09/2026</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9/5/2026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05/09/2026</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9/5/2026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9/5/2026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9/5/2026</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9/5/2026</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9/5/2026</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9/5/2026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9/5/2026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9/5/2026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9/5/2026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05/09/2026</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05/09/2026</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05/09/2026</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05/09/2026</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05/09/2026</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05/09/2026</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05/09/2026</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05/09/2026</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05/09/2026</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05/09/2026</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05/09/2026</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5F3F4CC0-4873-4233-BDCF-80BEBAD5A084}" type="datetimeFigureOut">
              <a:rPr lang="en-US" smtClean="0"/>
              <a:pPr>
                <a:defRPr/>
              </a:pPr>
              <a:t>9/5/2026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TextBox 20"/>
          <p:cNvSpPr txBox="1">
            <a:spLocks noChangeArrowheads="1"/>
          </p:cNvSpPr>
          <p:nvPr/>
        </p:nvSpPr>
        <p:spPr bwMode="auto">
          <a:xfrm>
            <a:off x="5478273" y="203282"/>
            <a:ext cx="4941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effectLst/>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effectLst/>
                <a:latin typeface="Cambria" panose="02040503050406030204" pitchFamily="18" charset="0"/>
              </a:rPr>
              <a:t>The Netherlands</a:t>
            </a:r>
          </a:p>
        </p:txBody>
      </p:sp>
      <p:sp>
        <p:nvSpPr>
          <p:cNvPr id="10" name="Rectangle 9"/>
          <p:cNvSpPr/>
          <p:nvPr/>
        </p:nvSpPr>
        <p:spPr>
          <a:xfrm>
            <a:off x="0" y="6356351"/>
            <a:ext cx="12192000" cy="5016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1" name="Rectangle 10"/>
          <p:cNvSpPr/>
          <p:nvPr/>
        </p:nvSpPr>
        <p:spPr>
          <a:xfrm>
            <a:off x="0" y="965767"/>
            <a:ext cx="12192000" cy="2370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3575304" y="6055198"/>
            <a:ext cx="7778496" cy="307777"/>
          </a:xfrm>
          <a:prstGeom prst="rect">
            <a:avLst/>
          </a:prstGeom>
        </p:spPr>
        <p:txBody>
          <a:bodyPr wrap="square">
            <a:spAutoFit/>
          </a:bodyPr>
          <a:lstStyle/>
          <a:p>
            <a:pPr algn="r">
              <a:defRPr/>
            </a:pPr>
            <a:r>
              <a:rPr lang="en-US" sz="1400" b="1" u="sng">
                <a:solidFill>
                  <a:schemeClr val="tx1"/>
                </a:solidFill>
                <a:effectLst/>
                <a:latin typeface="Times New Roman" pitchFamily="18" charset="0"/>
                <a:cs typeface="Times New Roman" pitchFamily="18" charset="0"/>
              </a:rPr>
              <a:t>Email: </a:t>
            </a:r>
            <a:r>
              <a:rPr lang="en-US" sz="1400" b="1">
                <a:solidFill>
                  <a:srgbClr val="FF0000"/>
                </a:solidFill>
                <a:effectLst/>
                <a:latin typeface="Times New Roman" pitchFamily="18" charset="0"/>
                <a:cs typeface="Times New Roman" pitchFamily="18" charset="0"/>
              </a:rPr>
              <a:t>info@deeperlife.nl;  </a:t>
            </a:r>
            <a:r>
              <a:rPr lang="en-US" sz="1400" b="1" u="sng">
                <a:solidFill>
                  <a:schemeClr val="tx1"/>
                </a:solidFill>
                <a:effectLst/>
                <a:latin typeface="Times New Roman" pitchFamily="18" charset="0"/>
                <a:cs typeface="Times New Roman" pitchFamily="18" charset="0"/>
              </a:rPr>
              <a:t>Websites</a:t>
            </a:r>
            <a:r>
              <a:rPr lang="en-US" sz="1400" b="1">
                <a:solidFill>
                  <a:schemeClr val="tx1"/>
                </a:solidFill>
                <a:effectLst/>
                <a:latin typeface="Times New Roman" pitchFamily="18" charset="0"/>
                <a:cs typeface="Times New Roman" pitchFamily="18" charset="0"/>
              </a:rPr>
              <a:t>: </a:t>
            </a:r>
            <a:r>
              <a:rPr lang="en-US" sz="1400" b="1">
                <a:solidFill>
                  <a:srgbClr val="FF0000"/>
                </a:solidFill>
                <a:effectLst/>
                <a:latin typeface="Times New Roman" pitchFamily="18" charset="0"/>
                <a:cs typeface="Times New Roman" pitchFamily="18" charset="0"/>
              </a:rPr>
              <a:t>www.dclm-nl.org;  www.dclm.org</a:t>
            </a:r>
            <a:endParaRPr lang="en-US" sz="1400">
              <a:solidFill>
                <a:srgbClr val="FF0000"/>
              </a:solidFill>
              <a:effectLst/>
            </a:endParaRPr>
          </a:p>
        </p:txBody>
      </p:sp>
      <p:sp>
        <p:nvSpPr>
          <p:cNvPr id="14" name="Rectangle 13"/>
          <p:cNvSpPr/>
          <p:nvPr/>
        </p:nvSpPr>
        <p:spPr>
          <a:xfrm>
            <a:off x="0" y="1242313"/>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p:nvPicPr>
        <p:blipFill>
          <a:blip r:embed="rId2"/>
          <a:stretch>
            <a:fillRect/>
          </a:stretch>
        </p:blipFill>
        <p:spPr>
          <a:xfrm>
            <a:off x="10572103" y="90658"/>
            <a:ext cx="705497" cy="831601"/>
          </a:xfrm>
          <a:prstGeom prst="rect">
            <a:avLst/>
          </a:prstGeom>
        </p:spPr>
      </p:pic>
      <p:pic>
        <p:nvPicPr>
          <p:cNvPr id="9" name="Picture 8">
            <a:extLst>
              <a:ext uri="{FF2B5EF4-FFF2-40B4-BE49-F238E27FC236}">
                <a16:creationId xmlns:a16="http://schemas.microsoft.com/office/drawing/2014/main" id="{A4779680-B9A9-44E1-B7C0-D01AAA1278B1}"/>
              </a:ext>
            </a:extLst>
          </p:cNvPr>
          <p:cNvPicPr>
            <a:picLocks noChangeAspect="1"/>
          </p:cNvPicPr>
          <p:nvPr/>
        </p:nvPicPr>
        <p:blipFill rotWithShape="1">
          <a:blip r:embed="rId3"/>
          <a:srcRect l="2824" t="7218" r="4715" b="41618"/>
          <a:stretch/>
        </p:blipFill>
        <p:spPr>
          <a:xfrm>
            <a:off x="671742" y="24778"/>
            <a:ext cx="1100767" cy="924405"/>
          </a:xfrm>
          <a:prstGeom prst="rect">
            <a:avLst/>
          </a:prstGeom>
        </p:spPr>
      </p:pic>
    </p:spTree>
    <p:extLst>
      <p:ext uri="{BB962C8B-B14F-4D97-AF65-F5344CB8AC3E}">
        <p14:creationId xmlns:p14="http://schemas.microsoft.com/office/powerpoint/2010/main" val="28360722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170135"/>
            <a:ext cx="10515600" cy="593707"/>
          </a:xfrm>
        </p:spPr>
        <p:txBody>
          <a:bodyPr/>
          <a:lstStyle>
            <a:lvl1pPr>
              <a:defRPr>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20"/>
          <p:cNvSpPr txBox="1">
            <a:spLocks noChangeArrowheads="1"/>
          </p:cNvSpPr>
          <p:nvPr/>
        </p:nvSpPr>
        <p:spPr bwMode="auto">
          <a:xfrm>
            <a:off x="6382611" y="106025"/>
            <a:ext cx="43234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latin typeface="Cambria" panose="02040503050406030204" pitchFamily="18" charset="0"/>
              </a:rPr>
              <a:t>The Netherlands</a:t>
            </a:r>
          </a:p>
        </p:txBody>
      </p:sp>
      <p:sp>
        <p:nvSpPr>
          <p:cNvPr id="9" name="Rectangle 8"/>
          <p:cNvSpPr/>
          <p:nvPr/>
        </p:nvSpPr>
        <p:spPr>
          <a:xfrm>
            <a:off x="0" y="852392"/>
            <a:ext cx="12192000" cy="10081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6353526"/>
            <a:ext cx="12192000" cy="50447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3" name="Rectangle 12"/>
          <p:cNvSpPr/>
          <p:nvPr/>
        </p:nvSpPr>
        <p:spPr>
          <a:xfrm>
            <a:off x="0" y="1011704"/>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p:cNvPicPr>
            <a:picLocks noChangeAspect="1"/>
          </p:cNvPicPr>
          <p:nvPr/>
        </p:nvPicPr>
        <p:blipFill>
          <a:blip r:embed="rId2"/>
          <a:stretch>
            <a:fillRect/>
          </a:stretch>
        </p:blipFill>
        <p:spPr>
          <a:xfrm>
            <a:off x="10706100" y="0"/>
            <a:ext cx="705497" cy="831601"/>
          </a:xfrm>
          <a:prstGeom prst="rect">
            <a:avLst/>
          </a:prstGeom>
        </p:spPr>
      </p:pic>
      <p:pic>
        <p:nvPicPr>
          <p:cNvPr id="14" name="Picture 13">
            <a:extLst>
              <a:ext uri="{FF2B5EF4-FFF2-40B4-BE49-F238E27FC236}">
                <a16:creationId xmlns:a16="http://schemas.microsoft.com/office/drawing/2014/main" id="{8EB21082-5DC6-4A3A-98D5-AFDECD872011}"/>
              </a:ext>
            </a:extLst>
          </p:cNvPr>
          <p:cNvPicPr>
            <a:picLocks noChangeAspect="1"/>
          </p:cNvPicPr>
          <p:nvPr/>
        </p:nvPicPr>
        <p:blipFill rotWithShape="1">
          <a:blip r:embed="rId3"/>
          <a:srcRect l="2824" t="7218" r="4715" b="41618"/>
          <a:stretch/>
        </p:blipFill>
        <p:spPr>
          <a:xfrm>
            <a:off x="780402" y="50339"/>
            <a:ext cx="835333" cy="753220"/>
          </a:xfrm>
          <a:prstGeom prst="rect">
            <a:avLst/>
          </a:prstGeom>
        </p:spPr>
      </p:pic>
    </p:spTree>
    <p:extLst>
      <p:ext uri="{BB962C8B-B14F-4D97-AF65-F5344CB8AC3E}">
        <p14:creationId xmlns:p14="http://schemas.microsoft.com/office/powerpoint/2010/main" val="39741121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0C1BE17-3654-4CE2-B0FD-936A3E10C842}" type="datetimeFigureOut">
              <a:rPr lang="en-US" smtClean="0"/>
              <a:pPr>
                <a:defRPr/>
              </a:pPr>
              <a:t>9/5/2026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E00648-7034-409F-91E6-277EB4E84EE4}" type="slidenum">
              <a:rPr lang="en-US" altLang="en-US" smtClean="0"/>
              <a:pPr>
                <a:defRPr/>
              </a:pPr>
              <a:t>‹#›</a:t>
            </a:fld>
            <a:endParaRPr lang="en-US" altLang="en-US"/>
          </a:p>
        </p:txBody>
      </p:sp>
    </p:spTree>
    <p:extLst>
      <p:ext uri="{BB962C8B-B14F-4D97-AF65-F5344CB8AC3E}">
        <p14:creationId xmlns:p14="http://schemas.microsoft.com/office/powerpoint/2010/main" val="22737655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3429E00-4FAD-485A-B6F0-4DA1F0773649}" type="datetimeFigureOut">
              <a:rPr lang="en-US" smtClean="0"/>
              <a:pPr>
                <a:defRPr/>
              </a:pPr>
              <a:t>9/5/2026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0EBD59D-F673-42A7-9F88-8CE2949FEF9C}" type="slidenum">
              <a:rPr lang="en-US" altLang="en-US" smtClean="0"/>
              <a:pPr>
                <a:defRPr/>
              </a:pPr>
              <a:t>‹#›</a:t>
            </a:fld>
            <a:endParaRPr lang="en-US" altLang="en-US"/>
          </a:p>
        </p:txBody>
      </p:sp>
    </p:spTree>
    <p:extLst>
      <p:ext uri="{BB962C8B-B14F-4D97-AF65-F5344CB8AC3E}">
        <p14:creationId xmlns:p14="http://schemas.microsoft.com/office/powerpoint/2010/main" val="19367519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E7481DD-64E9-453F-9A18-8E1185034B1B}" type="datetimeFigureOut">
              <a:rPr lang="en-US" smtClean="0"/>
              <a:pPr>
                <a:defRPr/>
              </a:pPr>
              <a:t>9/5/2026</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BF1DAE0-A164-4DF5-9795-C6535EAFCE8D}" type="slidenum">
              <a:rPr lang="en-US" altLang="en-US" smtClean="0"/>
              <a:pPr>
                <a:defRPr/>
              </a:pPr>
              <a:t>‹#›</a:t>
            </a:fld>
            <a:endParaRPr lang="en-US" altLang="en-US"/>
          </a:p>
        </p:txBody>
      </p:sp>
    </p:spTree>
    <p:extLst>
      <p:ext uri="{BB962C8B-B14F-4D97-AF65-F5344CB8AC3E}">
        <p14:creationId xmlns:p14="http://schemas.microsoft.com/office/powerpoint/2010/main" val="24607484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D40DB387-DA01-4626-BC06-C8C73EF51C7F}" type="datetimeFigureOut">
              <a:rPr lang="en-US" smtClean="0"/>
              <a:pPr>
                <a:defRPr/>
              </a:pPr>
              <a:t>9/5/2026</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D560632-52BD-4750-9838-DC4D4DBB4FFF}" type="slidenum">
              <a:rPr lang="en-US" altLang="en-US" smtClean="0"/>
              <a:pPr>
                <a:defRPr/>
              </a:pPr>
              <a:t>‹#›</a:t>
            </a:fld>
            <a:endParaRPr lang="en-US" altLang="en-US"/>
          </a:p>
        </p:txBody>
      </p:sp>
    </p:spTree>
    <p:extLst>
      <p:ext uri="{BB962C8B-B14F-4D97-AF65-F5344CB8AC3E}">
        <p14:creationId xmlns:p14="http://schemas.microsoft.com/office/powerpoint/2010/main" val="32924809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EBDF442-6F8D-4B5A-A87E-0D67F7C802FE}" type="datetimeFigureOut">
              <a:rPr lang="en-US" smtClean="0"/>
              <a:pPr>
                <a:defRPr/>
              </a:pPr>
              <a:t>9/5/2026</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8C67E1-E6E4-4C1D-BC85-3209A2D36EF1}" type="slidenum">
              <a:rPr lang="en-US" altLang="en-US" smtClean="0"/>
              <a:pPr>
                <a:defRPr/>
              </a:pPr>
              <a:t>‹#›</a:t>
            </a:fld>
            <a:endParaRPr lang="en-US" altLang="en-US"/>
          </a:p>
        </p:txBody>
      </p:sp>
    </p:spTree>
    <p:extLst>
      <p:ext uri="{BB962C8B-B14F-4D97-AF65-F5344CB8AC3E}">
        <p14:creationId xmlns:p14="http://schemas.microsoft.com/office/powerpoint/2010/main" val="41558752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3213E9F-D858-44D9-B83F-0E675F2E0129}" type="datetimeFigureOut">
              <a:rPr lang="en-US" smtClean="0"/>
              <a:pPr>
                <a:defRPr/>
              </a:pPr>
              <a:t>9/5/2026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6D9274E-37A9-459A-A3CC-71A2AD219D9B}" type="slidenum">
              <a:rPr lang="en-US" altLang="en-US" smtClean="0"/>
              <a:pPr>
                <a:defRPr/>
              </a:pPr>
              <a:t>‹#›</a:t>
            </a:fld>
            <a:endParaRPr lang="en-US" altLang="en-US"/>
          </a:p>
        </p:txBody>
      </p:sp>
    </p:spTree>
    <p:extLst>
      <p:ext uri="{BB962C8B-B14F-4D97-AF65-F5344CB8AC3E}">
        <p14:creationId xmlns:p14="http://schemas.microsoft.com/office/powerpoint/2010/main" val="35399372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CFB2BD8-B9B7-4E89-B467-05B3CEDCA89D}" type="datetimeFigureOut">
              <a:rPr lang="en-US" smtClean="0"/>
              <a:pPr>
                <a:defRPr/>
              </a:pPr>
              <a:t>9/5/2026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E316CC3-7A17-46E0-B2CE-08B7AE93AC31}" type="slidenum">
              <a:rPr lang="en-US" altLang="en-US" smtClean="0"/>
              <a:pPr>
                <a:defRPr/>
              </a:pPr>
              <a:t>‹#›</a:t>
            </a:fld>
            <a:endParaRPr lang="en-US" altLang="en-US"/>
          </a:p>
        </p:txBody>
      </p:sp>
    </p:spTree>
    <p:extLst>
      <p:ext uri="{BB962C8B-B14F-4D97-AF65-F5344CB8AC3E}">
        <p14:creationId xmlns:p14="http://schemas.microsoft.com/office/powerpoint/2010/main" val="5857746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1D993AC-CD47-418A-801A-3D4A840221DF}" type="datetimeFigureOut">
              <a:rPr lang="en-US" smtClean="0"/>
              <a:pPr>
                <a:defRPr/>
              </a:pPr>
              <a:t>9/5/2026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6C97BD-4B74-4B4C-BF7D-77813C7643F1}" type="slidenum">
              <a:rPr lang="en-US" altLang="en-US" smtClean="0"/>
              <a:pPr>
                <a:defRPr/>
              </a:pPr>
              <a:t>‹#›</a:t>
            </a:fld>
            <a:endParaRPr lang="en-US" altLang="en-US"/>
          </a:p>
        </p:txBody>
      </p:sp>
    </p:spTree>
    <p:extLst>
      <p:ext uri="{BB962C8B-B14F-4D97-AF65-F5344CB8AC3E}">
        <p14:creationId xmlns:p14="http://schemas.microsoft.com/office/powerpoint/2010/main" val="12417648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8E11EA4-414B-496E-8224-09C105A65469}" type="datetimeFigureOut">
              <a:rPr lang="en-US" smtClean="0"/>
              <a:pPr>
                <a:defRPr/>
              </a:pPr>
              <a:t>9/5/2026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AA5F29-34CC-4FC6-895C-D8C32ED7C042}" type="slidenum">
              <a:rPr lang="en-US" altLang="en-US" smtClean="0"/>
              <a:pPr>
                <a:defRPr/>
              </a:pPr>
              <a:t>‹#›</a:t>
            </a:fld>
            <a:endParaRPr lang="en-US" altLang="en-US"/>
          </a:p>
        </p:txBody>
      </p:sp>
    </p:spTree>
    <p:extLst>
      <p:ext uri="{BB962C8B-B14F-4D97-AF65-F5344CB8AC3E}">
        <p14:creationId xmlns:p14="http://schemas.microsoft.com/office/powerpoint/2010/main" val="14422339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9/5/2026</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283117587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27810849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9/5/2026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274800822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9/5/2026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317471118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9/5/2026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346410703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9/5/2026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88990473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9/5/2026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392675117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9/5/2026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336234579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9/5/2026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657452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9/5/2026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39563077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9/5/2026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0785096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05/09/2026</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9/5/2026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05/09/2026</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9/5/2026</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smtClean="0"/>
              <a:pPr>
                <a:defRPr/>
              </a:pPr>
              <a:t>9/5/2026</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smtClean="0"/>
              <a:pPr>
                <a:defRPr/>
              </a:pPr>
              <a:t>‹#›</a:t>
            </a:fld>
            <a:endParaRPr lang="en-US" altLang="en-US"/>
          </a:p>
        </p:txBody>
      </p:sp>
    </p:spTree>
    <p:extLst>
      <p:ext uri="{BB962C8B-B14F-4D97-AF65-F5344CB8AC3E}">
        <p14:creationId xmlns:p14="http://schemas.microsoft.com/office/powerpoint/2010/main" val="9979054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9/5/2026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2846123338"/>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10.png"/><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40.xml"/></Relationships>
</file>

<file path=ppt/slides/_rels/slide27.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notesSlide" Target="../notesSlides/notesSlide3.xml"/><Relationship Id="rId7" Type="http://schemas.openxmlformats.org/officeDocument/2006/relationships/image" Target="../media/image19.png"/><Relationship Id="rId2" Type="http://schemas.openxmlformats.org/officeDocument/2006/relationships/slideLayout" Target="../slideLayouts/slideLayout62.xml"/><Relationship Id="rId1" Type="http://schemas.openxmlformats.org/officeDocument/2006/relationships/themeOverride" Target="../theme/themeOverride1.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svg"/><Relationship Id="rId10" Type="http://schemas.openxmlformats.org/officeDocument/2006/relationships/image" Target="../media/image22.png"/><Relationship Id="rId4" Type="http://schemas.openxmlformats.org/officeDocument/2006/relationships/image" Target="../media/image16.svg"/><Relationship Id="rId9" Type="http://schemas.openxmlformats.org/officeDocument/2006/relationships/image" Target="../media/image21.png"/></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48.xml"/><Relationship Id="rId7" Type="http://schemas.openxmlformats.org/officeDocument/2006/relationships/image" Target="../media/image31.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10.png"/><Relationship Id="rId5" Type="http://schemas.openxmlformats.org/officeDocument/2006/relationships/image" Target="../media/image30.png"/><Relationship Id="rId4" Type="http://schemas.openxmlformats.org/officeDocument/2006/relationships/notesSlide" Target="../notesSlides/notesSlide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2.jpe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6E030-A240-41A7-A628-C14E62C122A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6FD2E1C-77B7-A451-1539-E84C5FF08DC7}"/>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F999C17-647A-EE92-FB51-CA208E7A69FF}"/>
              </a:ext>
            </a:extLst>
          </p:cNvPr>
          <p:cNvPicPr>
            <a:picLocks noChangeAspect="1"/>
          </p:cNvPicPr>
          <p:nvPr/>
        </p:nvPicPr>
        <p:blipFill>
          <a:blip r:embed="rId3"/>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87E7EBB6-9E2E-45A4-CEBC-E30EF53AA1ED}"/>
              </a:ext>
            </a:extLst>
          </p:cNvPr>
          <p:cNvSpPr txBox="1">
            <a:spLocks/>
          </p:cNvSpPr>
          <p:nvPr/>
        </p:nvSpPr>
        <p:spPr>
          <a:xfrm>
            <a:off x="9479427" y="1462571"/>
            <a:ext cx="2384058" cy="890797"/>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j-cs"/>
              </a:rPr>
              <a:t>SUPER SUNDAY SERVICE</a:t>
            </a:r>
          </a:p>
        </p:txBody>
      </p:sp>
      <p:sp>
        <p:nvSpPr>
          <p:cNvPr id="6" name="Subtitle 2">
            <a:extLst>
              <a:ext uri="{FF2B5EF4-FFF2-40B4-BE49-F238E27FC236}">
                <a16:creationId xmlns:a16="http://schemas.microsoft.com/office/drawing/2014/main" id="{4E8EB5BC-FBE2-EE28-07F8-9A531615275B}"/>
              </a:ext>
            </a:extLst>
          </p:cNvPr>
          <p:cNvSpPr txBox="1">
            <a:spLocks/>
          </p:cNvSpPr>
          <p:nvPr/>
        </p:nvSpPr>
        <p:spPr>
          <a:xfrm>
            <a:off x="9922203" y="2176126"/>
            <a:ext cx="1920900" cy="37793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400" b="1" dirty="0">
                <a:solidFill>
                  <a:prstClr val="white"/>
                </a:solidFill>
                <a:latin typeface="Calibri" panose="020F0502020204030204"/>
              </a:rPr>
              <a:t>06</a:t>
            </a: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-09-2026</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35961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96: </a:t>
            </a:r>
            <a:r>
              <a:rPr lang="en-US" sz="7200" b="1" dirty="0">
                <a:solidFill>
                  <a:schemeClr val="bg1"/>
                </a:solidFill>
                <a:effectLst>
                  <a:outerShdw blurRad="38100" dist="38100" dir="2700000" algn="tl">
                    <a:srgbClr val="000000">
                      <a:alpha val="43137"/>
                    </a:srgbClr>
                  </a:outerShdw>
                </a:effectLst>
              </a:rPr>
              <a:t>PEACE! BE STILL!</a:t>
            </a:r>
          </a:p>
        </p:txBody>
      </p:sp>
    </p:spTree>
    <p:extLst>
      <p:ext uri="{BB962C8B-B14F-4D97-AF65-F5344CB8AC3E}">
        <p14:creationId xmlns:p14="http://schemas.microsoft.com/office/powerpoint/2010/main" val="17748771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64440"/>
            <a:ext cx="12192000" cy="611415"/>
          </a:xfrm>
        </p:spPr>
        <p:txBody>
          <a:bodyPr>
            <a:normAutofit fontScale="90000"/>
          </a:bodyPr>
          <a:lstStyle/>
          <a:p>
            <a:pPr algn="ctr">
              <a:defRPr/>
            </a:pPr>
            <a:r>
              <a:rPr lang="en-US" b="1" u="sng" dirty="0">
                <a:solidFill>
                  <a:schemeClr val="bg1"/>
                </a:solidFill>
                <a:latin typeface="Arial" panose="020B0604020202020204" pitchFamily="34" charset="0"/>
                <a:cs typeface="Arial" panose="020B0604020202020204" pitchFamily="34" charset="0"/>
              </a:rPr>
              <a:t>PEACE! BE STILL!</a:t>
            </a:r>
            <a:r>
              <a:rPr lang="en-US" b="1" u="sng" dirty="0">
                <a:solidFill>
                  <a:schemeClr val="bg1"/>
                </a:solidFill>
              </a:rPr>
              <a:t> </a:t>
            </a:r>
            <a:r>
              <a:rPr lang="en-US" b="1" u="sng" dirty="0">
                <a:solidFill>
                  <a:schemeClr val="bg1"/>
                </a:solidFill>
                <a:latin typeface="Arial" panose="020B0604020202020204" pitchFamily="34" charset="0"/>
                <a:cs typeface="Arial" panose="020B0604020202020204" pitchFamily="34" charset="0"/>
              </a:rPr>
              <a:t>[GHS 96]</a:t>
            </a:r>
          </a:p>
        </p:txBody>
      </p:sp>
      <p:grpSp>
        <p:nvGrpSpPr>
          <p:cNvPr id="3" name="Group 2"/>
          <p:cNvGrpSpPr/>
          <p:nvPr/>
        </p:nvGrpSpPr>
        <p:grpSpPr>
          <a:xfrm>
            <a:off x="243371" y="965483"/>
            <a:ext cx="11948629" cy="5786199"/>
            <a:chOff x="257130" y="1719391"/>
            <a:chExt cx="10547818" cy="5786199"/>
          </a:xfrm>
        </p:grpSpPr>
        <p:sp>
          <p:nvSpPr>
            <p:cNvPr id="14339" name="TextBox 1"/>
            <p:cNvSpPr txBox="1">
              <a:spLocks noChangeArrowheads="1"/>
            </p:cNvSpPr>
            <p:nvPr/>
          </p:nvSpPr>
          <p:spPr bwMode="auto">
            <a:xfrm>
              <a:off x="907147" y="1719391"/>
              <a:ext cx="9897801" cy="578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0"/>
                </a:spcAft>
                <a:buClrTx/>
                <a:buSzTx/>
                <a:buFont typeface="Arial" panose="020B0604020202020204" pitchFamily="34" charset="0"/>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Master, the tempest is raging!</a:t>
              </a:r>
            </a:p>
            <a:p>
              <a:pPr marL="0" marR="0" lvl="0" indent="0" algn="l" defTabSz="914400" rtl="0" eaLnBrk="1" fontAlgn="base" latinLnBrk="0" hangingPunct="1">
                <a:lnSpc>
                  <a:spcPct val="100000"/>
                </a:lnSpc>
                <a:spcBef>
                  <a:spcPts val="600"/>
                </a:spcBef>
                <a:spcAft>
                  <a:spcPts val="0"/>
                </a:spcAft>
                <a:buClrTx/>
                <a:buSzTx/>
                <a:buFont typeface="Arial" panose="020B0604020202020204" pitchFamily="34" charset="0"/>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billows are tossing high!</a:t>
              </a:r>
            </a:p>
            <a:p>
              <a:pPr marL="0" marR="0" lvl="0" indent="0" algn="l" defTabSz="914400" rtl="0" eaLnBrk="1" fontAlgn="base" latinLnBrk="0" hangingPunct="1">
                <a:lnSpc>
                  <a:spcPct val="100000"/>
                </a:lnSpc>
                <a:spcBef>
                  <a:spcPts val="600"/>
                </a:spcBef>
                <a:spcAft>
                  <a:spcPts val="0"/>
                </a:spcAft>
                <a:buClrTx/>
                <a:buSzTx/>
                <a:buFont typeface="Arial" panose="020B0604020202020204" pitchFamily="34" charset="0"/>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sky is </a:t>
              </a:r>
              <a:r>
                <a:rPr kumimoji="0" lang="en-US" altLang="en-US" sz="42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o’ershadowed</a:t>
              </a: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with blackness,</a:t>
              </a:r>
            </a:p>
            <a:p>
              <a:pPr marL="0" marR="0" lvl="0" indent="0" algn="l" defTabSz="914400" rtl="0" eaLnBrk="1" fontAlgn="base" latinLnBrk="0" hangingPunct="1">
                <a:lnSpc>
                  <a:spcPct val="100000"/>
                </a:lnSpc>
                <a:spcBef>
                  <a:spcPts val="600"/>
                </a:spcBef>
                <a:spcAft>
                  <a:spcPts val="0"/>
                </a:spcAft>
                <a:buClrTx/>
                <a:buSzTx/>
                <a:buFont typeface="Arial" panose="020B0604020202020204" pitchFamily="34" charset="0"/>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 shelter or help is nigh:</a:t>
              </a:r>
            </a:p>
            <a:p>
              <a:pPr marL="0" marR="0" lvl="0" indent="0" algn="l" defTabSz="914400" rtl="0" eaLnBrk="1" fontAlgn="base" latinLnBrk="0" hangingPunct="1">
                <a:lnSpc>
                  <a:spcPct val="100000"/>
                </a:lnSpc>
                <a:spcBef>
                  <a:spcPts val="600"/>
                </a:spcBef>
                <a:spcAft>
                  <a:spcPts val="0"/>
                </a:spcAft>
                <a:buClrTx/>
                <a:buSzTx/>
                <a:buFont typeface="Arial" panose="020B0604020202020204" pitchFamily="34" charset="0"/>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t>
              </a:r>
              <a:r>
                <a:rPr kumimoji="0" lang="en-US" altLang="en-US" sz="42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Careth</a:t>
              </a: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not Thou not that we perish?”</a:t>
              </a:r>
            </a:p>
            <a:p>
              <a:pPr marL="0" marR="0" lvl="0" indent="0" algn="l" defTabSz="914400" rtl="0" eaLnBrk="1" fontAlgn="base" latinLnBrk="0" hangingPunct="1">
                <a:lnSpc>
                  <a:spcPct val="100000"/>
                </a:lnSpc>
                <a:spcBef>
                  <a:spcPts val="600"/>
                </a:spcBef>
                <a:spcAft>
                  <a:spcPts val="0"/>
                </a:spcAft>
                <a:buClrTx/>
                <a:buSzTx/>
                <a:buFont typeface="Arial" panose="020B0604020202020204" pitchFamily="34" charset="0"/>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How canst Thou lie asleep,</a:t>
              </a:r>
            </a:p>
            <a:p>
              <a:pPr marL="0" marR="0" lvl="0" indent="0" algn="l" defTabSz="914400" rtl="0" eaLnBrk="1" fontAlgn="base" latinLnBrk="0" hangingPunct="1">
                <a:lnSpc>
                  <a:spcPct val="100000"/>
                </a:lnSpc>
                <a:spcBef>
                  <a:spcPts val="600"/>
                </a:spcBef>
                <a:spcAft>
                  <a:spcPts val="0"/>
                </a:spcAft>
                <a:buClrTx/>
                <a:buSzTx/>
                <a:buFont typeface="Arial" panose="020B0604020202020204" pitchFamily="34" charset="0"/>
                <a:buNone/>
                <a:tabLst/>
                <a:defRPr/>
              </a:pPr>
              <a:r>
                <a:rPr kumimoji="0" lang="en-US" altLang="en-US" sz="41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each moment so madly is threatening</a:t>
              </a:r>
            </a:p>
            <a:p>
              <a:pPr marL="0" marR="0" lvl="0" indent="0" algn="l" defTabSz="914400" rtl="0" eaLnBrk="1" fontAlgn="base" latinLnBrk="0" hangingPunct="1">
                <a:lnSpc>
                  <a:spcPct val="100000"/>
                </a:lnSpc>
                <a:spcBef>
                  <a:spcPts val="600"/>
                </a:spcBef>
                <a:spcAft>
                  <a:spcPts val="0"/>
                </a:spcAft>
                <a:buClrTx/>
                <a:buSzTx/>
                <a:buFont typeface="Arial" panose="020B0604020202020204" pitchFamily="34" charset="0"/>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 grave in the angry deep?</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3228074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844203" y="467659"/>
            <a:ext cx="11135360" cy="6247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winds and the waves shall obey My will,</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Peace, be still!”</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Whether the wrath of the storm-tossed sea,</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Or demons, or men, or whatever it be,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 water can swallow the ship where lies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Master of ocean and earth and skies;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They all shall sweetly obey My will;</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Peace, be still! Peace, be still!</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They all shall sweetly obey My will:</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Peace, peace, be still!</a:t>
            </a:r>
          </a:p>
        </p:txBody>
      </p:sp>
    </p:spTree>
    <p:extLst>
      <p:ext uri="{BB962C8B-B14F-4D97-AF65-F5344CB8AC3E}">
        <p14:creationId xmlns:p14="http://schemas.microsoft.com/office/powerpoint/2010/main" val="41832569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64440"/>
            <a:ext cx="12192000" cy="611415"/>
          </a:xfrm>
        </p:spPr>
        <p:txBody>
          <a:bodyPr>
            <a:normAutofit fontScale="90000"/>
          </a:bodyPr>
          <a:lstStyle/>
          <a:p>
            <a:pPr algn="ctr">
              <a:defRPr/>
            </a:pPr>
            <a:r>
              <a:rPr lang="en-US" b="1" u="sng" dirty="0">
                <a:solidFill>
                  <a:schemeClr val="bg1"/>
                </a:solidFill>
                <a:latin typeface="Arial" panose="020B0604020202020204" pitchFamily="34" charset="0"/>
                <a:cs typeface="Arial" panose="020B0604020202020204" pitchFamily="34" charset="0"/>
              </a:rPr>
              <a:t>PEACE! BE STILL!</a:t>
            </a:r>
            <a:r>
              <a:rPr lang="en-US" b="1" u="sng" dirty="0">
                <a:solidFill>
                  <a:schemeClr val="bg1"/>
                </a:solidFill>
              </a:rPr>
              <a:t> </a:t>
            </a:r>
            <a:r>
              <a:rPr lang="en-US" b="1" u="sng" dirty="0">
                <a:solidFill>
                  <a:schemeClr val="bg1"/>
                </a:solidFill>
                <a:latin typeface="Arial" panose="020B0604020202020204" pitchFamily="34" charset="0"/>
                <a:cs typeface="Arial" panose="020B0604020202020204" pitchFamily="34" charset="0"/>
              </a:rPr>
              <a:t>[GHS 96]</a:t>
            </a:r>
          </a:p>
        </p:txBody>
      </p:sp>
      <p:grpSp>
        <p:nvGrpSpPr>
          <p:cNvPr id="3" name="Group 2"/>
          <p:cNvGrpSpPr/>
          <p:nvPr/>
        </p:nvGrpSpPr>
        <p:grpSpPr>
          <a:xfrm>
            <a:off x="243371" y="965483"/>
            <a:ext cx="11948629" cy="5801588"/>
            <a:chOff x="257130" y="1719391"/>
            <a:chExt cx="10547818" cy="5801588"/>
          </a:xfrm>
        </p:grpSpPr>
        <p:sp>
          <p:nvSpPr>
            <p:cNvPr id="14339" name="TextBox 1"/>
            <p:cNvSpPr txBox="1">
              <a:spLocks noChangeArrowheads="1"/>
            </p:cNvSpPr>
            <p:nvPr/>
          </p:nvSpPr>
          <p:spPr bwMode="auto">
            <a:xfrm>
              <a:off x="907147" y="1719391"/>
              <a:ext cx="9897801" cy="580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0"/>
                </a:spcAft>
                <a:buClrTx/>
                <a:buSzTx/>
                <a:buFont typeface="Arial" panose="020B0604020202020204" pitchFamily="34" charset="0"/>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Master, with anguish of spirit</a:t>
              </a:r>
            </a:p>
            <a:p>
              <a:pPr marL="0" marR="0" lvl="0" indent="0" algn="l" defTabSz="914400" rtl="0" eaLnBrk="1" fontAlgn="base" latinLnBrk="0" hangingPunct="1">
                <a:lnSpc>
                  <a:spcPct val="100000"/>
                </a:lnSpc>
                <a:spcBef>
                  <a:spcPts val="600"/>
                </a:spcBef>
                <a:spcAft>
                  <a:spcPts val="0"/>
                </a:spcAft>
                <a:buClrTx/>
                <a:buSzTx/>
                <a:buFont typeface="Arial" panose="020B0604020202020204" pitchFamily="34" charset="0"/>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bow in my grief today;</a:t>
              </a:r>
            </a:p>
            <a:p>
              <a:pPr marL="0" marR="0" lvl="0" indent="0" algn="l" defTabSz="914400" rtl="0" eaLnBrk="1" fontAlgn="base" latinLnBrk="0" hangingPunct="1">
                <a:lnSpc>
                  <a:spcPct val="100000"/>
                </a:lnSpc>
                <a:spcBef>
                  <a:spcPts val="600"/>
                </a:spcBef>
                <a:spcAft>
                  <a:spcPts val="0"/>
                </a:spcAft>
                <a:buClrTx/>
                <a:buSzTx/>
                <a:buFont typeface="Arial" panose="020B0604020202020204" pitchFamily="34" charset="0"/>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depths of my sad heart are troubled;</a:t>
              </a:r>
            </a:p>
            <a:p>
              <a:pPr marL="0" marR="0" lvl="0" indent="0" algn="l" defTabSz="914400" rtl="0" eaLnBrk="1" fontAlgn="base" latinLnBrk="0" hangingPunct="1">
                <a:lnSpc>
                  <a:spcPct val="100000"/>
                </a:lnSpc>
                <a:spcBef>
                  <a:spcPts val="600"/>
                </a:spcBef>
                <a:spcAft>
                  <a:spcPts val="0"/>
                </a:spcAft>
                <a:buClrTx/>
                <a:buSzTx/>
                <a:buFont typeface="Arial" panose="020B0604020202020204" pitchFamily="34" charset="0"/>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waken and save, I pray!</a:t>
              </a:r>
            </a:p>
            <a:p>
              <a:pPr marL="0" marR="0" lvl="0" indent="0" algn="l" defTabSz="914400" rtl="0" eaLnBrk="1" fontAlgn="base" latinLnBrk="0" hangingPunct="1">
                <a:lnSpc>
                  <a:spcPct val="100000"/>
                </a:lnSpc>
                <a:spcBef>
                  <a:spcPts val="600"/>
                </a:spcBef>
                <a:spcAft>
                  <a:spcPts val="0"/>
                </a:spcAft>
                <a:buClrTx/>
                <a:buSzTx/>
                <a:buFont typeface="Arial" panose="020B0604020202020204" pitchFamily="34" charset="0"/>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Torrents of sin and of anguish</a:t>
              </a:r>
            </a:p>
            <a:p>
              <a:pPr marL="0" marR="0" lvl="0" indent="0" algn="l" defTabSz="914400" rtl="0" eaLnBrk="1" fontAlgn="base" latinLnBrk="0" hangingPunct="1">
                <a:lnSpc>
                  <a:spcPct val="100000"/>
                </a:lnSpc>
                <a:spcBef>
                  <a:spcPts val="600"/>
                </a:spcBef>
                <a:spcAft>
                  <a:spcPts val="0"/>
                </a:spcAft>
                <a:buClrTx/>
                <a:buSzTx/>
                <a:buFont typeface="Arial" panose="020B0604020202020204" pitchFamily="34" charset="0"/>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Sweep o’er my sinking soul!</a:t>
              </a:r>
            </a:p>
            <a:p>
              <a:pPr marL="0" marR="0" lvl="0" indent="0" algn="l" defTabSz="914400" rtl="0" eaLnBrk="1" fontAlgn="base" latinLnBrk="0" hangingPunct="1">
                <a:lnSpc>
                  <a:spcPct val="100000"/>
                </a:lnSpc>
                <a:spcBef>
                  <a:spcPts val="600"/>
                </a:spcBef>
                <a:spcAft>
                  <a:spcPts val="0"/>
                </a:spcAft>
                <a:buClrTx/>
                <a:buSzTx/>
                <a:buFont typeface="Arial" panose="020B0604020202020204" pitchFamily="34" charset="0"/>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I perish! I perish, dear Master;</a:t>
              </a:r>
            </a:p>
            <a:p>
              <a:pPr marL="0" marR="0" lvl="0" indent="0" algn="l" defTabSz="914400" rtl="0" eaLnBrk="1" fontAlgn="base" latinLnBrk="0" hangingPunct="1">
                <a:lnSpc>
                  <a:spcPct val="100000"/>
                </a:lnSpc>
                <a:spcBef>
                  <a:spcPts val="600"/>
                </a:spcBef>
                <a:spcAft>
                  <a:spcPts val="0"/>
                </a:spcAft>
                <a:buClrTx/>
                <a:buSzTx/>
                <a:buFont typeface="Arial" panose="020B0604020202020204" pitchFamily="34" charset="0"/>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hasten, and take control!</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2718279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844203" y="467659"/>
            <a:ext cx="11135360" cy="6247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winds and the waves shall obey My will,</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Peace, be still!”</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Whether the wrath of the storm-tossed sea,</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Or demons, or men, or whatever it be,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 water can swallow the ship where lies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Master of ocean and earth and skies;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They all shall sweetly obey My will;</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Peace, be still! Peace, be still!</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They all shall sweetly obey My will:</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Peace, peace, be still!</a:t>
            </a:r>
          </a:p>
        </p:txBody>
      </p:sp>
    </p:spTree>
    <p:extLst>
      <p:ext uri="{BB962C8B-B14F-4D97-AF65-F5344CB8AC3E}">
        <p14:creationId xmlns:p14="http://schemas.microsoft.com/office/powerpoint/2010/main" val="14310453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64440"/>
            <a:ext cx="12192000" cy="611415"/>
          </a:xfrm>
        </p:spPr>
        <p:txBody>
          <a:bodyPr>
            <a:normAutofit fontScale="90000"/>
          </a:bodyPr>
          <a:lstStyle/>
          <a:p>
            <a:pPr algn="ctr">
              <a:defRPr/>
            </a:pPr>
            <a:r>
              <a:rPr lang="en-US" b="1" u="sng" dirty="0">
                <a:solidFill>
                  <a:schemeClr val="bg1"/>
                </a:solidFill>
                <a:latin typeface="Arial" panose="020B0604020202020204" pitchFamily="34" charset="0"/>
                <a:cs typeface="Arial" panose="020B0604020202020204" pitchFamily="34" charset="0"/>
              </a:rPr>
              <a:t>PEACE! BE STILL!</a:t>
            </a:r>
            <a:r>
              <a:rPr lang="en-US" b="1" u="sng" dirty="0">
                <a:solidFill>
                  <a:schemeClr val="bg1"/>
                </a:solidFill>
              </a:rPr>
              <a:t> </a:t>
            </a:r>
            <a:r>
              <a:rPr lang="en-US" b="1" u="sng" dirty="0">
                <a:solidFill>
                  <a:schemeClr val="bg1"/>
                </a:solidFill>
                <a:latin typeface="Arial" panose="020B0604020202020204" pitchFamily="34" charset="0"/>
                <a:cs typeface="Arial" panose="020B0604020202020204" pitchFamily="34" charset="0"/>
              </a:rPr>
              <a:t>[GHS 96]</a:t>
            </a:r>
          </a:p>
        </p:txBody>
      </p:sp>
      <p:grpSp>
        <p:nvGrpSpPr>
          <p:cNvPr id="3" name="Group 2"/>
          <p:cNvGrpSpPr/>
          <p:nvPr/>
        </p:nvGrpSpPr>
        <p:grpSpPr>
          <a:xfrm>
            <a:off x="243371" y="965483"/>
            <a:ext cx="11948629" cy="5786199"/>
            <a:chOff x="257130" y="1719391"/>
            <a:chExt cx="10547818" cy="5786199"/>
          </a:xfrm>
        </p:grpSpPr>
        <p:sp>
          <p:nvSpPr>
            <p:cNvPr id="14339" name="TextBox 1"/>
            <p:cNvSpPr txBox="1">
              <a:spLocks noChangeArrowheads="1"/>
            </p:cNvSpPr>
            <p:nvPr/>
          </p:nvSpPr>
          <p:spPr bwMode="auto">
            <a:xfrm>
              <a:off x="907147" y="1719391"/>
              <a:ext cx="9897801" cy="578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0"/>
                </a:spcAft>
                <a:buClrTx/>
                <a:buSzTx/>
                <a:buFont typeface="Arial" panose="020B0604020202020204" pitchFamily="34" charset="0"/>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Master, the terror is over,</a:t>
              </a:r>
            </a:p>
            <a:p>
              <a:pPr marL="0" marR="0" lvl="0" indent="0" algn="l" defTabSz="914400" rtl="0" eaLnBrk="1" fontAlgn="base" latinLnBrk="0" hangingPunct="1">
                <a:lnSpc>
                  <a:spcPct val="100000"/>
                </a:lnSpc>
                <a:spcBef>
                  <a:spcPts val="600"/>
                </a:spcBef>
                <a:spcAft>
                  <a:spcPts val="0"/>
                </a:spcAft>
                <a:buClrTx/>
                <a:buSzTx/>
                <a:buFont typeface="Arial" panose="020B0604020202020204" pitchFamily="34" charset="0"/>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elements sweetly rest;</a:t>
              </a:r>
            </a:p>
            <a:p>
              <a:pPr marL="0" marR="0" lvl="0" indent="0" algn="l" defTabSz="914400" rtl="0" eaLnBrk="1" fontAlgn="base" latinLnBrk="0" hangingPunct="1">
                <a:lnSpc>
                  <a:spcPct val="100000"/>
                </a:lnSpc>
                <a:spcBef>
                  <a:spcPts val="600"/>
                </a:spcBef>
                <a:spcAft>
                  <a:spcPts val="0"/>
                </a:spcAft>
                <a:buClrTx/>
                <a:buSzTx/>
                <a:buFont typeface="Arial" panose="020B0604020202020204" pitchFamily="34" charset="0"/>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Earth’s sun in the calm lake is mirrored,</a:t>
              </a:r>
            </a:p>
            <a:p>
              <a:pPr marL="0" marR="0" lvl="0" indent="0" algn="l" defTabSz="914400" rtl="0" eaLnBrk="1" fontAlgn="base" latinLnBrk="0" hangingPunct="1">
                <a:lnSpc>
                  <a:spcPct val="100000"/>
                </a:lnSpc>
                <a:spcBef>
                  <a:spcPts val="600"/>
                </a:spcBef>
                <a:spcAft>
                  <a:spcPts val="0"/>
                </a:spcAft>
                <a:buClrTx/>
                <a:buSzTx/>
                <a:buFont typeface="Arial" panose="020B0604020202020204" pitchFamily="34" charset="0"/>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heaven’s within my breast,</a:t>
              </a:r>
            </a:p>
            <a:p>
              <a:pPr marL="0" marR="0" lvl="0" indent="0" algn="l" defTabSz="914400" rtl="0" eaLnBrk="1" fontAlgn="base" latinLnBrk="0" hangingPunct="1">
                <a:lnSpc>
                  <a:spcPct val="100000"/>
                </a:lnSpc>
                <a:spcBef>
                  <a:spcPts val="600"/>
                </a:spcBef>
                <a:spcAft>
                  <a:spcPts val="0"/>
                </a:spcAft>
                <a:buClrTx/>
                <a:buSzTx/>
                <a:buFont typeface="Arial" panose="020B0604020202020204" pitchFamily="34" charset="0"/>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Linger, O blessed Redeemer,</a:t>
              </a:r>
            </a:p>
            <a:p>
              <a:pPr marL="0" marR="0" lvl="0" indent="0" algn="l" defTabSz="914400" rtl="0" eaLnBrk="1" fontAlgn="base" latinLnBrk="0" hangingPunct="1">
                <a:lnSpc>
                  <a:spcPct val="100000"/>
                </a:lnSpc>
                <a:spcBef>
                  <a:spcPts val="600"/>
                </a:spcBef>
                <a:spcAft>
                  <a:spcPts val="0"/>
                </a:spcAft>
                <a:buClrTx/>
                <a:buSzTx/>
                <a:buFont typeface="Arial" panose="020B0604020202020204" pitchFamily="34" charset="0"/>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Leave me alone no more;</a:t>
              </a:r>
            </a:p>
            <a:p>
              <a:pPr marL="0" marR="0" lvl="0" indent="0" algn="l" defTabSz="914400" rtl="0" eaLnBrk="1" fontAlgn="base" latinLnBrk="0" hangingPunct="1">
                <a:lnSpc>
                  <a:spcPct val="100000"/>
                </a:lnSpc>
                <a:spcBef>
                  <a:spcPts val="600"/>
                </a:spcBef>
                <a:spcAft>
                  <a:spcPts val="0"/>
                </a:spcAft>
                <a:buClrTx/>
                <a:buSzTx/>
                <a:buFont typeface="Arial" panose="020B0604020202020204" pitchFamily="34" charset="0"/>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with joy I shall make the blest </a:t>
              </a:r>
              <a:r>
                <a:rPr kumimoji="0" lang="en-US" altLang="en-US" sz="42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harbour</a:t>
              </a: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t>
              </a:r>
            </a:p>
            <a:p>
              <a:pPr marL="0" marR="0" lvl="0" indent="0" algn="l" defTabSz="914400" rtl="0" eaLnBrk="1" fontAlgn="base" latinLnBrk="0" hangingPunct="1">
                <a:lnSpc>
                  <a:spcPct val="100000"/>
                </a:lnSpc>
                <a:spcBef>
                  <a:spcPts val="600"/>
                </a:spcBef>
                <a:spcAft>
                  <a:spcPts val="0"/>
                </a:spcAft>
                <a:buClrTx/>
                <a:buSzTx/>
                <a:buFont typeface="Arial" panose="020B0604020202020204" pitchFamily="34" charset="0"/>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rest on the blissful shore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1497645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844203" y="467659"/>
            <a:ext cx="11135360" cy="6247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winds and the waves shall obey My will,</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Peace, be still!”</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Whether the wrath of the storm-tossed sea,</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Or demons, or men, or whatever it be,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 water can swallow the ship where lies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Master of ocean and earth and skies;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They all shall sweetly obey My will;</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Peace, be still! Peace, be still!</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They all shall sweetly obey My will:</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Peace, peace, be still!</a:t>
            </a:r>
          </a:p>
        </p:txBody>
      </p:sp>
      <p:sp>
        <p:nvSpPr>
          <p:cNvPr id="3" name="Oval 2">
            <a:extLst>
              <a:ext uri="{FF2B5EF4-FFF2-40B4-BE49-F238E27FC236}">
                <a16:creationId xmlns:a16="http://schemas.microsoft.com/office/drawing/2014/main" id="{28718C61-35A5-4D12-8A75-E244FB917B8C}"/>
              </a:ext>
            </a:extLst>
          </p:cNvPr>
          <p:cNvSpPr/>
          <p:nvPr/>
        </p:nvSpPr>
        <p:spPr>
          <a:xfrm>
            <a:off x="10182902" y="6183678"/>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22419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a:extLst>
              <a:ext uri="{FF2B5EF4-FFF2-40B4-BE49-F238E27FC236}">
                <a16:creationId xmlns:a16="http://schemas.microsoft.com/office/drawing/2014/main" id="{D8386171-E87D-46AB-8718-4CE2A88748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ounded Rectangle 26">
            <a:extLst>
              <a:ext uri="{FF2B5EF4-FFF2-40B4-BE49-F238E27FC236}">
                <a16:creationId xmlns:a16="http://schemas.microsoft.com/office/drawing/2014/main" id="{207CB456-8849-413C-8210-B663779A32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E513936D-D1EB-4E42-A97F-942BA1F3DF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D344A01-CC7D-010B-136A-89B8C2FFF40B}"/>
              </a:ext>
            </a:extLst>
          </p:cNvPr>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a:ln>
                  <a:noFill/>
                </a:ln>
                <a:effectLst/>
                <a:uLnTx/>
                <a:uFillTx/>
                <a:latin typeface="Cambria" panose="02040503050406030204" pitchFamily="18" charset="0"/>
                <a:ea typeface="+mj-ea"/>
                <a:cs typeface="+mj-cs"/>
              </a:rPr>
              <a:t>SEARCH THE SCRIPTURES</a:t>
            </a:r>
            <a:endParaRPr lang="en-GB" sz="7000"/>
          </a:p>
        </p:txBody>
      </p:sp>
      <p:sp>
        <p:nvSpPr>
          <p:cNvPr id="3" name="Subtitle 2">
            <a:extLst>
              <a:ext uri="{FF2B5EF4-FFF2-40B4-BE49-F238E27FC236}">
                <a16:creationId xmlns:a16="http://schemas.microsoft.com/office/drawing/2014/main" id="{91A6468F-998E-8A8A-705F-0FECFAC70FF2}"/>
              </a:ext>
            </a:extLst>
          </p:cNvPr>
          <p:cNvSpPr>
            <a:spLocks noGrp="1"/>
          </p:cNvSpPr>
          <p:nvPr>
            <p:ph type="subTitle" idx="1"/>
          </p:nvPr>
        </p:nvSpPr>
        <p:spPr>
          <a:xfrm>
            <a:off x="1524000" y="4617728"/>
            <a:ext cx="9144000" cy="944339"/>
          </a:xfrm>
        </p:spPr>
        <p:txBody>
          <a:bodyPr vert="horz" lIns="91440" tIns="45720" rIns="91440" bIns="45720" rtlCol="0" anchor="t">
            <a:normAutofit/>
          </a:bodyPr>
          <a:lstStyle/>
          <a:p>
            <a:r>
              <a:rPr lang="en-GB" b="1" dirty="0"/>
              <a:t>06-09-2026</a:t>
            </a:r>
          </a:p>
        </p:txBody>
      </p:sp>
      <p:cxnSp>
        <p:nvCxnSpPr>
          <p:cNvPr id="15" name="Straight Connector 14">
            <a:extLst>
              <a:ext uri="{FF2B5EF4-FFF2-40B4-BE49-F238E27FC236}">
                <a16:creationId xmlns:a16="http://schemas.microsoft.com/office/drawing/2014/main" id="{AFA75EE9-0DE4-4982-A870-290AD61EAA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a:extLst>
              <a:ext uri="{FF2B5EF4-FFF2-40B4-BE49-F238E27FC236}">
                <a16:creationId xmlns:a16="http://schemas.microsoft.com/office/drawing/2014/main" id="{F51C0967-AC64-C648-19E8-E5A1F1B31F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1156979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charset="0"/>
                <a:ea typeface="+mj-ea"/>
                <a:cs typeface="+mj-cs"/>
              </a:rPr>
              <a:t>CONCLUSION OF OUR LAST STUDY</a:t>
            </a:r>
            <a:endParaRPr lang="en-GB" sz="2800">
              <a:solidFill>
                <a:srgbClr val="FFFFFF"/>
              </a:solidFill>
            </a:endParaRPr>
          </a:p>
        </p:txBody>
      </p:sp>
      <p:sp>
        <p:nvSpPr>
          <p:cNvPr id="11" name="Rectangle 10">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4379709" y="686862"/>
            <a:ext cx="7037591" cy="5475129"/>
          </a:xfrm>
        </p:spPr>
        <p:txBody>
          <a:bodyPr anchor="ctr">
            <a:normAutofit/>
          </a:bodyPr>
          <a:lstStyle/>
          <a:p>
            <a:pPr marL="0" indent="0" algn="ctr">
              <a:buNone/>
            </a:pPr>
            <a:r>
              <a:rPr lang="en-US" b="1" dirty="0"/>
              <a:t>A. Look around your home, church or workplace. </a:t>
            </a:r>
            <a:r>
              <a:rPr lang="en-NL" b="1" dirty="0"/>
              <a:t>Identify one situation this week where you can demonstrate Christlike compassion, and describe the action you will take.</a:t>
            </a:r>
            <a:endParaRPr lang="en-US" b="1" dirty="0"/>
          </a:p>
          <a:p>
            <a:pPr marL="0" indent="0" algn="ctr">
              <a:buNone/>
            </a:pPr>
            <a:r>
              <a:rPr lang="en-US" b="1" dirty="0"/>
              <a:t>B. </a:t>
            </a:r>
            <a:r>
              <a:rPr lang="en-NL" b="1" dirty="0"/>
              <a:t>Identify an area of your life where you need to place greater trust in God's provision, and commit to praying earnestly about it this week.</a:t>
            </a:r>
            <a:r>
              <a:rPr lang="en-US" b="1" dirty="0"/>
              <a:t> </a:t>
            </a:r>
          </a:p>
          <a:p>
            <a:pPr marL="0" indent="0" algn="ctr">
              <a:buNone/>
            </a:pPr>
            <a:r>
              <a:rPr lang="en-GB" b="1" dirty="0"/>
              <a:t>Prepare to share your answers next week.</a:t>
            </a:r>
            <a:endParaRPr lang="en-US"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Title 1">
            <a:extLst>
              <a:ext uri="{FF2B5EF4-FFF2-40B4-BE49-F238E27FC236}">
                <a16:creationId xmlns:a16="http://schemas.microsoft.com/office/drawing/2014/main" id="{9021403F-E2A3-1057-FC08-A5BE879B4C6F}"/>
              </a:ext>
            </a:extLst>
          </p:cNvPr>
          <p:cNvSpPr txBox="1">
            <a:spLocks/>
          </p:cNvSpPr>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Christ Feeds the Multitudes</a:t>
            </a:r>
            <a:endParaRPr kumimoji="0" 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extLst>
      <p:ext uri="{BB962C8B-B14F-4D97-AF65-F5344CB8AC3E}">
        <p14:creationId xmlns:p14="http://schemas.microsoft.com/office/powerpoint/2010/main" val="30984745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a:t>
            </a:r>
            <a:r>
              <a:rPr lang="en-US" altLang="en-US" sz="4800" b="1" u="sng" dirty="0">
                <a:solidFill>
                  <a:srgbClr val="FFFFFF"/>
                </a:solidFill>
              </a:rPr>
              <a:t>35</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r>
              <a:rPr lang="en-US" altLang="en-US" sz="4800" b="1" dirty="0">
                <a:solidFill>
                  <a:srgbClr val="FFFFFF"/>
                </a:solidFill>
              </a:rPr>
              <a:t>Christ’s Power over Nature</a:t>
            </a: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468389"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285750" marR="0" lvl="1" indent="-285750" algn="ctr" defTabSz="1289050" rtl="0" eaLnBrk="1" fontAlgn="auto" latinLnBrk="0" hangingPunct="1">
              <a:lnSpc>
                <a:spcPct val="90000"/>
              </a:lnSpc>
              <a:spcBef>
                <a:spcPct val="0"/>
              </a:spcBef>
              <a:spcAft>
                <a:spcPct val="20000"/>
              </a:spcAft>
              <a:buClrTx/>
              <a:buSzTx/>
              <a:buFontTx/>
              <a:buNone/>
              <a:tabLst/>
              <a:defRPr/>
            </a:pPr>
            <a:r>
              <a:rPr kumimoji="0" lang="en-US" sz="28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“And they came to him, and awoke him, saying, Master, master, we perish. Then he arose, and rebuked the wind and the raging of the water: and they ceased, and there was a calm”</a:t>
            </a:r>
            <a:r>
              <a:rPr kumimoji="0" lang="en-GB" sz="28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 </a:t>
            </a:r>
          </a:p>
          <a:p>
            <a:pPr marL="285750" marR="0" lvl="1" indent="-285750" algn="ctr" defTabSz="1289050" rtl="0" eaLnBrk="1" fontAlgn="auto" latinLnBrk="0" hangingPunct="1">
              <a:lnSpc>
                <a:spcPct val="90000"/>
              </a:lnSpc>
              <a:spcBef>
                <a:spcPct val="0"/>
              </a:spcBef>
              <a:spcAft>
                <a:spcPct val="20000"/>
              </a:spcAft>
              <a:buClrTx/>
              <a:buSzTx/>
              <a:buFontTx/>
              <a:buNone/>
              <a:tabLst/>
              <a:defRPr/>
            </a:pPr>
            <a:r>
              <a:rPr kumimoji="0" lang="en-GB" sz="28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(Luke 8:24).</a:t>
            </a:r>
            <a:endParaRPr kumimoji="0" lang="en-US" sz="28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3" name="Freeform: Shape 2">
            <a:extLst>
              <a:ext uri="{FF2B5EF4-FFF2-40B4-BE49-F238E27FC236}">
                <a16:creationId xmlns:a16="http://schemas.microsoft.com/office/drawing/2014/main" id="{6F2D7EF5-2447-9E83-B07F-A3F30C43F2C4}"/>
              </a:ext>
            </a:extLst>
          </p:cNvPr>
          <p:cNvSpPr/>
          <p:nvPr/>
        </p:nvSpPr>
        <p:spPr>
          <a:xfrm>
            <a:off x="5468389" y="5313872"/>
            <a:ext cx="6263640"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a:t>
            </a:r>
            <a:r>
              <a:rPr kumimoji="0" lang="en-GB" sz="2800" b="1" i="1"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2800" b="1" i="1" u="none" strike="noStrike" kern="1200" cap="none" spc="0" normalizeH="0" baseline="0" noProof="0" dirty="0">
                <a:ln>
                  <a:noFill/>
                </a:ln>
                <a:solidFill>
                  <a:prstClr val="white"/>
                </a:solidFill>
                <a:effectLst/>
                <a:uLnTx/>
                <a:uFillTx/>
                <a:latin typeface="Calibri" panose="020F0502020204030204"/>
                <a:ea typeface="+mn-ea"/>
                <a:cs typeface="+mn-cs"/>
              </a:rPr>
              <a:t>Matthew 14:22-36; Luke 8:22-25</a:t>
            </a:r>
          </a:p>
        </p:txBody>
      </p:sp>
    </p:spTree>
    <p:extLst>
      <p:ext uri="{BB962C8B-B14F-4D97-AF65-F5344CB8AC3E}">
        <p14:creationId xmlns:p14="http://schemas.microsoft.com/office/powerpoint/2010/main" val="755226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charset="0"/>
                <a:ea typeface="+mj-ea"/>
                <a:cs typeface="+mj-cs"/>
              </a:rPr>
              <a:t>INTRODUCTION</a:t>
            </a:r>
            <a:endParaRPr lang="en-GB" sz="2800">
              <a:solidFill>
                <a:srgbClr val="FFFFFF"/>
              </a:solidFill>
            </a:endParaRPr>
          </a:p>
        </p:txBody>
      </p:sp>
      <p:sp>
        <p:nvSpPr>
          <p:cNvPr id="11" name="Rectangle 10">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4379709" y="686862"/>
            <a:ext cx="7037591" cy="5475129"/>
          </a:xfrm>
        </p:spPr>
        <p:txBody>
          <a:bodyPr anchor="ctr">
            <a:normAutofit/>
          </a:bodyPr>
          <a:lstStyle/>
          <a:p>
            <a:pPr marL="0" indent="0" algn="just">
              <a:spcAft>
                <a:spcPts val="600"/>
              </a:spcAft>
              <a:buNone/>
              <a:defRPr/>
            </a:pPr>
            <a:r>
              <a:rPr lang="en-US" dirty="0">
                <a:latin typeface="Calibri"/>
                <a:ea typeface="Calibri"/>
                <a:cs typeface="Calibri"/>
              </a:rPr>
              <a:t>The text shows Christ’s authority in calming the storm. It shows us that God is able to bring peace in difficult times. Christ also manifested His authority over all sicknesses at several instances and contexts. Challenges of life can make believers to be full of doubts, replacing faith with fear. We should not be discouraged or afraid when confronted with unpleasant situations because His power over all circumstances remain the same today. We should trust in His presence with us, His possession of us, His programme for us, His purpose for us, His protection for us, His promise for us, and His power over us.</a:t>
            </a:r>
            <a:endParaRPr lang="en-US" dirty="0">
              <a:ea typeface="Calibri"/>
              <a:cs typeface="Calibri"/>
            </a:endParaRPr>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extBox 4">
            <a:extLst>
              <a:ext uri="{FF2B5EF4-FFF2-40B4-BE49-F238E27FC236}">
                <a16:creationId xmlns:a16="http://schemas.microsoft.com/office/drawing/2014/main" id="{F800859F-24F7-D91F-0D3C-CAF240F77A6D}"/>
              </a:ext>
            </a:extLst>
          </p:cNvPr>
          <p:cNvSpPr txBox="1"/>
          <p:nvPr/>
        </p:nvSpPr>
        <p:spPr>
          <a:xfrm>
            <a:off x="1869440" y="4978400"/>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ID4096"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itle 1">
            <a:extLst>
              <a:ext uri="{FF2B5EF4-FFF2-40B4-BE49-F238E27FC236}">
                <a16:creationId xmlns:a16="http://schemas.microsoft.com/office/drawing/2014/main" id="{0AF49A54-8B7F-57FE-F04B-C6655A524AE7}"/>
              </a:ext>
            </a:extLst>
          </p:cNvPr>
          <p:cNvSpPr txBox="1">
            <a:spLocks/>
          </p:cNvSpPr>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800" b="1" i="1" u="none" strike="noStrike" kern="1200" cap="none" spc="0" normalizeH="0" baseline="0" noProof="0">
                <a:ln>
                  <a:noFill/>
                </a:ln>
                <a:solidFill>
                  <a:srgbClr val="FFFFFF"/>
                </a:solidFill>
                <a:effectLst/>
                <a:uLnTx/>
                <a:uFillTx/>
                <a:latin typeface="Cambria" charset="0"/>
                <a:ea typeface="+mj-ea"/>
                <a:cs typeface="+mj-cs"/>
              </a:rPr>
              <a:t>Matthew 14:22-36; Luke 8:22-25</a:t>
            </a:r>
            <a:endParaRPr kumimoji="0" lang="en-GB" sz="2800" b="0" i="1"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7216669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4215866" y="686862"/>
            <a:ext cx="7345947" cy="5475129"/>
          </a:xfrm>
        </p:spPr>
        <p:txBody>
          <a:bodyPr anchor="ctr">
            <a:normAutofit/>
          </a:bodyPr>
          <a:lstStyle/>
          <a:p>
            <a:pPr marL="514350" indent="-514350" algn="just">
              <a:spcBef>
                <a:spcPct val="0"/>
              </a:spcBef>
              <a:spcAft>
                <a:spcPts val="600"/>
              </a:spcAft>
              <a:buAutoNum type="arabicPeriod"/>
              <a:defRPr/>
            </a:pPr>
            <a:r>
              <a:rPr lang="en-US" dirty="0">
                <a:ea typeface="+mn-lt"/>
                <a:cs typeface="+mn-lt"/>
              </a:rPr>
              <a:t>Every believer should be assured of Christ’s abiding presence and deliverance in times of trouble.</a:t>
            </a:r>
          </a:p>
          <a:p>
            <a:pPr marL="514350" indent="-514350" algn="just">
              <a:spcBef>
                <a:spcPct val="0"/>
              </a:spcBef>
              <a:spcAft>
                <a:spcPts val="600"/>
              </a:spcAft>
              <a:buAutoNum type="arabicPeriod"/>
              <a:defRPr/>
            </a:pPr>
            <a:r>
              <a:rPr lang="en-US" dirty="0">
                <a:ea typeface="+mn-lt"/>
                <a:cs typeface="+mn-lt"/>
              </a:rPr>
              <a:t>God has promised through Christ to heal and keep us healthy. His promise cannot fail.</a:t>
            </a:r>
          </a:p>
          <a:p>
            <a:pPr marL="514350" indent="-514350" algn="just">
              <a:spcBef>
                <a:spcPct val="0"/>
              </a:spcBef>
              <a:spcAft>
                <a:spcPts val="600"/>
              </a:spcAft>
              <a:buAutoNum type="arabicPeriod"/>
              <a:defRPr/>
            </a:pPr>
            <a:r>
              <a:rPr lang="en-US" dirty="0">
                <a:ea typeface="+mn-lt"/>
                <a:cs typeface="+mn-lt"/>
              </a:rPr>
              <a:t>We need faith to appropriate His promises in our lives.</a:t>
            </a:r>
          </a:p>
          <a:p>
            <a:pPr marL="514350" indent="-514350" algn="just">
              <a:spcBef>
                <a:spcPct val="0"/>
              </a:spcBef>
              <a:spcAft>
                <a:spcPts val="600"/>
              </a:spcAft>
              <a:buAutoNum type="arabicPeriod"/>
              <a:defRPr/>
            </a:pPr>
            <a:r>
              <a:rPr lang="en-US" dirty="0">
                <a:ea typeface="+mn-lt"/>
                <a:cs typeface="+mn-lt"/>
              </a:rPr>
              <a:t>Prayer is a means appointed by God in drawing and moving the divine hands for all-round blessings and breakthroughs.</a:t>
            </a:r>
          </a:p>
          <a:p>
            <a:pPr marL="514350" indent="-514350" algn="just">
              <a:spcBef>
                <a:spcPct val="0"/>
              </a:spcBef>
              <a:spcAft>
                <a:spcPts val="600"/>
              </a:spcAft>
              <a:buAutoNum type="arabicPeriod"/>
              <a:defRPr/>
            </a:pPr>
            <a:r>
              <a:rPr lang="en-US" dirty="0">
                <a:ea typeface="+mn-lt"/>
                <a:cs typeface="+mn-lt"/>
              </a:rPr>
              <a:t>Every believer must recognize that the Lord has given him power to heal the sick.</a:t>
            </a:r>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a:extLst>
              <a:ext uri="{FF2B5EF4-FFF2-40B4-BE49-F238E27FC236}">
                <a16:creationId xmlns:a16="http://schemas.microsoft.com/office/drawing/2014/main" id="{898EAFF5-537E-AD5C-23D9-EBE879C35C24}"/>
              </a:ext>
            </a:extLst>
          </p:cNvPr>
          <p:cNvSpPr txBox="1">
            <a:spLocks/>
          </p:cNvSpPr>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2800" b="1" i="0" u="none" strike="noStrike" kern="1200" cap="none" spc="0" normalizeH="0" baseline="0" noProof="0" dirty="0">
                <a:ln>
                  <a:noFill/>
                </a:ln>
                <a:solidFill>
                  <a:srgbClr val="FFFFFF"/>
                </a:solidFill>
                <a:effectLst/>
                <a:uLnTx/>
                <a:uFillTx/>
                <a:latin typeface="Cambria"/>
                <a:ea typeface="Cambria"/>
                <a:cs typeface="+mj-cs"/>
              </a:rPr>
              <a:t>Christ’s Power over Nature</a:t>
            </a: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466344" y="4485736"/>
            <a:ext cx="3414368" cy="1818229"/>
          </a:xfrm>
        </p:spPr>
        <p:txBody>
          <a:bodyPr>
            <a:normAutofit/>
          </a:bodyPr>
          <a:lstStyle/>
          <a:p>
            <a:pPr algn="ctr"/>
            <a:r>
              <a:rPr lang="en-GB" sz="2800" b="1" i="1" dirty="0">
                <a:solidFill>
                  <a:srgbClr val="FFFFFF"/>
                </a:solidFill>
                <a:latin typeface="Cambria" charset="0"/>
              </a:rPr>
              <a:t>Matthew 14:22-36; Luke 8:22-25</a:t>
            </a:r>
            <a:endParaRPr lang="en-GB" sz="2800" i="1" dirty="0">
              <a:solidFill>
                <a:srgbClr val="FFFFFF"/>
              </a:solidFill>
            </a:endParaRPr>
          </a:p>
        </p:txBody>
      </p:sp>
    </p:spTree>
    <p:extLst>
      <p:ext uri="{BB962C8B-B14F-4D97-AF65-F5344CB8AC3E}">
        <p14:creationId xmlns:p14="http://schemas.microsoft.com/office/powerpoint/2010/main" val="15690413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1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a:ln>
                  <a:noFill/>
                </a:ln>
                <a:solidFill>
                  <a:srgbClr val="FFFFFF"/>
                </a:solidFill>
                <a:effectLst/>
                <a:uLnTx/>
                <a:uFillTx/>
                <a:latin typeface="Cambria" charset="0"/>
                <a:ea typeface="+mj-ea"/>
                <a:cs typeface="+mj-cs"/>
              </a:rPr>
              <a:t>QUESTION 1</a:t>
            </a:r>
            <a:endParaRPr lang="en-GB" sz="4000">
              <a:solidFill>
                <a:srgbClr val="FFFFFF"/>
              </a:solidFill>
            </a:endParaRPr>
          </a:p>
        </p:txBody>
      </p:sp>
      <p:pic>
        <p:nvPicPr>
          <p:cNvPr id="4" name="Picture 3" descr="Logo&#10;&#10;Description automatically generated">
            <a:extLst>
              <a:ext uri="{FF2B5EF4-FFF2-40B4-BE49-F238E27FC236}">
                <a16:creationId xmlns:a16="http://schemas.microsoft.com/office/drawing/2014/main" id="{62B56263-3028-02FC-C71C-CEF55948D4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6DCA7032-6470-07F0-002B-32C1685860A5}"/>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403817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6FD2DD6-C110-F03A-1A44-FC920081F42E}"/>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3C5BD27E-AE86-6E48-D92B-4D72AECCF0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11">
            <a:extLst>
              <a:ext uri="{FF2B5EF4-FFF2-40B4-BE49-F238E27FC236}">
                <a16:creationId xmlns:a16="http://schemas.microsoft.com/office/drawing/2014/main" id="{46A15085-FE25-6302-5026-D7EBA06F97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C9DCFD9C-D354-6B70-7200-A65411187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A6D060AA-92BF-6A00-2D9B-87D3CF31F5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7C1D922-5D05-8078-1F77-66A2D706AB43}"/>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a:ln>
                  <a:noFill/>
                </a:ln>
                <a:solidFill>
                  <a:srgbClr val="FFFFFF"/>
                </a:solidFill>
                <a:effectLst/>
                <a:uLnTx/>
                <a:uFillTx/>
                <a:latin typeface="Cambria" charset="0"/>
                <a:ea typeface="+mj-ea"/>
                <a:cs typeface="+mj-cs"/>
              </a:rPr>
              <a:t>QUESTION 2</a:t>
            </a:r>
            <a:endParaRPr lang="en-GB" sz="4000">
              <a:solidFill>
                <a:srgbClr val="FFFFFF"/>
              </a:solidFill>
            </a:endParaRPr>
          </a:p>
        </p:txBody>
      </p:sp>
      <p:pic>
        <p:nvPicPr>
          <p:cNvPr id="4" name="Picture 3" descr="Logo&#10;&#10;Description automatically generated">
            <a:extLst>
              <a:ext uri="{FF2B5EF4-FFF2-40B4-BE49-F238E27FC236}">
                <a16:creationId xmlns:a16="http://schemas.microsoft.com/office/drawing/2014/main" id="{260FD2EC-4ABC-42B0-5A52-7967C24055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9CFD7CA2-F5CE-CDB9-64E1-6881DEE02505}"/>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92708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1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a:ln>
                  <a:noFill/>
                </a:ln>
                <a:solidFill>
                  <a:srgbClr val="FFFFFF"/>
                </a:solidFill>
                <a:effectLst/>
                <a:uLnTx/>
                <a:uFillTx/>
                <a:latin typeface="Cambria" charset="0"/>
                <a:ea typeface="+mj-ea"/>
                <a:cs typeface="+mj-cs"/>
              </a:rPr>
              <a:t>QUESTION 3</a:t>
            </a:r>
            <a:endParaRPr lang="en-GB" sz="4000">
              <a:solidFill>
                <a:srgbClr val="FFFFFF"/>
              </a:solidFill>
            </a:endParaRPr>
          </a:p>
        </p:txBody>
      </p:sp>
      <p:pic>
        <p:nvPicPr>
          <p:cNvPr id="4" name="Picture 3" descr="Logo&#10;&#10;Description automatically generated">
            <a:extLst>
              <a:ext uri="{FF2B5EF4-FFF2-40B4-BE49-F238E27FC236}">
                <a16:creationId xmlns:a16="http://schemas.microsoft.com/office/drawing/2014/main" id="{62B56263-3028-02FC-C71C-CEF55948D4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6DCA7032-6470-07F0-002B-32C1685860A5}"/>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304596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1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a:ln>
                  <a:noFill/>
                </a:ln>
                <a:solidFill>
                  <a:srgbClr val="FFFFFF"/>
                </a:solidFill>
                <a:effectLst/>
                <a:uLnTx/>
                <a:uFillTx/>
                <a:latin typeface="Cambria" charset="0"/>
                <a:ea typeface="+mj-ea"/>
                <a:cs typeface="+mj-cs"/>
              </a:rPr>
              <a:t>QUESTION </a:t>
            </a:r>
            <a:r>
              <a:rPr lang="en-GB" altLang="en-US" sz="4000" b="1">
                <a:solidFill>
                  <a:srgbClr val="FFFFFF"/>
                </a:solidFill>
                <a:latin typeface="Cambria" charset="0"/>
              </a:rPr>
              <a:t>4</a:t>
            </a:r>
            <a:endParaRPr lang="en-GB" sz="4000">
              <a:solidFill>
                <a:srgbClr val="FFFFFF"/>
              </a:solidFill>
            </a:endParaRPr>
          </a:p>
        </p:txBody>
      </p:sp>
      <p:pic>
        <p:nvPicPr>
          <p:cNvPr id="4" name="Picture 3" descr="Logo&#10;&#10;Description automatically generated">
            <a:extLst>
              <a:ext uri="{FF2B5EF4-FFF2-40B4-BE49-F238E27FC236}">
                <a16:creationId xmlns:a16="http://schemas.microsoft.com/office/drawing/2014/main" id="{62B56263-3028-02FC-C71C-CEF55948D4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6DCA7032-6470-07F0-002B-32C1685860A5}"/>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873899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D79D9C0-8AD2-F222-4DF6-FCC211D042D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C05B9FB7-FABE-EEFC-88E8-4A51BB8213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11">
            <a:extLst>
              <a:ext uri="{FF2B5EF4-FFF2-40B4-BE49-F238E27FC236}">
                <a16:creationId xmlns:a16="http://schemas.microsoft.com/office/drawing/2014/main" id="{5FD28507-8D2D-068E-D369-8F696F9CFC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5F534DD-5405-ED5F-73FA-856F24C30C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240B22EC-F0A9-4465-E18F-8447EC27A8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ABD4152-DAD9-1769-8AE2-12D660A35A4C}"/>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a:ln>
                  <a:noFill/>
                </a:ln>
                <a:solidFill>
                  <a:srgbClr val="FFFFFF"/>
                </a:solidFill>
                <a:effectLst/>
                <a:uLnTx/>
                <a:uFillTx/>
                <a:latin typeface="Cambria" charset="0"/>
                <a:ea typeface="+mj-ea"/>
                <a:cs typeface="+mj-cs"/>
              </a:rPr>
              <a:t>QUESTION 5</a:t>
            </a:r>
            <a:endParaRPr lang="en-GB" sz="4000">
              <a:solidFill>
                <a:srgbClr val="FFFFFF"/>
              </a:solidFill>
            </a:endParaRPr>
          </a:p>
        </p:txBody>
      </p:sp>
      <p:pic>
        <p:nvPicPr>
          <p:cNvPr id="4" name="Picture 3" descr="Logo&#10;&#10;Description automatically generated">
            <a:extLst>
              <a:ext uri="{FF2B5EF4-FFF2-40B4-BE49-F238E27FC236}">
                <a16:creationId xmlns:a16="http://schemas.microsoft.com/office/drawing/2014/main" id="{D1E00C29-A7E8-1EFC-3CE5-60C882AD19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C90EF1B9-C75A-3337-D242-C8AD54B12D7C}"/>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626778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4BFD79F-1C77-E681-D992-9E2AE3F8FCE4}"/>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0D9C33B7-974F-68D4-7B67-2CBA4940AD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11">
            <a:extLst>
              <a:ext uri="{FF2B5EF4-FFF2-40B4-BE49-F238E27FC236}">
                <a16:creationId xmlns:a16="http://schemas.microsoft.com/office/drawing/2014/main" id="{6019F408-9DC0-F0EA-6D25-41A91F4393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03E200E3-1D39-E014-0724-43D83ACF62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75A01371-C420-D300-F941-9F53DD39FE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AABCEFB-BA0B-520C-5B4E-A7305F4BD9CC}"/>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a:ln>
                  <a:noFill/>
                </a:ln>
                <a:solidFill>
                  <a:srgbClr val="FFFFFF"/>
                </a:solidFill>
                <a:effectLst/>
                <a:uLnTx/>
                <a:uFillTx/>
                <a:latin typeface="Cambria"/>
                <a:ea typeface="Cambria"/>
              </a:rPr>
              <a:t>QUESTION </a:t>
            </a:r>
            <a:r>
              <a:rPr lang="en-GB" altLang="en-US" sz="4000" b="1">
                <a:solidFill>
                  <a:srgbClr val="FFFFFF"/>
                </a:solidFill>
                <a:latin typeface="Cambria"/>
                <a:ea typeface="Cambria"/>
              </a:rPr>
              <a:t>6</a:t>
            </a:r>
            <a:endParaRPr lang="en-GB" sz="4000">
              <a:solidFill>
                <a:srgbClr val="FFFFFF"/>
              </a:solidFill>
            </a:endParaRPr>
          </a:p>
        </p:txBody>
      </p:sp>
      <p:pic>
        <p:nvPicPr>
          <p:cNvPr id="4" name="Picture 3" descr="Logo&#10;&#10;Description automatically generated">
            <a:extLst>
              <a:ext uri="{FF2B5EF4-FFF2-40B4-BE49-F238E27FC236}">
                <a16:creationId xmlns:a16="http://schemas.microsoft.com/office/drawing/2014/main" id="{815639FD-408E-0F4A-4C1D-0520893CFA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CAC70E6-D72F-C2C7-BD55-649BB20C92BB}"/>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838842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F0C8370-E2DD-8BDF-8F3D-559E44ABC6FA}"/>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3DA44F3E-D6CD-6BAD-37A0-9C2AA59255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11">
            <a:extLst>
              <a:ext uri="{FF2B5EF4-FFF2-40B4-BE49-F238E27FC236}">
                <a16:creationId xmlns:a16="http://schemas.microsoft.com/office/drawing/2014/main" id="{DE717B9A-F39E-05AD-94F1-5488095103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87F03968-51E7-065E-E14A-69DDE5BED9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43A5EE91-9208-C057-4259-C1CCF83A96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31D35DC-89D6-38F6-2FD5-D7BD83641947}"/>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a:ln>
                  <a:noFill/>
                </a:ln>
                <a:solidFill>
                  <a:srgbClr val="FFFFFF"/>
                </a:solidFill>
                <a:effectLst/>
                <a:uLnTx/>
                <a:uFillTx/>
                <a:latin typeface="Cambria"/>
                <a:ea typeface="Cambria"/>
              </a:rPr>
              <a:t>QUESTION </a:t>
            </a:r>
            <a:r>
              <a:rPr lang="en-GB" altLang="en-US" sz="4000" b="1">
                <a:solidFill>
                  <a:srgbClr val="FFFFFF"/>
                </a:solidFill>
                <a:latin typeface="Cambria"/>
                <a:ea typeface="Cambria"/>
              </a:rPr>
              <a:t>7</a:t>
            </a:r>
            <a:endParaRPr lang="en-GB" sz="4000">
              <a:solidFill>
                <a:srgbClr val="FFFFFF"/>
              </a:solidFill>
            </a:endParaRPr>
          </a:p>
        </p:txBody>
      </p:sp>
      <p:pic>
        <p:nvPicPr>
          <p:cNvPr id="4" name="Picture 3" descr="Logo&#10;&#10;Description automatically generated">
            <a:extLst>
              <a:ext uri="{FF2B5EF4-FFF2-40B4-BE49-F238E27FC236}">
                <a16:creationId xmlns:a16="http://schemas.microsoft.com/office/drawing/2014/main" id="{1C14FDA3-FBE9-F413-7531-CF9405EFAD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9B017108-B815-04DF-3B05-9760ED723149}"/>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233018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charset="0"/>
                <a:ea typeface="+mj-ea"/>
                <a:cs typeface="+mj-cs"/>
              </a:rPr>
              <a:t>CONCLUSION</a:t>
            </a:r>
            <a:endParaRPr lang="en-GB" sz="2800">
              <a:solidFill>
                <a:srgbClr val="FFFFFF"/>
              </a:solidFill>
            </a:endParaRPr>
          </a:p>
        </p:txBody>
      </p:sp>
      <p:sp>
        <p:nvSpPr>
          <p:cNvPr id="11" name="Rectangle 10">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4379709" y="686862"/>
            <a:ext cx="7037591" cy="5475129"/>
          </a:xfrm>
        </p:spPr>
        <p:txBody>
          <a:bodyPr anchor="ctr">
            <a:normAutofit/>
          </a:bodyPr>
          <a:lstStyle/>
          <a:p>
            <a:pPr marL="0" indent="0" algn="ctr">
              <a:lnSpc>
                <a:spcPct val="100000"/>
              </a:lnSpc>
              <a:buNone/>
            </a:pPr>
            <a:r>
              <a:rPr lang="en-US" b="1" dirty="0">
                <a:ea typeface="+mn-lt"/>
                <a:cs typeface="+mn-lt"/>
              </a:rPr>
              <a:t>Hardships and storms will either cause us to doubt God’s faithfulness, or give us some of the sweetest moments of our lives as we learn to grow in relationship with our Savior. </a:t>
            </a:r>
          </a:p>
          <a:p>
            <a:pPr marL="0" indent="0" algn="ctr">
              <a:lnSpc>
                <a:spcPct val="100000"/>
              </a:lnSpc>
              <a:buNone/>
            </a:pPr>
            <a:r>
              <a:rPr lang="en-US" b="1" dirty="0">
                <a:ea typeface="+mn-lt"/>
                <a:cs typeface="+mn-lt"/>
              </a:rPr>
              <a:t>There are lessons to be learned and wisdom to be gained in the midst of every storm. Therefore, we must not lose heart, but rather reach out to Him in faith through prayer.</a:t>
            </a:r>
          </a:p>
          <a:p>
            <a:pPr marL="0" indent="0" algn="ctr">
              <a:lnSpc>
                <a:spcPct val="100000"/>
              </a:lnSpc>
              <a:buNone/>
            </a:pPr>
            <a:r>
              <a:rPr lang="en-US" b="1" dirty="0">
                <a:ea typeface="+mn-lt"/>
                <a:cs typeface="+mn-lt"/>
              </a:rPr>
              <a:t>God is in control of our lives. He’s sovereign, ever-present, all-knowing and all-powerful.</a:t>
            </a:r>
            <a:endParaRPr lang="en-US"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9418538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B65288E-584A-1CCA-F6C2-EE785F2E0DEA}"/>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ABFE4366-BEC1-C588-F810-FC7D0309A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B05F313-F18E-04B9-9884-42A93839ADEF}"/>
              </a:ext>
            </a:extLst>
          </p:cNvPr>
          <p:cNvSpPr>
            <a:spLocks noGrp="1"/>
          </p:cNvSpPr>
          <p:nvPr>
            <p:ph type="title"/>
          </p:nvPr>
        </p:nvSpPr>
        <p:spPr>
          <a:xfrm>
            <a:off x="777240" y="731519"/>
            <a:ext cx="2845191" cy="3237579"/>
          </a:xfrm>
        </p:spPr>
        <p:txBody>
          <a:bodyPr>
            <a:normAutofit/>
          </a:bodyPr>
          <a:lstStyle/>
          <a:p>
            <a:pPr algn="ctr"/>
            <a:r>
              <a:rPr lang="en-GB" altLang="en-US" sz="2800" b="1">
                <a:solidFill>
                  <a:srgbClr val="FFFFFF"/>
                </a:solidFill>
                <a:latin typeface="Cambria"/>
                <a:ea typeface="Cambria"/>
              </a:rPr>
              <a:t>ASSIGNMENT</a:t>
            </a:r>
            <a:endParaRPr lang="en-US"/>
          </a:p>
        </p:txBody>
      </p:sp>
      <p:sp>
        <p:nvSpPr>
          <p:cNvPr id="11" name="Rectangle 10">
            <a:extLst>
              <a:ext uri="{FF2B5EF4-FFF2-40B4-BE49-F238E27FC236}">
                <a16:creationId xmlns:a16="http://schemas.microsoft.com/office/drawing/2014/main" id="{814FC228-52CC-6A26-87E4-645F383422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78393BE0-0EEA-3B38-F1A5-096C2C3E93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224E138A-A4F0-40C5-C87B-83C39CD9ABED}"/>
              </a:ext>
            </a:extLst>
          </p:cNvPr>
          <p:cNvSpPr>
            <a:spLocks noGrp="1"/>
          </p:cNvSpPr>
          <p:nvPr>
            <p:ph idx="1"/>
          </p:nvPr>
        </p:nvSpPr>
        <p:spPr>
          <a:xfrm>
            <a:off x="4379709" y="686862"/>
            <a:ext cx="7037591" cy="5475129"/>
          </a:xfrm>
        </p:spPr>
        <p:txBody>
          <a:bodyPr anchor="ctr">
            <a:normAutofit/>
          </a:bodyPr>
          <a:lstStyle/>
          <a:p>
            <a:pPr marL="0" indent="0" algn="ctr">
              <a:lnSpc>
                <a:spcPct val="100000"/>
              </a:lnSpc>
              <a:buNone/>
            </a:pPr>
            <a:r>
              <a:rPr lang="en-US" b="1" dirty="0">
                <a:ea typeface="+mn-lt"/>
                <a:cs typeface="+mn-lt"/>
              </a:rPr>
              <a:t>In what ways can you help a fellow Christian who is currently going through a storm (it could be a sudden health crisis, broken relationship or financial challenge)? Use the Scriptures and Scriptural principles to support </a:t>
            </a:r>
            <a:r>
              <a:rPr lang="en-US" b="1">
                <a:ea typeface="+mn-lt"/>
                <a:cs typeface="+mn-lt"/>
              </a:rPr>
              <a:t>your answer.</a:t>
            </a:r>
            <a:endParaRPr lang="en-US" dirty="0"/>
          </a:p>
        </p:txBody>
      </p:sp>
      <p:pic>
        <p:nvPicPr>
          <p:cNvPr id="4" name="Picture 3" descr="Logo&#10;&#10;Description automatically generated">
            <a:extLst>
              <a:ext uri="{FF2B5EF4-FFF2-40B4-BE49-F238E27FC236}">
                <a16:creationId xmlns:a16="http://schemas.microsoft.com/office/drawing/2014/main" id="{879CB66F-1989-2691-B71F-8D30D1420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0550431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03659707"/>
              </p:ext>
            </p:extLst>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8C129E3-11F7-C69E-9E46-11CB9DC6C087}"/>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1769119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dirty="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dirty="0">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b="1" dirty="0">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dirty="0">
                          <a:solidFill>
                            <a:schemeClr val="bg2">
                              <a:lumMod val="25000"/>
                            </a:schemeClr>
                          </a:solidFill>
                        </a:rPr>
                        <a:t>+31 685 076 861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b="1" dirty="0">
                          <a:solidFill>
                            <a:schemeClr val="bg2">
                              <a:lumMod val="25000"/>
                            </a:schemeClr>
                          </a:solidFill>
                        </a:rPr>
                        <a:t>818-6898-8436</a:t>
                      </a:r>
                    </a:p>
                  </a:txBody>
                  <a:tcPr/>
                </a:tc>
                <a:extLst>
                  <a:ext uri="{0D108BD9-81ED-4DB2-BD59-A6C34878D82A}">
                    <a16:rowId xmlns:a16="http://schemas.microsoft.com/office/drawing/2014/main" val="2975732928"/>
                  </a:ext>
                </a:extLst>
              </a:tr>
              <a:tr h="547892">
                <a:tc>
                  <a:txBody>
                    <a:bodyPr/>
                    <a:lstStyle/>
                    <a:p>
                      <a:endParaRPr lang="en-GB" sz="2400" b="1" dirty="0">
                        <a:solidFill>
                          <a:schemeClr val="bg2">
                            <a:lumMod val="25000"/>
                          </a:schemeClr>
                        </a:solidFill>
                      </a:endParaRP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endParaRPr lang="en-GB" sz="2400" b="1" dirty="0">
                        <a:solidFill>
                          <a:schemeClr val="bg2">
                            <a:lumMod val="25000"/>
                          </a:schemeClr>
                        </a:solidFill>
                      </a:endParaRPr>
                    </a:p>
                  </a:txBody>
                  <a:tcPr/>
                </a:tc>
                <a:tc>
                  <a:txBody>
                    <a:bodyPr/>
                    <a:lstStyle/>
                    <a:p>
                      <a:endParaRPr lang="en-GB" sz="2400" b="1" dirty="0">
                        <a:solidFill>
                          <a:schemeClr val="bg2">
                            <a:lumMod val="25000"/>
                          </a:schemeClr>
                        </a:solidFill>
                      </a:endParaRP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rgbClr val="FFC000">
                    <a:lumMod val="60000"/>
                    <a:lumOff val="40000"/>
                  </a:srgbClr>
                </a:solidFill>
                <a:effectLst/>
                <a:uLnTx/>
                <a:uFillTx/>
                <a:latin typeface="Calibri"/>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rgbClr val="FFC000">
                    <a:lumMod val="60000"/>
                    <a:lumOff val="40000"/>
                  </a:srgbClr>
                </a:solidFill>
                <a:effectLst/>
                <a:uLnTx/>
                <a:uFillTx/>
                <a:latin typeface="Calibri"/>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7">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cstate="hqprint">
            <a:grayscl/>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1"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fontScale="90000"/>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36</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lang="en-GB" altLang="en-US" sz="4800" b="1" dirty="0">
                <a:solidFill>
                  <a:srgbClr val="FFFFFF"/>
                </a:solidFill>
              </a:rPr>
              <a:t>Christ exalts God’s commandments over traditions</a:t>
            </a: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307508" y="1492370"/>
            <a:ext cx="6398029"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This people draweth nigh unto me with their mouth, and </a:t>
            </a:r>
            <a:r>
              <a:rPr kumimoji="0" lang="en-GB" sz="2800" b="0" i="1" u="none" strike="noStrike" kern="1200" cap="none" spc="0" normalizeH="0" baseline="0" noProof="0" dirty="0" err="1">
                <a:ln>
                  <a:noFill/>
                </a:ln>
                <a:solidFill>
                  <a:prstClr val="black">
                    <a:hueOff val="0"/>
                    <a:satOff val="0"/>
                    <a:lumOff val="0"/>
                    <a:alphaOff val="0"/>
                  </a:prstClr>
                </a:solidFill>
                <a:effectLst/>
                <a:uLnTx/>
                <a:uFillTx/>
                <a:latin typeface="Calibri"/>
                <a:ea typeface="+mn-ea"/>
                <a:cs typeface="+mn-cs"/>
              </a:rPr>
              <a:t>honoureth</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me with their lips; but their heart is far from me. But in vain they do worship me, teaching for doctrines the commandments of men.” </a:t>
            </a:r>
          </a:p>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Matthew 15:8–9).</a:t>
            </a:r>
            <a:endParaRPr kumimoji="0" lang="en-US" sz="28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6D3E0398-1F06-CE98-A96F-FF5D38D7B9FB}"/>
              </a:ext>
            </a:extLst>
          </p:cNvPr>
          <p:cNvSpPr/>
          <p:nvPr/>
        </p:nvSpPr>
        <p:spPr>
          <a:xfrm>
            <a:off x="5334000" y="5313872"/>
            <a:ext cx="6398029"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ctr"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a:t>
            </a:r>
            <a:r>
              <a:rPr kumimoji="0" lang="en-GB" sz="2800" b="1" i="1"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fi-FI"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Matthew 15:1–39</a:t>
            </a:r>
            <a:endPar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16620924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16715-35B8-71B3-9733-BE35C9E4A5F9}"/>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59F9E0CE-18FA-ACA5-9504-10838ABACDA8}"/>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F39B2213-8E7C-00A2-95C7-C2C8F6704F18}"/>
              </a:ext>
            </a:extLst>
          </p:cNvPr>
          <p:cNvPicPr>
            <a:picLocks noChangeAspect="1"/>
          </p:cNvPicPr>
          <p:nvPr/>
        </p:nvPicPr>
        <p:blipFill>
          <a:blip r:embed="rId2"/>
          <a:stretch>
            <a:fillRect/>
          </a:stretch>
        </p:blipFill>
        <p:spPr>
          <a:xfrm>
            <a:off x="16047" y="0"/>
            <a:ext cx="12159905" cy="6858000"/>
          </a:xfrm>
          <a:prstGeom prst="rect">
            <a:avLst/>
          </a:prstGeom>
        </p:spPr>
      </p:pic>
    </p:spTree>
    <p:extLst>
      <p:ext uri="{BB962C8B-B14F-4D97-AF65-F5344CB8AC3E}">
        <p14:creationId xmlns:p14="http://schemas.microsoft.com/office/powerpoint/2010/main" val="19680483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2D689-D80C-20B1-5FD9-0C25F31962C8}"/>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86B851CA-A7FF-B83A-915D-289B40C80FED}"/>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26D779AA-544C-1A93-D262-300B5EEFD151}"/>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8721401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D80E6-95BD-F0FA-E8B3-512A4751B453}"/>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4D7DE058-39BA-6D33-C478-A536FD2B76B5}"/>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6C15E3DE-953D-A00E-A183-DB09FC9E57B7}"/>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1165243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77599-735A-715B-80C3-DF41A51FA4FF}"/>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9A66A7B6-642A-54E4-5B05-64D414E19715}"/>
              </a:ext>
            </a:extLst>
          </p:cNvPr>
          <p:cNvSpPr>
            <a:spLocks noGrp="1"/>
          </p:cNvSpPr>
          <p:nvPr>
            <p:ph idx="1"/>
          </p:nvPr>
        </p:nvSpPr>
        <p:spPr/>
        <p:txBody>
          <a:bodyPr/>
          <a:lstStyle/>
          <a:p>
            <a:endParaRPr lang="en-GB" dirty="0"/>
          </a:p>
        </p:txBody>
      </p:sp>
      <p:pic>
        <p:nvPicPr>
          <p:cNvPr id="6" name="Picture 5">
            <a:extLst>
              <a:ext uri="{FF2B5EF4-FFF2-40B4-BE49-F238E27FC236}">
                <a16:creationId xmlns:a16="http://schemas.microsoft.com/office/drawing/2014/main" id="{D68E1954-223E-0C90-DEE1-0D7C76F85606}"/>
              </a:ext>
            </a:extLst>
          </p:cNvPr>
          <p:cNvPicPr>
            <a:picLocks noChangeAspect="1"/>
          </p:cNvPicPr>
          <p:nvPr/>
        </p:nvPicPr>
        <p:blipFill>
          <a:blip r:embed="rId3"/>
          <a:stretch>
            <a:fillRect/>
          </a:stretch>
        </p:blipFill>
        <p:spPr>
          <a:xfrm>
            <a:off x="1822860" y="5670217"/>
            <a:ext cx="7380134" cy="317628"/>
          </a:xfrm>
          <a:prstGeom prst="rect">
            <a:avLst/>
          </a:prstGeom>
        </p:spPr>
      </p:pic>
      <p:sp>
        <p:nvSpPr>
          <p:cNvPr id="8" name="TextBox 7">
            <a:extLst>
              <a:ext uri="{FF2B5EF4-FFF2-40B4-BE49-F238E27FC236}">
                <a16:creationId xmlns:a16="http://schemas.microsoft.com/office/drawing/2014/main" id="{38E643DE-57B4-BD9E-83FB-42645AB0AE16}"/>
              </a:ext>
            </a:extLst>
          </p:cNvPr>
          <p:cNvSpPr txBox="1"/>
          <p:nvPr/>
        </p:nvSpPr>
        <p:spPr>
          <a:xfrm>
            <a:off x="2084439" y="5628976"/>
            <a:ext cx="8455742"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000" b="0" i="0" u="none" strike="noStrike" kern="1200" cap="none" spc="0" normalizeH="0" baseline="0" noProof="0" dirty="0">
                <a:ln>
                  <a:noFill/>
                </a:ln>
                <a:solidFill>
                  <a:srgbClr val="ED7D31">
                    <a:lumMod val="40000"/>
                    <a:lumOff val="60000"/>
                  </a:srgbClr>
                </a:solidFill>
                <a:effectLst/>
                <a:uLnTx/>
                <a:uFillTx/>
                <a:latin typeface="ADLaM Display" panose="02010000000000000000" pitchFamily="2" charset="0"/>
                <a:ea typeface="ADLaM Display" panose="02010000000000000000" pitchFamily="2" charset="0"/>
                <a:cs typeface="ADLaM Display" panose="02010000000000000000" pitchFamily="2" charset="0"/>
              </a:rPr>
              <a:t>NH Conference Centre Koningshof, Locht 113a Veldhoven</a:t>
            </a:r>
            <a:endParaRPr kumimoji="0" lang="en-GB" sz="1400" b="0" i="0" u="none" strike="noStrike" kern="1200" cap="none" spc="0" normalizeH="0" baseline="0" noProof="0" dirty="0">
              <a:ln>
                <a:noFill/>
              </a:ln>
              <a:solidFill>
                <a:srgbClr val="ED7D31">
                  <a:lumMod val="40000"/>
                  <a:lumOff val="60000"/>
                </a:srgbClr>
              </a:solidFill>
              <a:effectLst/>
              <a:uLnTx/>
              <a:uFillTx/>
              <a:latin typeface="ADLaM Display" panose="02010000000000000000" pitchFamily="2" charset="0"/>
              <a:ea typeface="ADLaM Display" panose="02010000000000000000" pitchFamily="2" charset="0"/>
              <a:cs typeface="ADLaM Display" panose="02010000000000000000" pitchFamily="2" charset="0"/>
            </a:endParaRPr>
          </a:p>
        </p:txBody>
      </p:sp>
      <p:pic>
        <p:nvPicPr>
          <p:cNvPr id="12" name="Picture 11">
            <a:extLst>
              <a:ext uri="{FF2B5EF4-FFF2-40B4-BE49-F238E27FC236}">
                <a16:creationId xmlns:a16="http://schemas.microsoft.com/office/drawing/2014/main" id="{854ACE16-C56A-6CC8-38DE-34535C7BE77F}"/>
              </a:ext>
            </a:extLst>
          </p:cNvPr>
          <p:cNvPicPr>
            <a:picLocks noChangeAspect="1"/>
          </p:cNvPicPr>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36905290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FCC23-2B31-84CD-7B40-675ECC53656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CF399742-E210-BB44-53B3-1454808344CE}"/>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5865EFCE-1848-BA52-F6A6-C9B71B1565E9}"/>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1927463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Text&#10;&#10;Description automatically generated">
            <a:extLst>
              <a:ext uri="{FF2B5EF4-FFF2-40B4-BE49-F238E27FC236}">
                <a16:creationId xmlns:a16="http://schemas.microsoft.com/office/drawing/2014/main" id="{1F3C75E8-52E0-42C2-9289-537EE1A8DD2D}"/>
              </a:ext>
            </a:extLst>
          </p:cNvPr>
          <p:cNvPicPr>
            <a:picLocks noGrp="1" noChangeAspect="1"/>
          </p:cNvPicPr>
          <p:nvPr>
            <p:ph sz="half" idx="1"/>
          </p:nvPr>
        </p:nvPicPr>
        <p:blipFill rotWithShape="1">
          <a:blip r:embed="rId5">
            <a:extLst>
              <a:ext uri="{28A0092B-C50C-407E-A947-70E740481C1C}">
                <a14:useLocalDpi xmlns:a14="http://schemas.microsoft.com/office/drawing/2010/main" val="0"/>
              </a:ext>
            </a:extLst>
          </a:blip>
          <a:srcRect/>
          <a:stretch/>
        </p:blipFill>
        <p:spPr>
          <a:xfrm>
            <a:off x="20" y="0"/>
            <a:ext cx="12191980" cy="6857990"/>
          </a:xfrm>
          <a:noFill/>
        </p:spPr>
      </p:pic>
      <p:sp>
        <p:nvSpPr>
          <p:cNvPr id="13" name="Content Placeholder 2">
            <a:extLst>
              <a:ext uri="{FF2B5EF4-FFF2-40B4-BE49-F238E27FC236}">
                <a16:creationId xmlns:a16="http://schemas.microsoft.com/office/drawing/2014/main" id="{C25D965D-BAB1-481C-B0DE-A5F4D769BCA1}"/>
              </a:ext>
            </a:extLst>
          </p:cNvPr>
          <p:cNvSpPr txBox="1">
            <a:spLocks/>
          </p:cNvSpPr>
          <p:nvPr/>
        </p:nvSpPr>
        <p:spPr bwMode="auto">
          <a:xfrm>
            <a:off x="2220723" y="3136282"/>
            <a:ext cx="8237913" cy="58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buNone/>
              <a:defRPr/>
            </a:pPr>
            <a:r>
              <a:rPr lang="en-GB" sz="4800" b="1" dirty="0">
                <a:solidFill>
                  <a:prstClr val="black"/>
                </a:solidFill>
                <a:latin typeface="Lucida Sans" panose="020B0602030504020204" pitchFamily="34" charset="0"/>
              </a:rPr>
              <a:t>John 15:1-16</a:t>
            </a:r>
            <a:endParaRPr kumimoji="0" lang="en-GB"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endParaRPr>
          </a:p>
        </p:txBody>
      </p:sp>
      <p:pic>
        <p:nvPicPr>
          <p:cNvPr id="2" name="Picture 1" descr="Logo&#10;&#10;Description automatically generated">
            <a:extLst>
              <a:ext uri="{FF2B5EF4-FFF2-40B4-BE49-F238E27FC236}">
                <a16:creationId xmlns:a16="http://schemas.microsoft.com/office/drawing/2014/main" id="{60C5B7D9-B8D5-A84F-79A0-1001A9FFA03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3" name="(43) John 015">
            <a:hlinkClick r:id="" action="ppaction://media"/>
            <a:extLst>
              <a:ext uri="{FF2B5EF4-FFF2-40B4-BE49-F238E27FC236}">
                <a16:creationId xmlns:a16="http://schemas.microsoft.com/office/drawing/2014/main" id="{CBCB38D8-C0FA-4259-AFC7-51BFC99AA8A1}"/>
              </a:ext>
            </a:extLst>
          </p:cNvPr>
          <p:cNvPicPr>
            <a:picLocks noChangeAspect="1"/>
          </p:cNvPicPr>
          <p:nvPr>
            <a:audioFile r:link="rId1"/>
            <p:extLst>
              <p:ext uri="{DAA4B4D4-6D71-4841-9C94-3DE7FCFB9230}">
                <p14:media xmlns:p14="http://schemas.microsoft.com/office/powerpoint/2010/main" r:embed="rId2">
                  <p14:trim end="94461.2857"/>
                </p14:media>
              </p:ext>
            </p:extLst>
          </p:nvPr>
        </p:nvPicPr>
        <p:blipFill>
          <a:blip r:embed="rId7"/>
          <a:stretch>
            <a:fillRect/>
          </a:stretch>
        </p:blipFill>
        <p:spPr>
          <a:xfrm>
            <a:off x="5704341" y="3919311"/>
            <a:ext cx="783318" cy="783318"/>
          </a:xfrm>
          <a:prstGeom prst="rect">
            <a:avLst/>
          </a:prstGeom>
        </p:spPr>
      </p:pic>
    </p:spTree>
    <p:extLst>
      <p:ext uri="{BB962C8B-B14F-4D97-AF65-F5344CB8AC3E}">
        <p14:creationId xmlns:p14="http://schemas.microsoft.com/office/powerpoint/2010/main" val="3506453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62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034:</a:t>
            </a:r>
            <a:r>
              <a:rPr lang="en-US" sz="7200" b="1" dirty="0">
                <a:solidFill>
                  <a:schemeClr val="bg1"/>
                </a:solidFill>
                <a:effectLst>
                  <a:outerShdw blurRad="38100" dist="38100" dir="2700000" algn="tl">
                    <a:srgbClr val="000000">
                      <a:alpha val="43137"/>
                    </a:srgbClr>
                  </a:outerShdw>
                </a:effectLst>
              </a:rPr>
              <a:t> CONSTANTLY ABIDING</a:t>
            </a:r>
          </a:p>
        </p:txBody>
      </p:sp>
    </p:spTree>
    <p:extLst>
      <p:ext uri="{BB962C8B-B14F-4D97-AF65-F5344CB8AC3E}">
        <p14:creationId xmlns:p14="http://schemas.microsoft.com/office/powerpoint/2010/main" val="24285054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CONSTANTLY ABIDING [</a:t>
            </a:r>
            <a:r>
              <a:rPr lang="en-US" b="1" u="sng">
                <a:solidFill>
                  <a:schemeClr val="bg1"/>
                </a:solidFill>
                <a:latin typeface="Arial" panose="020B0604020202020204" pitchFamily="34" charset="0"/>
                <a:cs typeface="Arial" panose="020B0604020202020204" pitchFamily="34" charset="0"/>
              </a:rPr>
              <a:t>GHS 34]</a:t>
            </a:r>
            <a:endParaRPr lang="en-US" b="1" u="sng" dirty="0">
              <a:solidFill>
                <a:schemeClr val="bg1"/>
              </a:solidFill>
              <a:latin typeface="Arial" panose="020B0604020202020204" pitchFamily="34" charset="0"/>
              <a:cs typeface="Arial" panose="020B0604020202020204" pitchFamily="34" charset="0"/>
            </a:endParaRPr>
          </a:p>
        </p:txBody>
      </p:sp>
      <p:grpSp>
        <p:nvGrpSpPr>
          <p:cNvPr id="3" name="Group 2"/>
          <p:cNvGrpSpPr/>
          <p:nvPr/>
        </p:nvGrpSpPr>
        <p:grpSpPr>
          <a:xfrm>
            <a:off x="243372" y="1656012"/>
            <a:ext cx="11948629" cy="5447645"/>
            <a:chOff x="257130" y="1719391"/>
            <a:chExt cx="10547818" cy="5447645"/>
          </a:xfrm>
        </p:grpSpPr>
        <p:sp>
          <p:nvSpPr>
            <p:cNvPr id="14339" name="TextBox 1"/>
            <p:cNvSpPr txBox="1">
              <a:spLocks noChangeArrowheads="1"/>
            </p:cNvSpPr>
            <p:nvPr/>
          </p:nvSpPr>
          <p:spPr bwMode="auto">
            <a:xfrm>
              <a:off x="907147" y="1719391"/>
              <a:ext cx="9897801" cy="5447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There’s a peace in my heart that the world never gave,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 peace it can not take away;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Though the trials of life may surround like a cloud,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I’ve a peace that has come there to stay !</a:t>
              </a:r>
            </a:p>
            <a:p>
              <a:pPr marL="0" marR="0" lvl="0" indent="0" algn="l" defTabSz="914400" rtl="0" eaLnBrk="1" fontAlgn="base" latinLnBrk="0" hangingPunct="1">
                <a:lnSpc>
                  <a:spcPct val="100000"/>
                </a:lnSpc>
                <a:spcBef>
                  <a:spcPts val="600"/>
                </a:spcBef>
                <a:spcAft>
                  <a:spcPts val="600"/>
                </a:spcAft>
                <a:buClrTx/>
                <a:buSzTx/>
                <a:buFontTx/>
                <a:buNone/>
                <a:tabLst/>
                <a:defRPr/>
              </a:pP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7" y="361590"/>
            <a:ext cx="8781406" cy="6047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Con . . . . </a:t>
            </a:r>
            <a:r>
              <a:rPr kumimoji="0" lang="en-US"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stantly</a:t>
            </a: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r>
              <a:rPr kumimoji="0" lang="en-US"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abid</a:t>
            </a: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 . . </a:t>
            </a:r>
            <a:r>
              <a:rPr kumimoji="0" lang="en-US"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ing</a:t>
            </a: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 . . . </a:t>
            </a:r>
            <a:r>
              <a:rPr kumimoji="0" lang="en-US"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sus</a:t>
            </a: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is mine; . .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Con . . . . </a:t>
            </a:r>
            <a:r>
              <a:rPr kumimoji="0" lang="en-US"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stantly</a:t>
            </a: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r>
              <a:rPr kumimoji="0" lang="en-US"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abid</a:t>
            </a: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 . . </a:t>
            </a:r>
            <a:r>
              <a:rPr kumimoji="0" lang="en-US"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ing</a:t>
            </a: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rapture divine;</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never leaves me lonely,</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whispers, O so kind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will never leave thee,”</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is mine.</a:t>
            </a:r>
          </a:p>
        </p:txBody>
      </p:sp>
    </p:spTree>
    <p:extLst>
      <p:ext uri="{BB962C8B-B14F-4D97-AF65-F5344CB8AC3E}">
        <p14:creationId xmlns:p14="http://schemas.microsoft.com/office/powerpoint/2010/main" val="35979150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CONSTANTLY ABIDING [</a:t>
            </a:r>
            <a:r>
              <a:rPr lang="en-US" b="1" u="sng">
                <a:solidFill>
                  <a:schemeClr val="bg1"/>
                </a:solidFill>
                <a:latin typeface="Arial" panose="020B0604020202020204" pitchFamily="34" charset="0"/>
                <a:cs typeface="Arial" panose="020B0604020202020204" pitchFamily="34" charset="0"/>
              </a:rPr>
              <a:t>GHS 34]</a:t>
            </a:r>
            <a:endParaRPr lang="en-US" b="1" u="sng" dirty="0">
              <a:solidFill>
                <a:schemeClr val="bg1"/>
              </a:solidFill>
              <a:latin typeface="Arial" panose="020B0604020202020204" pitchFamily="34" charset="0"/>
              <a:cs typeface="Arial" panose="020B0604020202020204" pitchFamily="34" charset="0"/>
            </a:endParaRPr>
          </a:p>
        </p:txBody>
      </p:sp>
      <p:grpSp>
        <p:nvGrpSpPr>
          <p:cNvPr id="3" name="Group 2"/>
          <p:cNvGrpSpPr/>
          <p:nvPr/>
        </p:nvGrpSpPr>
        <p:grpSpPr>
          <a:xfrm>
            <a:off x="243372" y="1656012"/>
            <a:ext cx="11948629" cy="4616648"/>
            <a:chOff x="257130" y="1719391"/>
            <a:chExt cx="10547818" cy="4616648"/>
          </a:xfrm>
        </p:grpSpPr>
        <p:sp>
          <p:nvSpPr>
            <p:cNvPr id="14339" name="TextBox 1"/>
            <p:cNvSpPr txBox="1">
              <a:spLocks noChangeArrowheads="1"/>
            </p:cNvSpPr>
            <p:nvPr/>
          </p:nvSpPr>
          <p:spPr bwMode="auto">
            <a:xfrm>
              <a:off x="907147" y="1719391"/>
              <a:ext cx="9897801" cy="4616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All the world </a:t>
              </a:r>
              <a:r>
                <a:rPr kumimoji="0" lang="en-US"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seem’d</a:t>
              </a: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to sing of a </a:t>
              </a:r>
              <a:r>
                <a:rPr kumimoji="0" lang="en-US"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Saviour</a:t>
              </a: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and King,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peace sweetly came to my heart;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Troubles all fled away and my night </a:t>
              </a:r>
              <a:r>
                <a:rPr kumimoji="0" lang="en-US"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turn’d</a:t>
              </a: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to day,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Blessed Jesus, how glorious Thou art!</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0611799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7" y="361590"/>
            <a:ext cx="8781406" cy="6047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Con . . . . </a:t>
            </a:r>
            <a:r>
              <a:rPr kumimoji="0" lang="en-US"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stantly</a:t>
            </a: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r>
              <a:rPr kumimoji="0" lang="en-US"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abid</a:t>
            </a: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 . . </a:t>
            </a:r>
            <a:r>
              <a:rPr kumimoji="0" lang="en-US"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ing</a:t>
            </a: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 . . . </a:t>
            </a:r>
            <a:r>
              <a:rPr kumimoji="0" lang="en-US"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sus</a:t>
            </a: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is mine; . .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Con . . . . </a:t>
            </a:r>
            <a:r>
              <a:rPr kumimoji="0" lang="en-US"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stantly</a:t>
            </a: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r>
              <a:rPr kumimoji="0" lang="en-US"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abid</a:t>
            </a: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 . . </a:t>
            </a:r>
            <a:r>
              <a:rPr kumimoji="0" lang="en-US"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ing</a:t>
            </a: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rapture divine;</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never leaves me lonely,</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whispers, O so kind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will never leave thee,”</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is mine.</a:t>
            </a:r>
          </a:p>
        </p:txBody>
      </p:sp>
    </p:spTree>
    <p:extLst>
      <p:ext uri="{BB962C8B-B14F-4D97-AF65-F5344CB8AC3E}">
        <p14:creationId xmlns:p14="http://schemas.microsoft.com/office/powerpoint/2010/main" val="41000157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CONSTANTLY ABIDING [</a:t>
            </a:r>
            <a:r>
              <a:rPr lang="en-US" b="1" u="sng">
                <a:solidFill>
                  <a:schemeClr val="bg1"/>
                </a:solidFill>
                <a:latin typeface="Arial" panose="020B0604020202020204" pitchFamily="34" charset="0"/>
                <a:cs typeface="Arial" panose="020B0604020202020204" pitchFamily="34" charset="0"/>
              </a:rPr>
              <a:t>GHS 34]</a:t>
            </a:r>
            <a:endParaRPr lang="en-US" b="1" u="sng" dirty="0">
              <a:solidFill>
                <a:schemeClr val="bg1"/>
              </a:solidFill>
              <a:latin typeface="Arial" panose="020B0604020202020204" pitchFamily="34" charset="0"/>
              <a:cs typeface="Arial" panose="020B0604020202020204" pitchFamily="34" charset="0"/>
            </a:endParaRPr>
          </a:p>
        </p:txBody>
      </p:sp>
      <p:grpSp>
        <p:nvGrpSpPr>
          <p:cNvPr id="3" name="Group 2"/>
          <p:cNvGrpSpPr/>
          <p:nvPr/>
        </p:nvGrpSpPr>
        <p:grpSpPr>
          <a:xfrm>
            <a:off x="243372" y="1656012"/>
            <a:ext cx="11948629" cy="3939540"/>
            <a:chOff x="257130" y="1719391"/>
            <a:chExt cx="10547818" cy="3939540"/>
          </a:xfrm>
        </p:grpSpPr>
        <p:sp>
          <p:nvSpPr>
            <p:cNvPr id="14339" name="TextBox 1"/>
            <p:cNvSpPr txBox="1">
              <a:spLocks noChangeArrowheads="1"/>
            </p:cNvSpPr>
            <p:nvPr/>
          </p:nvSpPr>
          <p:spPr bwMode="auto">
            <a:xfrm>
              <a:off x="907147" y="1719391"/>
              <a:ext cx="9897801" cy="393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This treasure I have in a temple of clay,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While here on His foot-stool I roam;</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But He’s coming to take me some glorious day,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Over there to my heavenly home!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842070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7" y="361590"/>
            <a:ext cx="8781406" cy="6047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Con . . . . </a:t>
            </a:r>
            <a:r>
              <a:rPr kumimoji="0" lang="en-US"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stantly</a:t>
            </a: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r>
              <a:rPr kumimoji="0" lang="en-US"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abid</a:t>
            </a: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 . . </a:t>
            </a:r>
            <a:r>
              <a:rPr kumimoji="0" lang="en-US"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ing</a:t>
            </a: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 . . . </a:t>
            </a:r>
            <a:r>
              <a:rPr kumimoji="0" lang="en-US"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sus</a:t>
            </a: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is mine; . .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Con . . . . </a:t>
            </a:r>
            <a:r>
              <a:rPr kumimoji="0" lang="en-US"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stantly</a:t>
            </a: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r>
              <a:rPr kumimoji="0" lang="en-US"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abid</a:t>
            </a: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 . . </a:t>
            </a:r>
            <a:r>
              <a:rPr kumimoji="0" lang="en-US" altLang="en-US" sz="4400" b="1"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ing</a:t>
            </a: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rapture divine;</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 never leaves me lonely,</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whispers, O so kind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will never leave thee,”</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is mine.</a:t>
            </a:r>
          </a:p>
        </p:txBody>
      </p:sp>
      <p:sp>
        <p:nvSpPr>
          <p:cNvPr id="3" name="Oval 2">
            <a:extLst>
              <a:ext uri="{FF2B5EF4-FFF2-40B4-BE49-F238E27FC236}">
                <a16:creationId xmlns:a16="http://schemas.microsoft.com/office/drawing/2014/main" id="{8B3B6C6F-E45B-4B97-A127-D521432ACEB1}"/>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46567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 name="Rectangle 10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31520" y="731520"/>
            <a:ext cx="6089904" cy="1426464"/>
          </a:xfrm>
        </p:spPr>
        <p:txBody>
          <a:bodyPr vert="horz" lIns="91440" tIns="45720" rIns="91440" bIns="45720" rtlCol="0">
            <a:normAutofit/>
          </a:bodyPr>
          <a:lstStyle/>
          <a:p>
            <a:r>
              <a:rPr lang="en-US" sz="4800" b="1" kern="1200" dirty="0">
                <a:solidFill>
                  <a:srgbClr val="FFFFFF"/>
                </a:solidFill>
                <a:latin typeface="+mn-lt"/>
                <a:ea typeface="+mj-ea"/>
                <a:cs typeface="+mj-cs"/>
              </a:rPr>
              <a:t>TODAY’S SERMON</a:t>
            </a:r>
            <a:endParaRPr lang="en-US" sz="4800" b="1" dirty="0">
              <a:solidFill>
                <a:srgbClr val="FFFFFF"/>
              </a:solidFill>
              <a:latin typeface="+mn-lt"/>
            </a:endParaRPr>
          </a:p>
        </p:txBody>
      </p:sp>
      <p:sp>
        <p:nvSpPr>
          <p:cNvPr id="108" name="Rectangle 10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 name="Rectangle 104">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7" name="Rectangle 106">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789456" y="2798385"/>
            <a:ext cx="10933670" cy="3283260"/>
          </a:xfrm>
        </p:spPr>
        <p:txBody>
          <a:bodyPr vert="horz" lIns="91440" tIns="45720" rIns="91440" bIns="45720" rtlCol="0" anchor="ctr">
            <a:normAutofit/>
          </a:bodyPr>
          <a:lstStyle/>
          <a:p>
            <a:pPr marL="0" indent="0" algn="ctr">
              <a:buNone/>
            </a:pPr>
            <a:r>
              <a:rPr lang="en-GB" sz="6600" b="1" cap="all" dirty="0"/>
              <a:t>THE ABIDING CHRISTIAN BEARING ESSENTIAL FRUIT</a:t>
            </a:r>
            <a:endParaRPr lang="en-GB" sz="1800"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6949997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a:t>
            </a:r>
            <a:r>
              <a:rPr lang="en-US" sz="8000" b="1">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TO PRAY</a:t>
            </a:r>
            <a:endPar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57004</TotalTime>
  <Words>1697</Words>
  <Application>Microsoft Office PowerPoint</Application>
  <PresentationFormat>Widescreen</PresentationFormat>
  <Paragraphs>229</Paragraphs>
  <Slides>44</Slides>
  <Notes>7</Notes>
  <HiddenSlides>0</HiddenSlides>
  <MMClips>1</MMClips>
  <ScaleCrop>false</ScaleCrop>
  <HeadingPairs>
    <vt:vector size="6" baseType="variant">
      <vt:variant>
        <vt:lpstr>Fonts Used</vt:lpstr>
      </vt:variant>
      <vt:variant>
        <vt:i4>9</vt:i4>
      </vt:variant>
      <vt:variant>
        <vt:lpstr>Theme</vt:lpstr>
      </vt:variant>
      <vt:variant>
        <vt:i4>6</vt:i4>
      </vt:variant>
      <vt:variant>
        <vt:lpstr>Slide Titles</vt:lpstr>
      </vt:variant>
      <vt:variant>
        <vt:i4>44</vt:i4>
      </vt:variant>
    </vt:vector>
  </HeadingPairs>
  <TitlesOfParts>
    <vt:vector size="59" baseType="lpstr">
      <vt:lpstr>ADLaM Display</vt:lpstr>
      <vt:lpstr>Arial</vt:lpstr>
      <vt:lpstr>Bell MT</vt:lpstr>
      <vt:lpstr>Calibri</vt:lpstr>
      <vt:lpstr>Calibri Light</vt:lpstr>
      <vt:lpstr>Cambria</vt:lpstr>
      <vt:lpstr>Candara</vt:lpstr>
      <vt:lpstr>Lucida Sans</vt:lpstr>
      <vt:lpstr>Times New Roman</vt:lpstr>
      <vt:lpstr>Office Theme</vt:lpstr>
      <vt:lpstr>1_Office Theme</vt:lpstr>
      <vt:lpstr>2_Office Theme</vt:lpstr>
      <vt:lpstr>3_Office Theme</vt:lpstr>
      <vt:lpstr>Template_Netherlands</vt:lpstr>
      <vt:lpstr>1_Template_Netherlands</vt:lpstr>
      <vt:lpstr>PowerPoint Presentation</vt:lpstr>
      <vt:lpstr>HYMN</vt:lpstr>
      <vt:lpstr>PEACE! BE STILL! [GHS 96]</vt:lpstr>
      <vt:lpstr>PowerPoint Presentation</vt:lpstr>
      <vt:lpstr>PEACE! BE STILL! [GHS 96]</vt:lpstr>
      <vt:lpstr>PowerPoint Presentation</vt:lpstr>
      <vt:lpstr>PEACE! BE STILL! [GHS 96]</vt:lpstr>
      <vt:lpstr>PowerPoint Presentation</vt:lpstr>
      <vt:lpstr>SEARCH THE SCRIPTURES</vt:lpstr>
      <vt:lpstr>CONCLUSION OF OUR LAST STUDY</vt:lpstr>
      <vt:lpstr>LESSON 35: Christ’s Power over Nature</vt:lpstr>
      <vt:lpstr>INTRODUCTION</vt:lpstr>
      <vt:lpstr>Matthew 14:22-36; Luke 8:22-25</vt:lpstr>
      <vt:lpstr>QUESTION 1</vt:lpstr>
      <vt:lpstr>QUESTION 2</vt:lpstr>
      <vt:lpstr>QUESTION 3</vt:lpstr>
      <vt:lpstr>QUESTION 4</vt:lpstr>
      <vt:lpstr>QUESTION 5</vt:lpstr>
      <vt:lpstr>QUESTION 6</vt:lpstr>
      <vt:lpstr>QUESTION 7</vt:lpstr>
      <vt:lpstr>CONCLUSION</vt:lpstr>
      <vt:lpstr>ASSIGNMENT</vt:lpstr>
      <vt:lpstr>SEARCH THE SCRIPTURES SUMMARY</vt:lpstr>
      <vt:lpstr>PowerPoint Presentation</vt:lpstr>
      <vt:lpstr>PowerPoint Presentation</vt:lpstr>
      <vt:lpstr>PowerPoint Presentation</vt:lpstr>
      <vt:lpstr>PowerPoint Presentation</vt:lpstr>
      <vt:lpstr>  LESSON 36:  Christ exalts God’s commandments over traditions</vt:lpstr>
      <vt:lpstr>PowerPoint Presentation</vt:lpstr>
      <vt:lpstr>PowerPoint Presentation</vt:lpstr>
      <vt:lpstr>PowerPoint Presentation</vt:lpstr>
      <vt:lpstr>PowerPoint Presentation</vt:lpstr>
      <vt:lpstr>PowerPoint Presentation</vt:lpstr>
      <vt:lpstr>PowerPoint Presentation</vt:lpstr>
      <vt:lpstr>HYMN</vt:lpstr>
      <vt:lpstr>CONSTANTLY ABIDING [GHS 34]</vt:lpstr>
      <vt:lpstr>PowerPoint Presentation</vt:lpstr>
      <vt:lpstr>CONSTANTLY ABIDING [GHS 34]</vt:lpstr>
      <vt:lpstr>PowerPoint Presentation</vt:lpstr>
      <vt:lpstr>CONSTANTLY ABIDING [GHS 34]</vt:lpstr>
      <vt:lpstr>PowerPoint Presentation</vt:lpstr>
      <vt:lpstr>CHOIR</vt:lpstr>
      <vt:lpstr>TODAY’S SERMON</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DCLM NL IT Support</cp:lastModifiedBy>
  <cp:revision>1433</cp:revision>
  <dcterms:created xsi:type="dcterms:W3CDTF">2023-01-06T14:44:39Z</dcterms:created>
  <dcterms:modified xsi:type="dcterms:W3CDTF">2026-09-04T22:33:23Z</dcterms:modified>
</cp:coreProperties>
</file>