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3.xml" ContentType="application/vnd.openxmlformats-officedocument.presentationml.notesSlide+xml"/>
  <Override PartName="/ppt/theme/themeOverride1.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 id="2147483756" r:id="rId6"/>
    <p:sldMasterId id="2147483768" r:id="rId7"/>
  </p:sldMasterIdLst>
  <p:notesMasterIdLst>
    <p:notesMasterId r:id="rId46"/>
  </p:notesMasterIdLst>
  <p:sldIdLst>
    <p:sldId id="4219" r:id="rId8"/>
    <p:sldId id="269" r:id="rId9"/>
    <p:sldId id="270" r:id="rId10"/>
    <p:sldId id="298" r:id="rId11"/>
    <p:sldId id="299" r:id="rId12"/>
    <p:sldId id="300" r:id="rId13"/>
    <p:sldId id="301" r:id="rId14"/>
    <p:sldId id="256" r:id="rId15"/>
    <p:sldId id="294" r:id="rId16"/>
    <p:sldId id="258" r:id="rId17"/>
    <p:sldId id="259" r:id="rId18"/>
    <p:sldId id="260" r:id="rId19"/>
    <p:sldId id="283" r:id="rId20"/>
    <p:sldId id="277" r:id="rId21"/>
    <p:sldId id="263" r:id="rId22"/>
    <p:sldId id="264" r:id="rId23"/>
    <p:sldId id="265" r:id="rId24"/>
    <p:sldId id="266" r:id="rId25"/>
    <p:sldId id="267" r:id="rId26"/>
    <p:sldId id="3211" r:id="rId27"/>
    <p:sldId id="3200" r:id="rId28"/>
    <p:sldId id="3201" r:id="rId29"/>
    <p:sldId id="4231" r:id="rId30"/>
    <p:sldId id="3163" r:id="rId31"/>
    <p:sldId id="4493" r:id="rId32"/>
    <p:sldId id="4535" r:id="rId33"/>
    <p:sldId id="4536" r:id="rId34"/>
    <p:sldId id="4537" r:id="rId35"/>
    <p:sldId id="4534" r:id="rId36"/>
    <p:sldId id="4439" r:id="rId37"/>
    <p:sldId id="4522" r:id="rId38"/>
    <p:sldId id="4104" r:id="rId39"/>
    <p:sldId id="293" r:id="rId40"/>
    <p:sldId id="4533" r:id="rId41"/>
    <p:sldId id="295" r:id="rId42"/>
    <p:sldId id="3627" r:id="rId43"/>
    <p:sldId id="3204" r:id="rId44"/>
    <p:sldId id="2089"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5E978"/>
    <a:srgbClr val="FFDA8F"/>
    <a:srgbClr val="001B50"/>
    <a:srgbClr val="000A1E"/>
    <a:srgbClr val="FF99FF"/>
    <a:srgbClr val="FFCCFF"/>
    <a:srgbClr val="F1EBF1"/>
    <a:srgbClr val="80350E"/>
    <a:srgbClr val="3333FF"/>
    <a:srgbClr val="A9A94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189" autoAdjust="0"/>
    <p:restoredTop sz="71896" autoAdjust="0"/>
  </p:normalViewPr>
  <p:slideViewPr>
    <p:cSldViewPr snapToGrid="0">
      <p:cViewPr varScale="1">
        <p:scale>
          <a:sx n="74" d="100"/>
          <a:sy n="74" d="100"/>
        </p:scale>
        <p:origin x="77" y="230"/>
      </p:cViewPr>
      <p:guideLst/>
    </p:cSldViewPr>
  </p:slideViewPr>
  <p:notesTextViewPr>
    <p:cViewPr>
      <p:scale>
        <a:sx n="66" d="100"/>
        <a:sy n="66"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notesMaster" Target="notesMasters/notesMaster1.xml"/><Relationship Id="rId20" Type="http://schemas.openxmlformats.org/officeDocument/2006/relationships/slide" Target="slides/slide13.xml"/><Relationship Id="rId41" Type="http://schemas.openxmlformats.org/officeDocument/2006/relationships/slide" Target="slides/slide34.xml"/><Relationship Id="rId1" Type="http://schemas.openxmlformats.org/officeDocument/2006/relationships/slideMaster" Target="slideMasters/slideMaster1.xml"/><Relationship Id="rId6" Type="http://schemas.openxmlformats.org/officeDocument/2006/relationships/slideMaster" Target="slideMasters/slideMaster6.xml"/></Relationships>
</file>

<file path=ppt/diagrams/_rels/data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svg"/><Relationship Id="rId1" Type="http://schemas.openxmlformats.org/officeDocument/2006/relationships/image" Target="../media/image12.svg"/></Relationships>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rtl="0">
            <a:lnSpc>
              <a:spcPct val="100000"/>
            </a:lnSpc>
            <a:spcBef>
              <a:spcPct val="0"/>
            </a:spcBef>
            <a:spcAft>
              <a:spcPts val="600"/>
            </a:spcAft>
          </a:pPr>
          <a:r>
            <a:rPr lang="en-US" sz="3200" kern="1200" dirty="0"/>
            <a:t>Why did Christ rebuke the insincere sign seekers and warn His disciples about the “leaven” (yeast) of the Pharisees?</a:t>
          </a:r>
          <a:r>
            <a:rPr lang="en-US" sz="3200" kern="1200" dirty="0">
              <a:latin typeface="Calibri Light"/>
            </a:rPr>
            <a:t> </a:t>
          </a:r>
          <a:endParaRPr lang="fr-FR" sz="3200" b="1" i="1" kern="1200" dirty="0"/>
        </a:p>
        <a:p>
          <a:pPr algn="ctr">
            <a:lnSpc>
              <a:spcPct val="100000"/>
            </a:lnSpc>
            <a:spcBef>
              <a:spcPct val="0"/>
            </a:spcBef>
            <a:spcAft>
              <a:spcPts val="600"/>
            </a:spcAft>
          </a:pPr>
          <a:r>
            <a:rPr lang="fr-FR" sz="3200" b="1" i="0" kern="1200" dirty="0"/>
            <a:t>Matthew 16:5-12;</a:t>
          </a:r>
          <a:r>
            <a:rPr lang="en-US" sz="3200" b="1" i="0" kern="1200" dirty="0"/>
            <a:t> Luke 12:1; </a:t>
          </a:r>
        </a:p>
        <a:p>
          <a:pPr algn="ctr">
            <a:lnSpc>
              <a:spcPct val="100000"/>
            </a:lnSpc>
            <a:spcBef>
              <a:spcPct val="0"/>
            </a:spcBef>
            <a:spcAft>
              <a:spcPts val="600"/>
            </a:spcAft>
          </a:pPr>
          <a:r>
            <a:rPr lang="fr-FR" sz="3200" b="1" i="0" kern="1200" dirty="0"/>
            <a:t>1 Corinthians 5:6-8</a:t>
          </a:r>
          <a:endParaRPr lang="en-US" b="1" kern="1200"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5090" custScaleY="76115" custLinFactNeighborX="-318" custLinFactNeighborY="-2628">
        <dgm:presLayoutVars>
          <dgm:chPref val="3"/>
        </dgm:presLayoutVars>
      </dgm:prSet>
      <dgm:spPr/>
    </dgm:pt>
    <dgm:pt modelId="{39243EBB-08C3-40AD-9EBD-DFB2E309673B}" type="pres">
      <dgm:prSet presAssocID="{60B4422F-B5F1-45C8-8FA5-66CA47A48205}" presName="hierChild2" presStyleCnt="0"/>
      <dgm:spPr/>
    </dgm:pt>
  </dgm:ptLst>
  <dgm:cxnLst>
    <dgm:cxn modelId="{DC28F511-AEFF-4F35-9C0F-48EB970760AE}" type="presOf" srcId="{60B4422F-B5F1-45C8-8FA5-66CA47A48205}" destId="{DDCA46C2-3612-464D-9F92-813CC60D482F}" srcOrd="0" destOrd="0" presId="urn:microsoft.com/office/officeart/2005/8/layout/hierarchy1#5"/>
    <dgm:cxn modelId="{A21F6075-259E-4E2D-A21E-46E7ED952A30}" type="presOf" srcId="{49828610-9B16-48BE-81A5-8175BFC125E8}" destId="{7BC538D0-47AE-414F-9DE4-F18E62186D5B}"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F1B6E04E-9769-4EA5-9981-77CFD4AD7525}" type="presParOf" srcId="{7BC538D0-47AE-414F-9DE4-F18E62186D5B}" destId="{A5087579-C124-49EC-86E7-A232783731D9}" srcOrd="0" destOrd="0" presId="urn:microsoft.com/office/officeart/2005/8/layout/hierarchy1#5"/>
    <dgm:cxn modelId="{19A589EB-D87A-4D76-B0B9-03F75FE18F18}" type="presParOf" srcId="{A5087579-C124-49EC-86E7-A232783731D9}" destId="{E432CA65-1FEE-4816-920D-95060379FF5B}" srcOrd="0" destOrd="0" presId="urn:microsoft.com/office/officeart/2005/8/layout/hierarchy1#5"/>
    <dgm:cxn modelId="{6CAFC2AE-3EC1-4E92-AA64-184490B6D1CE}" type="presParOf" srcId="{E432CA65-1FEE-4816-920D-95060379FF5B}" destId="{A31D16F8-974D-4512-94F2-E4F4716BC42E}" srcOrd="0" destOrd="0" presId="urn:microsoft.com/office/officeart/2005/8/layout/hierarchy1#5"/>
    <dgm:cxn modelId="{1A1729D6-65C7-445A-A262-DF8AB2DCC579}" type="presParOf" srcId="{E432CA65-1FEE-4816-920D-95060379FF5B}" destId="{DDCA46C2-3612-464D-9F92-813CC60D482F}" srcOrd="1" destOrd="0" presId="urn:microsoft.com/office/officeart/2005/8/layout/hierarchy1#5"/>
    <dgm:cxn modelId="{0AF1DC21-69B0-4D51-A360-433E0B6BA9EA}"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US" sz="3200" b="0" i="0" dirty="0"/>
            <a:t>Why is it important to have a proper knowledge of who Jesus is?</a:t>
          </a:r>
          <a:endParaRPr lang="en-GB" sz="3200" b="1" i="0" dirty="0"/>
        </a:p>
        <a:p>
          <a:pPr algn="ctr">
            <a:lnSpc>
              <a:spcPct val="100000"/>
            </a:lnSpc>
            <a:spcBef>
              <a:spcPct val="0"/>
            </a:spcBef>
            <a:spcAft>
              <a:spcPts val="600"/>
            </a:spcAft>
          </a:pPr>
          <a:r>
            <a:rPr lang="en-US" sz="3200" b="1" i="0" dirty="0"/>
            <a:t>Matthew 16:15–17; John</a:t>
          </a:r>
          <a:r>
            <a:rPr lang="en-GB" sz="3200" b="1" i="0" dirty="0"/>
            <a:t> 17:3; </a:t>
          </a:r>
        </a:p>
        <a:p>
          <a:pPr algn="ctr">
            <a:lnSpc>
              <a:spcPct val="100000"/>
            </a:lnSpc>
            <a:spcBef>
              <a:spcPct val="0"/>
            </a:spcBef>
            <a:spcAft>
              <a:spcPts val="600"/>
            </a:spcAft>
          </a:pPr>
          <a:r>
            <a:rPr lang="en-GB" sz="3200" b="1" i="0" dirty="0"/>
            <a:t>Romans 10:9,10.</a:t>
          </a:r>
          <a:r>
            <a:rPr lang="en-GB" sz="3200" b="1" i="1" dirty="0">
              <a:latin typeface="Calibri Light"/>
            </a:rPr>
            <a:t> </a:t>
          </a:r>
          <a:endParaRPr lang="en-GB"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59643"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1174215-D218-43DB-A975-CA407A7226E0}" type="doc">
      <dgm:prSet loTypeId="urn:microsoft.com/office/officeart/2018/2/layout/IconLabelDescriptionList" loCatId="icon" qsTypeId="urn:microsoft.com/office/officeart/2005/8/quickstyle/simple1" qsCatId="simple" csTypeId="urn:microsoft.com/office/officeart/2005/8/colors/accent1_2" csCatId="accent1" phldr="1"/>
      <dgm:spPr/>
      <dgm:t>
        <a:bodyPr/>
        <a:lstStyle/>
        <a:p>
          <a:endParaRPr lang="en-US"/>
        </a:p>
      </dgm:t>
    </dgm:pt>
    <dgm:pt modelId="{DEAF883E-3A24-4426-B635-7AF0059F6E99}">
      <dgm:prSet/>
      <dgm:spPr/>
      <dgm:t>
        <a:bodyPr/>
        <a:lstStyle/>
        <a:p>
          <a:pPr>
            <a:lnSpc>
              <a:spcPct val="100000"/>
            </a:lnSpc>
            <a:defRPr b="1"/>
          </a:pPr>
          <a:r>
            <a:rPr lang="en-US" b="1" dirty="0"/>
            <a:t>Your phone</a:t>
          </a:r>
          <a:endParaRPr lang="en-US" dirty="0"/>
        </a:p>
      </dgm:t>
    </dgm:pt>
    <dgm:pt modelId="{898C3C04-D0BA-4F88-B235-8C0C8D9B9887}" type="parTrans" cxnId="{27B272CD-1068-4869-B409-8C961BE406C5}">
      <dgm:prSet/>
      <dgm:spPr/>
      <dgm:t>
        <a:bodyPr/>
        <a:lstStyle/>
        <a:p>
          <a:endParaRPr lang="en-US"/>
        </a:p>
      </dgm:t>
    </dgm:pt>
    <dgm:pt modelId="{6F665508-287E-4999-9412-6BA3E3D1054C}" type="sibTrans" cxnId="{27B272CD-1068-4869-B409-8C961BE406C5}">
      <dgm:prSet/>
      <dgm:spPr/>
      <dgm:t>
        <a:bodyPr/>
        <a:lstStyle/>
        <a:p>
          <a:endParaRPr lang="en-US"/>
        </a:p>
      </dgm:t>
    </dgm:pt>
    <dgm:pt modelId="{91CE65F6-5110-4970-99BF-C5D61E525DFB}">
      <dgm:prSet/>
      <dgm:spPr/>
      <dgm:t>
        <a:bodyPr/>
        <a:lstStyle/>
        <a:p>
          <a:pPr>
            <a:lnSpc>
              <a:spcPct val="100000"/>
            </a:lnSpc>
            <a:defRPr b="1"/>
          </a:pPr>
          <a:r>
            <a:rPr lang="en-US" b="1" dirty="0"/>
            <a:t>Bank transfer to </a:t>
          </a:r>
          <a:endParaRPr lang="en-US" dirty="0"/>
        </a:p>
      </dgm:t>
    </dgm:pt>
    <dgm:pt modelId="{8D349FC8-FC04-40B5-A899-354C440185AF}" type="parTrans" cxnId="{EEF3A8A0-0687-466F-9722-6176B22ED543}">
      <dgm:prSet/>
      <dgm:spPr/>
      <dgm:t>
        <a:bodyPr/>
        <a:lstStyle/>
        <a:p>
          <a:endParaRPr lang="en-US"/>
        </a:p>
      </dgm:t>
    </dgm:pt>
    <dgm:pt modelId="{0B8A768F-FD6F-4105-B947-1ABFEBEC9F91}" type="sibTrans" cxnId="{EEF3A8A0-0687-466F-9722-6176B22ED543}">
      <dgm:prSet/>
      <dgm:spPr/>
      <dgm:t>
        <a:bodyPr/>
        <a:lstStyle/>
        <a:p>
          <a:endParaRPr lang="en-US"/>
        </a:p>
      </dgm:t>
    </dgm:pt>
    <dgm:pt modelId="{60BB5266-7C6D-4787-9798-B640CD4D10B9}">
      <dgm:prSet/>
      <dgm:spPr/>
      <dgm:t>
        <a:bodyPr/>
        <a:lstStyle/>
        <a:p>
          <a:pPr>
            <a:lnSpc>
              <a:spcPct val="100000"/>
            </a:lnSpc>
            <a:defRPr b="1"/>
          </a:pPr>
          <a:r>
            <a:rPr lang="en-US" dirty="0"/>
            <a:t>Cash</a:t>
          </a:r>
        </a:p>
      </dgm:t>
    </dgm:pt>
    <dgm:pt modelId="{886D9D08-3CD5-469D-89AF-267D65D4CDBA}" type="parTrans" cxnId="{5BBFD74E-E77B-49D9-B43F-62956E277A14}">
      <dgm:prSet/>
      <dgm:spPr/>
      <dgm:t>
        <a:bodyPr/>
        <a:lstStyle/>
        <a:p>
          <a:endParaRPr lang="en-US"/>
        </a:p>
      </dgm:t>
    </dgm:pt>
    <dgm:pt modelId="{03536AC8-38C9-4397-94AF-F74021A30AE5}" type="sibTrans" cxnId="{5BBFD74E-E77B-49D9-B43F-62956E277A14}">
      <dgm:prSet/>
      <dgm:spPr/>
      <dgm:t>
        <a:bodyPr/>
        <a:lstStyle/>
        <a:p>
          <a:endParaRPr lang="en-US"/>
        </a:p>
      </dgm:t>
    </dgm:pt>
    <dgm:pt modelId="{ADE1E27A-18E0-4101-AA43-3FD5C2986B90}" type="pres">
      <dgm:prSet presAssocID="{41174215-D218-43DB-A975-CA407A7226E0}" presName="root" presStyleCnt="0">
        <dgm:presLayoutVars>
          <dgm:dir/>
          <dgm:resizeHandles val="exact"/>
        </dgm:presLayoutVars>
      </dgm:prSet>
      <dgm:spPr/>
    </dgm:pt>
    <dgm:pt modelId="{F128F735-4D4A-46DD-8467-729EF1DFA1FF}" type="pres">
      <dgm:prSet presAssocID="{60BB5266-7C6D-4787-9798-B640CD4D10B9}" presName="compNode" presStyleCnt="0"/>
      <dgm:spPr/>
    </dgm:pt>
    <dgm:pt modelId="{17284BCD-0611-4DC5-B411-CEC954224CBA}" type="pres">
      <dgm:prSet presAssocID="{60BB5266-7C6D-4787-9798-B640CD4D10B9}"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Money with solid fill"/>
        </a:ext>
      </dgm:extLst>
    </dgm:pt>
    <dgm:pt modelId="{DC0925AA-8418-4D2E-81B2-535BD03BDAAE}" type="pres">
      <dgm:prSet presAssocID="{60BB5266-7C6D-4787-9798-B640CD4D10B9}" presName="iconSpace" presStyleCnt="0"/>
      <dgm:spPr/>
    </dgm:pt>
    <dgm:pt modelId="{E50BEC53-58A2-46A2-9A2A-DFA2A457CCE4}" type="pres">
      <dgm:prSet presAssocID="{60BB5266-7C6D-4787-9798-B640CD4D10B9}" presName="parTx" presStyleLbl="revTx" presStyleIdx="0" presStyleCnt="6">
        <dgm:presLayoutVars>
          <dgm:chMax val="0"/>
          <dgm:chPref val="0"/>
        </dgm:presLayoutVars>
      </dgm:prSet>
      <dgm:spPr/>
    </dgm:pt>
    <dgm:pt modelId="{A79A5CF6-359D-4271-A921-4C0A679CB8D4}" type="pres">
      <dgm:prSet presAssocID="{60BB5266-7C6D-4787-9798-B640CD4D10B9}" presName="txSpace" presStyleCnt="0"/>
      <dgm:spPr/>
    </dgm:pt>
    <dgm:pt modelId="{C88A1669-5131-41AC-B686-6F4DF99F8E5C}" type="pres">
      <dgm:prSet presAssocID="{60BB5266-7C6D-4787-9798-B640CD4D10B9}" presName="desTx" presStyleLbl="revTx" presStyleIdx="1" presStyleCnt="6">
        <dgm:presLayoutVars/>
      </dgm:prSet>
      <dgm:spPr/>
    </dgm:pt>
    <dgm:pt modelId="{580238EB-3A99-47D3-AC44-95149FFA4697}" type="pres">
      <dgm:prSet presAssocID="{03536AC8-38C9-4397-94AF-F74021A30AE5}" presName="sibTrans" presStyleCnt="0"/>
      <dgm:spPr/>
    </dgm:pt>
    <dgm:pt modelId="{0AC0E2D2-F6EA-4233-B0C7-CBEE397EE805}" type="pres">
      <dgm:prSet presAssocID="{DEAF883E-3A24-4426-B635-7AF0059F6E99}" presName="compNode" presStyleCnt="0"/>
      <dgm:spPr/>
    </dgm:pt>
    <dgm:pt modelId="{96D9C110-B108-4F74-B125-6CC39D0F275B}" type="pres">
      <dgm:prSet presAssocID="{DEAF883E-3A24-4426-B635-7AF0059F6E99}" presName="iconRect" presStyleLbl="node1" presStyleIdx="1" presStyleCnt="3"/>
      <dgm:spPr>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Smart Phone with solid fill"/>
        </a:ext>
      </dgm:extLst>
    </dgm:pt>
    <dgm:pt modelId="{B7ADA560-C258-4F45-8BD2-D5450124015F}" type="pres">
      <dgm:prSet presAssocID="{DEAF883E-3A24-4426-B635-7AF0059F6E99}" presName="iconSpace" presStyleCnt="0"/>
      <dgm:spPr/>
    </dgm:pt>
    <dgm:pt modelId="{854B6430-F4A5-44FF-89D8-546AD35106DF}" type="pres">
      <dgm:prSet presAssocID="{DEAF883E-3A24-4426-B635-7AF0059F6E99}" presName="parTx" presStyleLbl="revTx" presStyleIdx="2" presStyleCnt="6">
        <dgm:presLayoutVars>
          <dgm:chMax val="0"/>
          <dgm:chPref val="0"/>
        </dgm:presLayoutVars>
      </dgm:prSet>
      <dgm:spPr/>
    </dgm:pt>
    <dgm:pt modelId="{E7EF29D6-13D6-4200-81B7-1791AC5053F3}" type="pres">
      <dgm:prSet presAssocID="{DEAF883E-3A24-4426-B635-7AF0059F6E99}" presName="txSpace" presStyleCnt="0"/>
      <dgm:spPr/>
    </dgm:pt>
    <dgm:pt modelId="{342256BF-D64D-4592-AD9F-8A7D76C5383F}" type="pres">
      <dgm:prSet presAssocID="{DEAF883E-3A24-4426-B635-7AF0059F6E99}" presName="desTx" presStyleLbl="revTx" presStyleIdx="3" presStyleCnt="6">
        <dgm:presLayoutVars/>
      </dgm:prSet>
      <dgm:spPr/>
    </dgm:pt>
    <dgm:pt modelId="{6F835BBB-BC77-4AD4-AD5D-840496F20083}" type="pres">
      <dgm:prSet presAssocID="{6F665508-287E-4999-9412-6BA3E3D1054C}" presName="sibTrans" presStyleCnt="0"/>
      <dgm:spPr/>
    </dgm:pt>
    <dgm:pt modelId="{74B4B5C2-727B-47D5-A3E7-37F86BFEB583}" type="pres">
      <dgm:prSet presAssocID="{91CE65F6-5110-4970-99BF-C5D61E525DFB}" presName="compNode" presStyleCnt="0"/>
      <dgm:spPr/>
    </dgm:pt>
    <dgm:pt modelId="{12E42017-408D-4ED2-968F-26FDF72B5F35}" type="pres">
      <dgm:prSet presAssocID="{91CE65F6-5110-4970-99BF-C5D61E525DFB}" presName="iconRect" presStyleLbl="node1" presStyleIdx="2" presStyleCnt="3"/>
      <dgm:spPr>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a:noFill/>
        </a:ln>
      </dgm:spPr>
      <dgm:extLst>
        <a:ext uri="{E40237B7-FDA0-4F09-8148-C483321AD2D9}">
          <dgm14:cNvPr xmlns:dgm14="http://schemas.microsoft.com/office/drawing/2010/diagram" id="0" name="" descr="Internet with solid fill"/>
        </a:ext>
      </dgm:extLst>
    </dgm:pt>
    <dgm:pt modelId="{AFFAFEEA-FCED-422F-A462-17686B8C7C1F}" type="pres">
      <dgm:prSet presAssocID="{91CE65F6-5110-4970-99BF-C5D61E525DFB}" presName="iconSpace" presStyleCnt="0"/>
      <dgm:spPr/>
    </dgm:pt>
    <dgm:pt modelId="{40F4FCE7-5855-4DE1-9E09-CA868FF3E6E1}" type="pres">
      <dgm:prSet presAssocID="{91CE65F6-5110-4970-99BF-C5D61E525DFB}" presName="parTx" presStyleLbl="revTx" presStyleIdx="4" presStyleCnt="6">
        <dgm:presLayoutVars>
          <dgm:chMax val="0"/>
          <dgm:chPref val="0"/>
        </dgm:presLayoutVars>
      </dgm:prSet>
      <dgm:spPr/>
    </dgm:pt>
    <dgm:pt modelId="{1DF9A98B-52FF-4D07-B6D3-A60508C5D403}" type="pres">
      <dgm:prSet presAssocID="{91CE65F6-5110-4970-99BF-C5D61E525DFB}" presName="txSpace" presStyleCnt="0"/>
      <dgm:spPr/>
    </dgm:pt>
    <dgm:pt modelId="{9F585C44-BFF3-4FEC-9F88-6832301931F7}" type="pres">
      <dgm:prSet presAssocID="{91CE65F6-5110-4970-99BF-C5D61E525DFB}" presName="desTx" presStyleLbl="revTx" presStyleIdx="5" presStyleCnt="6" custLinFactNeighborX="-380" custLinFactNeighborY="6697">
        <dgm:presLayoutVars/>
      </dgm:prSet>
      <dgm:spPr/>
    </dgm:pt>
  </dgm:ptLst>
  <dgm:cxnLst>
    <dgm:cxn modelId="{EF99A700-9680-48B0-A61F-9610BFD395DB}" type="presOf" srcId="{DEAF883E-3A24-4426-B635-7AF0059F6E99}" destId="{854B6430-F4A5-44FF-89D8-546AD35106DF}" srcOrd="0" destOrd="0" presId="urn:microsoft.com/office/officeart/2018/2/layout/IconLabelDescriptionList"/>
    <dgm:cxn modelId="{C2BA8101-8A5B-46C9-BAF6-E87F7BB2D50F}" type="presOf" srcId="{91CE65F6-5110-4970-99BF-C5D61E525DFB}" destId="{40F4FCE7-5855-4DE1-9E09-CA868FF3E6E1}" srcOrd="0" destOrd="0" presId="urn:microsoft.com/office/officeart/2018/2/layout/IconLabelDescriptionList"/>
    <dgm:cxn modelId="{FA2A8C14-40F9-4239-9FE6-24B8418B3A3B}" type="presOf" srcId="{60BB5266-7C6D-4787-9798-B640CD4D10B9}" destId="{E50BEC53-58A2-46A2-9A2A-DFA2A457CCE4}" srcOrd="0" destOrd="0" presId="urn:microsoft.com/office/officeart/2018/2/layout/IconLabelDescriptionList"/>
    <dgm:cxn modelId="{5BBFD74E-E77B-49D9-B43F-62956E277A14}" srcId="{41174215-D218-43DB-A975-CA407A7226E0}" destId="{60BB5266-7C6D-4787-9798-B640CD4D10B9}" srcOrd="0" destOrd="0" parTransId="{886D9D08-3CD5-469D-89AF-267D65D4CDBA}" sibTransId="{03536AC8-38C9-4397-94AF-F74021A30AE5}"/>
    <dgm:cxn modelId="{EEF3A8A0-0687-466F-9722-6176B22ED543}" srcId="{41174215-D218-43DB-A975-CA407A7226E0}" destId="{91CE65F6-5110-4970-99BF-C5D61E525DFB}" srcOrd="2" destOrd="0" parTransId="{8D349FC8-FC04-40B5-A899-354C440185AF}" sibTransId="{0B8A768F-FD6F-4105-B947-1ABFEBEC9F91}"/>
    <dgm:cxn modelId="{4F47CAAB-0A19-4371-9E1E-1F1E45393949}" type="presOf" srcId="{41174215-D218-43DB-A975-CA407A7226E0}" destId="{ADE1E27A-18E0-4101-AA43-3FD5C2986B90}" srcOrd="0" destOrd="0" presId="urn:microsoft.com/office/officeart/2018/2/layout/IconLabelDescriptionList"/>
    <dgm:cxn modelId="{27B272CD-1068-4869-B409-8C961BE406C5}" srcId="{41174215-D218-43DB-A975-CA407A7226E0}" destId="{DEAF883E-3A24-4426-B635-7AF0059F6E99}" srcOrd="1" destOrd="0" parTransId="{898C3C04-D0BA-4F88-B235-8C0C8D9B9887}" sibTransId="{6F665508-287E-4999-9412-6BA3E3D1054C}"/>
    <dgm:cxn modelId="{DD97AAC5-B4B1-4951-8E7E-CCE5494779F0}" type="presParOf" srcId="{ADE1E27A-18E0-4101-AA43-3FD5C2986B90}" destId="{F128F735-4D4A-46DD-8467-729EF1DFA1FF}" srcOrd="0" destOrd="0" presId="urn:microsoft.com/office/officeart/2018/2/layout/IconLabelDescriptionList"/>
    <dgm:cxn modelId="{957CB45C-70B5-4315-B9DE-67AB4D5C3201}" type="presParOf" srcId="{F128F735-4D4A-46DD-8467-729EF1DFA1FF}" destId="{17284BCD-0611-4DC5-B411-CEC954224CBA}" srcOrd="0" destOrd="0" presId="urn:microsoft.com/office/officeart/2018/2/layout/IconLabelDescriptionList"/>
    <dgm:cxn modelId="{31A28445-AFE7-45A3-BF58-DEF275273763}" type="presParOf" srcId="{F128F735-4D4A-46DD-8467-729EF1DFA1FF}" destId="{DC0925AA-8418-4D2E-81B2-535BD03BDAAE}" srcOrd="1" destOrd="0" presId="urn:microsoft.com/office/officeart/2018/2/layout/IconLabelDescriptionList"/>
    <dgm:cxn modelId="{75FBC2E4-00A2-4D8B-AFB3-136A239D7DB5}" type="presParOf" srcId="{F128F735-4D4A-46DD-8467-729EF1DFA1FF}" destId="{E50BEC53-58A2-46A2-9A2A-DFA2A457CCE4}" srcOrd="2" destOrd="0" presId="urn:microsoft.com/office/officeart/2018/2/layout/IconLabelDescriptionList"/>
    <dgm:cxn modelId="{9CD3EE9E-981D-4E81-BB94-F5916A972691}" type="presParOf" srcId="{F128F735-4D4A-46DD-8467-729EF1DFA1FF}" destId="{A79A5CF6-359D-4271-A921-4C0A679CB8D4}" srcOrd="3" destOrd="0" presId="urn:microsoft.com/office/officeart/2018/2/layout/IconLabelDescriptionList"/>
    <dgm:cxn modelId="{6F84EC9F-11E9-4BC6-B622-7F634EA16975}" type="presParOf" srcId="{F128F735-4D4A-46DD-8467-729EF1DFA1FF}" destId="{C88A1669-5131-41AC-B686-6F4DF99F8E5C}" srcOrd="4" destOrd="0" presId="urn:microsoft.com/office/officeart/2018/2/layout/IconLabelDescriptionList"/>
    <dgm:cxn modelId="{6E9C0DBC-6915-4BAA-853A-D5E2A29DB4AB}" type="presParOf" srcId="{ADE1E27A-18E0-4101-AA43-3FD5C2986B90}" destId="{580238EB-3A99-47D3-AC44-95149FFA4697}" srcOrd="1" destOrd="0" presId="urn:microsoft.com/office/officeart/2018/2/layout/IconLabelDescriptionList"/>
    <dgm:cxn modelId="{7EAB77B8-2F3B-4F0A-83CA-0281BF90E5FB}" type="presParOf" srcId="{ADE1E27A-18E0-4101-AA43-3FD5C2986B90}" destId="{0AC0E2D2-F6EA-4233-B0C7-CBEE397EE805}" srcOrd="2" destOrd="0" presId="urn:microsoft.com/office/officeart/2018/2/layout/IconLabelDescriptionList"/>
    <dgm:cxn modelId="{F37813EB-78A1-4C0B-9498-F44FE4D31CA7}" type="presParOf" srcId="{0AC0E2D2-F6EA-4233-B0C7-CBEE397EE805}" destId="{96D9C110-B108-4F74-B125-6CC39D0F275B}" srcOrd="0" destOrd="0" presId="urn:microsoft.com/office/officeart/2018/2/layout/IconLabelDescriptionList"/>
    <dgm:cxn modelId="{5711EF0D-8C4A-4B64-81F5-02C08F01424F}" type="presParOf" srcId="{0AC0E2D2-F6EA-4233-B0C7-CBEE397EE805}" destId="{B7ADA560-C258-4F45-8BD2-D5450124015F}" srcOrd="1" destOrd="0" presId="urn:microsoft.com/office/officeart/2018/2/layout/IconLabelDescriptionList"/>
    <dgm:cxn modelId="{F7253FA2-941E-475B-B1A0-D1F0C9A791AB}" type="presParOf" srcId="{0AC0E2D2-F6EA-4233-B0C7-CBEE397EE805}" destId="{854B6430-F4A5-44FF-89D8-546AD35106DF}" srcOrd="2" destOrd="0" presId="urn:microsoft.com/office/officeart/2018/2/layout/IconLabelDescriptionList"/>
    <dgm:cxn modelId="{2CE888C3-A34F-44E7-BA3C-51452FA6FC34}" type="presParOf" srcId="{0AC0E2D2-F6EA-4233-B0C7-CBEE397EE805}" destId="{E7EF29D6-13D6-4200-81B7-1791AC5053F3}" srcOrd="3" destOrd="0" presId="urn:microsoft.com/office/officeart/2018/2/layout/IconLabelDescriptionList"/>
    <dgm:cxn modelId="{B265EB77-641E-4EE7-96DD-84D739426C15}" type="presParOf" srcId="{0AC0E2D2-F6EA-4233-B0C7-CBEE397EE805}" destId="{342256BF-D64D-4592-AD9F-8A7D76C5383F}" srcOrd="4" destOrd="0" presId="urn:microsoft.com/office/officeart/2018/2/layout/IconLabelDescriptionList"/>
    <dgm:cxn modelId="{58E48EFF-D426-4D19-BEEE-947D55337024}" type="presParOf" srcId="{ADE1E27A-18E0-4101-AA43-3FD5C2986B90}" destId="{6F835BBB-BC77-4AD4-AD5D-840496F20083}" srcOrd="3" destOrd="0" presId="urn:microsoft.com/office/officeart/2018/2/layout/IconLabelDescriptionList"/>
    <dgm:cxn modelId="{0C3C9F0A-2B26-49E4-9B8E-0D989D7B040F}" type="presParOf" srcId="{ADE1E27A-18E0-4101-AA43-3FD5C2986B90}" destId="{74B4B5C2-727B-47D5-A3E7-37F86BFEB583}" srcOrd="4" destOrd="0" presId="urn:microsoft.com/office/officeart/2018/2/layout/IconLabelDescriptionList"/>
    <dgm:cxn modelId="{ED3F3CE5-420E-420C-A721-4F51B230E7E5}" type="presParOf" srcId="{74B4B5C2-727B-47D5-A3E7-37F86BFEB583}" destId="{12E42017-408D-4ED2-968F-26FDF72B5F35}" srcOrd="0" destOrd="0" presId="urn:microsoft.com/office/officeart/2018/2/layout/IconLabelDescriptionList"/>
    <dgm:cxn modelId="{031C2D97-A42C-4E41-AB0A-7FE11FFA9896}" type="presParOf" srcId="{74B4B5C2-727B-47D5-A3E7-37F86BFEB583}" destId="{AFFAFEEA-FCED-422F-A462-17686B8C7C1F}" srcOrd="1" destOrd="0" presId="urn:microsoft.com/office/officeart/2018/2/layout/IconLabelDescriptionList"/>
    <dgm:cxn modelId="{813D250F-F0D3-4AEE-9D5E-1DBD30DE5545}" type="presParOf" srcId="{74B4B5C2-727B-47D5-A3E7-37F86BFEB583}" destId="{40F4FCE7-5855-4DE1-9E09-CA868FF3E6E1}" srcOrd="2" destOrd="0" presId="urn:microsoft.com/office/officeart/2018/2/layout/IconLabelDescriptionList"/>
    <dgm:cxn modelId="{C74A56C3-7FE9-4581-BCF1-D8364A509D21}" type="presParOf" srcId="{74B4B5C2-727B-47D5-A3E7-37F86BFEB583}" destId="{1DF9A98B-52FF-4D07-B6D3-A60508C5D403}" srcOrd="3" destOrd="0" presId="urn:microsoft.com/office/officeart/2018/2/layout/IconLabelDescriptionList"/>
    <dgm:cxn modelId="{39D343AC-05AA-4E26-9C07-1DA8F1191B3D}" type="presParOf" srcId="{74B4B5C2-727B-47D5-A3E7-37F86BFEB583}" destId="{9F585C44-BFF3-4FEC-9F88-6832301931F7}"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866328" y="-103647"/>
          <a:ext cx="8459549" cy="3026690"/>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562123" y="557358"/>
          <a:ext cx="8459549" cy="3026690"/>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rtl="0">
            <a:lnSpc>
              <a:spcPct val="100000"/>
            </a:lnSpc>
            <a:spcBef>
              <a:spcPct val="0"/>
            </a:spcBef>
            <a:spcAft>
              <a:spcPts val="600"/>
            </a:spcAft>
            <a:buNone/>
          </a:pPr>
          <a:r>
            <a:rPr lang="en-US" sz="3200" kern="1200" dirty="0"/>
            <a:t>Why did Christ rebuke the insincere sign seekers and warn His disciples about the “leaven” (yeast) of the Pharisees?</a:t>
          </a:r>
          <a:r>
            <a:rPr lang="en-US" sz="3200" kern="1200" dirty="0">
              <a:latin typeface="Calibri Light"/>
            </a:rPr>
            <a:t> </a:t>
          </a:r>
          <a:endParaRPr lang="fr-FR" sz="3200" b="1" i="1" kern="1200" dirty="0"/>
        </a:p>
        <a:p>
          <a:pPr marL="0" lvl="0" indent="0" algn="ctr" defTabSz="1422400">
            <a:lnSpc>
              <a:spcPct val="100000"/>
            </a:lnSpc>
            <a:spcBef>
              <a:spcPct val="0"/>
            </a:spcBef>
            <a:spcAft>
              <a:spcPts val="600"/>
            </a:spcAft>
            <a:buNone/>
          </a:pPr>
          <a:r>
            <a:rPr lang="fr-FR" sz="3200" b="1" i="0" kern="1200" dirty="0"/>
            <a:t>Matthew 16:5-12;</a:t>
          </a:r>
          <a:r>
            <a:rPr lang="en-US" sz="3200" b="1" i="0" kern="1200" dirty="0"/>
            <a:t> Luke 12:1; </a:t>
          </a:r>
        </a:p>
        <a:p>
          <a:pPr marL="0" lvl="0" indent="0" algn="ctr" defTabSz="1422400">
            <a:lnSpc>
              <a:spcPct val="100000"/>
            </a:lnSpc>
            <a:spcBef>
              <a:spcPct val="0"/>
            </a:spcBef>
            <a:spcAft>
              <a:spcPts val="600"/>
            </a:spcAft>
            <a:buNone/>
          </a:pPr>
          <a:r>
            <a:rPr lang="fr-FR" sz="3200" b="1" i="0" kern="1200" dirty="0"/>
            <a:t>1 Corinthians 5:6-8</a:t>
          </a:r>
          <a:endParaRPr lang="en-US" b="1" kern="1200" dirty="0"/>
        </a:p>
      </dsp:txBody>
      <dsp:txXfrm>
        <a:off x="1650772" y="646007"/>
        <a:ext cx="8282251" cy="28493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408979" y="1387"/>
          <a:ext cx="7582154"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1936695" y="502717"/>
          <a:ext cx="7582154"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US" sz="3200" b="0" i="0" kern="1200" dirty="0"/>
            <a:t>Why is it important to have a proper knowledge of who Jesus is?</a:t>
          </a:r>
          <a:endParaRPr lang="en-GB" sz="3200" b="1" i="0" kern="1200" dirty="0"/>
        </a:p>
        <a:p>
          <a:pPr marL="0" lvl="0" indent="0" algn="ctr" defTabSz="1422400">
            <a:lnSpc>
              <a:spcPct val="100000"/>
            </a:lnSpc>
            <a:spcBef>
              <a:spcPct val="0"/>
            </a:spcBef>
            <a:spcAft>
              <a:spcPts val="600"/>
            </a:spcAft>
            <a:buNone/>
          </a:pPr>
          <a:r>
            <a:rPr lang="en-US" sz="3200" b="1" i="0" kern="1200" dirty="0"/>
            <a:t>Matthew 16:15–17; John</a:t>
          </a:r>
          <a:r>
            <a:rPr lang="en-GB" sz="3200" b="1" i="0" kern="1200" dirty="0"/>
            <a:t> 17:3; </a:t>
          </a:r>
        </a:p>
        <a:p>
          <a:pPr marL="0" lvl="0" indent="0" algn="ctr" defTabSz="1422400">
            <a:lnSpc>
              <a:spcPct val="100000"/>
            </a:lnSpc>
            <a:spcBef>
              <a:spcPct val="0"/>
            </a:spcBef>
            <a:spcAft>
              <a:spcPts val="600"/>
            </a:spcAft>
            <a:buNone/>
          </a:pPr>
          <a:r>
            <a:rPr lang="en-GB" sz="3200" b="1" i="0" kern="1200" dirty="0"/>
            <a:t>Romans 10:9,10.</a:t>
          </a:r>
          <a:r>
            <a:rPr lang="en-GB" sz="3200" b="1" i="1" kern="1200" dirty="0">
              <a:latin typeface="Calibri Light"/>
            </a:rPr>
            <a:t> </a:t>
          </a:r>
          <a:endParaRPr lang="en-GB" kern="1200" dirty="0"/>
        </a:p>
      </dsp:txBody>
      <dsp:txXfrm>
        <a:off x="2029989" y="596011"/>
        <a:ext cx="7395566" cy="299871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284BCD-0611-4DC5-B411-CEC954224CBA}">
      <dsp:nvSpPr>
        <dsp:cNvPr id="0" name=""/>
        <dsp:cNvSpPr/>
      </dsp:nvSpPr>
      <dsp:spPr>
        <a:xfrm>
          <a:off x="720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50BEC53-58A2-46A2-9A2A-DFA2A457CCE4}">
      <dsp:nvSpPr>
        <dsp:cNvPr id="0" name=""/>
        <dsp:cNvSpPr/>
      </dsp:nvSpPr>
      <dsp:spPr>
        <a:xfrm>
          <a:off x="720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kern="1200" dirty="0"/>
            <a:t>Cash</a:t>
          </a:r>
        </a:p>
      </dsp:txBody>
      <dsp:txXfrm>
        <a:off x="7204" y="1173726"/>
        <a:ext cx="3030319" cy="454547"/>
      </dsp:txXfrm>
    </dsp:sp>
    <dsp:sp modelId="{C88A1669-5131-41AC-B686-6F4DF99F8E5C}">
      <dsp:nvSpPr>
        <dsp:cNvPr id="0" name=""/>
        <dsp:cNvSpPr/>
      </dsp:nvSpPr>
      <dsp:spPr>
        <a:xfrm>
          <a:off x="7204"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96D9C110-B108-4F74-B125-6CC39D0F275B}">
      <dsp:nvSpPr>
        <dsp:cNvPr id="0" name=""/>
        <dsp:cNvSpPr/>
      </dsp:nvSpPr>
      <dsp:spPr>
        <a:xfrm>
          <a:off x="3567829" y="17624"/>
          <a:ext cx="1060611" cy="1060611"/>
        </a:xfrm>
        <a:prstGeom prst="rect">
          <a:avLst/>
        </a:prstGeom>
        <a:blipFill>
          <a:blip xmlns:r="http://schemas.openxmlformats.org/officeDocument/2006/relationships"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4B6430-F4A5-44FF-89D8-546AD35106DF}">
      <dsp:nvSpPr>
        <dsp:cNvPr id="0" name=""/>
        <dsp:cNvSpPr/>
      </dsp:nvSpPr>
      <dsp:spPr>
        <a:xfrm>
          <a:off x="3567829"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Your phone</a:t>
          </a:r>
          <a:endParaRPr lang="en-US" sz="2900" kern="1200" dirty="0"/>
        </a:p>
      </dsp:txBody>
      <dsp:txXfrm>
        <a:off x="3567829" y="1173726"/>
        <a:ext cx="3030319" cy="454547"/>
      </dsp:txXfrm>
    </dsp:sp>
    <dsp:sp modelId="{342256BF-D64D-4592-AD9F-8A7D76C5383F}">
      <dsp:nvSpPr>
        <dsp:cNvPr id="0" name=""/>
        <dsp:cNvSpPr/>
      </dsp:nvSpPr>
      <dsp:spPr>
        <a:xfrm>
          <a:off x="3567829" y="1672687"/>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 modelId="{12E42017-408D-4ED2-968F-26FDF72B5F35}">
      <dsp:nvSpPr>
        <dsp:cNvPr id="0" name=""/>
        <dsp:cNvSpPr/>
      </dsp:nvSpPr>
      <dsp:spPr>
        <a:xfrm>
          <a:off x="7128454" y="17624"/>
          <a:ext cx="1060611" cy="1060611"/>
        </a:xfrm>
        <a:prstGeom prst="rect">
          <a:avLst/>
        </a:prstGeom>
        <a:blipFill>
          <a:blip xmlns:r="http://schemas.openxmlformats.org/officeDocument/2006/relationships">
            <a:extLst>
              <a:ext uri="{96DAC541-7B7A-43D3-8B79-37D633B846F1}">
                <asvg:svgBlip xmlns:asvg="http://schemas.microsoft.com/office/drawing/2016/SVG/main" r:embed="rId3"/>
              </a:ext>
            </a:extLst>
          </a:blip>
          <a:srcRect/>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4FCE7-5855-4DE1-9E09-CA868FF3E6E1}">
      <dsp:nvSpPr>
        <dsp:cNvPr id="0" name=""/>
        <dsp:cNvSpPr/>
      </dsp:nvSpPr>
      <dsp:spPr>
        <a:xfrm>
          <a:off x="7128454" y="1173726"/>
          <a:ext cx="3030319" cy="454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289050">
            <a:lnSpc>
              <a:spcPct val="100000"/>
            </a:lnSpc>
            <a:spcBef>
              <a:spcPct val="0"/>
            </a:spcBef>
            <a:spcAft>
              <a:spcPct val="35000"/>
            </a:spcAft>
            <a:buNone/>
            <a:defRPr b="1"/>
          </a:pPr>
          <a:r>
            <a:rPr lang="en-US" sz="2900" b="1" kern="1200" dirty="0"/>
            <a:t>Bank transfer to </a:t>
          </a:r>
          <a:endParaRPr lang="en-US" sz="2900" kern="1200" dirty="0"/>
        </a:p>
      </dsp:txBody>
      <dsp:txXfrm>
        <a:off x="7128454" y="1173726"/>
        <a:ext cx="3030319" cy="454547"/>
      </dsp:txXfrm>
    </dsp:sp>
    <dsp:sp modelId="{9F585C44-BFF3-4FEC-9F88-6832301931F7}">
      <dsp:nvSpPr>
        <dsp:cNvPr id="0" name=""/>
        <dsp:cNvSpPr/>
      </dsp:nvSpPr>
      <dsp:spPr>
        <a:xfrm>
          <a:off x="7116939" y="1690312"/>
          <a:ext cx="3030319" cy="565629"/>
        </a:xfrm>
        <a:prstGeom prst="rect">
          <a:avLst/>
        </a:prstGeom>
        <a:noFill/>
        <a:ln>
          <a:noFill/>
        </a:ln>
        <a:effectLst/>
      </dsp:spPr>
      <dsp:style>
        <a:lnRef idx="0">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00582D-8FDF-454C-ACB5-4E9960FD0533}"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E15C6C-444A-4572-870D-44EC1E892B0A}" type="slidenum">
              <a:rPr lang="en-US" smtClean="0"/>
              <a:t>‹#›</a:t>
            </a:fld>
            <a:endParaRPr lang="en-US"/>
          </a:p>
        </p:txBody>
      </p:sp>
    </p:spTree>
    <p:extLst>
      <p:ext uri="{BB962C8B-B14F-4D97-AF65-F5344CB8AC3E}">
        <p14:creationId xmlns:p14="http://schemas.microsoft.com/office/powerpoint/2010/main" val="3469982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1</a:t>
            </a:fld>
            <a:endParaRPr lang="en-US"/>
          </a:p>
        </p:txBody>
      </p:sp>
    </p:spTree>
    <p:extLst>
      <p:ext uri="{BB962C8B-B14F-4D97-AF65-F5344CB8AC3E}">
        <p14:creationId xmlns:p14="http://schemas.microsoft.com/office/powerpoint/2010/main" val="2953881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850212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04891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41152699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a:lnSpc>
                <a:spcPct val="100000"/>
              </a:lnSpc>
              <a:spcBef>
                <a:spcPct val="0"/>
              </a:spcBef>
              <a:spcAft>
                <a:spcPts val="600"/>
              </a:spcAft>
              <a:buFont typeface="+mj-lt"/>
              <a:buNone/>
            </a:pPr>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3432870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505F175-DDF5-4570-A698-9A96E4F2BEA7}" type="slidenum">
              <a:rPr kumimoji="0" lang="en-US" sz="1200" b="0" i="0" u="none" strike="noStrike" kern="1200" cap="none" spc="0" normalizeH="0" baseline="0" noProof="0" smtClean="0">
                <a:ln>
                  <a:noFill/>
                </a:ln>
                <a:solidFill>
                  <a:prstClr val="black"/>
                </a:solidFill>
                <a:effectLst/>
                <a:uLnTx/>
                <a:uFillTx/>
                <a:latin typeface="Apto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a:ea typeface="+mn-ea"/>
              <a:cs typeface="+mn-cs"/>
            </a:endParaRPr>
          </a:p>
        </p:txBody>
      </p:sp>
    </p:spTree>
    <p:extLst>
      <p:ext uri="{BB962C8B-B14F-4D97-AF65-F5344CB8AC3E}">
        <p14:creationId xmlns:p14="http://schemas.microsoft.com/office/powerpoint/2010/main" val="2958262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Aptos"/>
              <a:ea typeface="+mn-ea"/>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23</a:t>
            </a:fld>
            <a:endParaRPr lang="en-US"/>
          </a:p>
        </p:txBody>
      </p:sp>
    </p:spTree>
    <p:extLst>
      <p:ext uri="{BB962C8B-B14F-4D97-AF65-F5344CB8AC3E}">
        <p14:creationId xmlns:p14="http://schemas.microsoft.com/office/powerpoint/2010/main" val="400008605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2633B-EEEA-434E-AF3C-BAFF8443406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39685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51219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29</a:t>
            </a:fld>
            <a:endParaRPr lang="en-US"/>
          </a:p>
        </p:txBody>
      </p:sp>
    </p:spTree>
    <p:extLst>
      <p:ext uri="{BB962C8B-B14F-4D97-AF65-F5344CB8AC3E}">
        <p14:creationId xmlns:p14="http://schemas.microsoft.com/office/powerpoint/2010/main" val="13073810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E15C6C-444A-4572-870D-44EC1E892B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96108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8F286CF-C8CE-4387-BE34-C2678DE69E0A}"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42130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7E15C6C-444A-4572-870D-44EC1E892B0A}" type="slidenum">
              <a:rPr lang="en-US" smtClean="0"/>
              <a:t>33</a:t>
            </a:fld>
            <a:endParaRPr lang="en-US"/>
          </a:p>
        </p:txBody>
      </p:sp>
    </p:spTree>
    <p:extLst>
      <p:ext uri="{BB962C8B-B14F-4D97-AF65-F5344CB8AC3E}">
        <p14:creationId xmlns:p14="http://schemas.microsoft.com/office/powerpoint/2010/main" val="13343167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7E15C6C-444A-4572-870D-44EC1E892B0A}" type="slidenum">
              <a:rPr lang="en-US" smtClean="0"/>
              <a:t>37</a:t>
            </a:fld>
            <a:endParaRPr lang="en-US"/>
          </a:p>
        </p:txBody>
      </p:sp>
    </p:spTree>
    <p:extLst>
      <p:ext uri="{BB962C8B-B14F-4D97-AF65-F5344CB8AC3E}">
        <p14:creationId xmlns:p14="http://schemas.microsoft.com/office/powerpoint/2010/main" val="8908826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86CF9-FD8E-13E8-6E37-B715CB89EA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798B40-E51F-97A5-D2C1-CF7D35921DE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4A82FE6-9B67-E3A8-28C1-D38BF4EEFC16}"/>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a:extLst>
              <a:ext uri="{FF2B5EF4-FFF2-40B4-BE49-F238E27FC236}">
                <a16:creationId xmlns:a16="http://schemas.microsoft.com/office/drawing/2014/main" id="{7F8F352E-9DB5-B41B-D70C-AFA24B3C57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F6E6BB-A871-5D39-25D7-F0D3F7C348A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163392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6101E8-5D8E-418B-D79A-8BB7EB15558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AF58700-9249-DD44-A5B2-52CE11C7E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CEFC24-86AA-C05F-8427-1B528128EB3B}"/>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a:extLst>
              <a:ext uri="{FF2B5EF4-FFF2-40B4-BE49-F238E27FC236}">
                <a16:creationId xmlns:a16="http://schemas.microsoft.com/office/drawing/2014/main" id="{9CBF3729-29ED-C549-6AA8-4A354B1822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B4C4DB-6977-10A1-B45A-2527508E123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355368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D32D2-F1F5-D578-D7C6-037954DC977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788C507-0F56-2503-7BDF-1D0C4B7297D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6832E0A-B681-153D-8B11-2EE6A8738593}"/>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a:extLst>
              <a:ext uri="{FF2B5EF4-FFF2-40B4-BE49-F238E27FC236}">
                <a16:creationId xmlns:a16="http://schemas.microsoft.com/office/drawing/2014/main" id="{0CE4ACA1-3540-3577-826E-118D5B6F7F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84AC0D8-9BDE-0EBF-1A84-6896436ACD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886759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BD84-3F59-2F57-21E2-F71C6FC227C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0A14678-FAE6-87C6-F782-C7DE56D5D13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4DE93DE-4D20-AF4A-D3D1-71F8EEC1A53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9C95C38-A92A-DBA3-9C72-02617556A674}"/>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6" name="Footer Placeholder 5">
            <a:extLst>
              <a:ext uri="{FF2B5EF4-FFF2-40B4-BE49-F238E27FC236}">
                <a16:creationId xmlns:a16="http://schemas.microsoft.com/office/drawing/2014/main" id="{C6DD5909-1FE6-F27D-950B-25AD1838694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5C7C95-9AE0-D20A-FCCE-15C729C9650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648016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FED65-0E5F-9FA1-9475-81EECE92B86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525618-3FD1-67E6-9167-43845B2AC7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111D347-BE4B-894F-AA39-248DB07995F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E91402-18CC-F1F2-6E0C-9DA76F345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12B3BE-A17A-4715-BD75-0E57D609FA9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7273D7D-B49A-379F-BED1-727DFFBCAD69}"/>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8" name="Footer Placeholder 7">
            <a:extLst>
              <a:ext uri="{FF2B5EF4-FFF2-40B4-BE49-F238E27FC236}">
                <a16:creationId xmlns:a16="http://schemas.microsoft.com/office/drawing/2014/main" id="{16019867-607E-90C5-2CA6-A3D1C19B9E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EAA0D5E-565E-4236-3A2A-568B993E832F}"/>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30146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4ED1-792C-A2E4-622F-0FF3AADDD75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D522B98-63D5-5F24-E41F-24EB2BC33EBE}"/>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4" name="Footer Placeholder 3">
            <a:extLst>
              <a:ext uri="{FF2B5EF4-FFF2-40B4-BE49-F238E27FC236}">
                <a16:creationId xmlns:a16="http://schemas.microsoft.com/office/drawing/2014/main" id="{CA7672BE-7B36-A9DC-E3D4-149452A726A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D5E6D9F-5249-2E06-559E-E04289724A2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011198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C8C5E5-2368-98F4-6A8B-39BDC22E2D8E}"/>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3" name="Footer Placeholder 2">
            <a:extLst>
              <a:ext uri="{FF2B5EF4-FFF2-40B4-BE49-F238E27FC236}">
                <a16:creationId xmlns:a16="http://schemas.microsoft.com/office/drawing/2014/main" id="{7721B6E1-B7CA-8660-2681-FBF1A08D1A7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F23520A-ADCD-C264-1E3D-43DD8719A497}"/>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15547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86D6E-31DE-BDE9-002E-EBC66630F9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C41F46E-9EA4-4156-31C6-9049490A23B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99F3D2-5869-55B2-D0B3-9EC9D2B8A9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2E0CA3-164E-66AC-78A6-4FC4491E40A8}"/>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6" name="Footer Placeholder 5">
            <a:extLst>
              <a:ext uri="{FF2B5EF4-FFF2-40B4-BE49-F238E27FC236}">
                <a16:creationId xmlns:a16="http://schemas.microsoft.com/office/drawing/2014/main" id="{AE2AA41C-574B-0185-FFB7-91CFF6AD6F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1DF925-061B-6713-3A12-1DBF2FA7E565}"/>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8767330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E967E-34B8-6942-FF9C-5515B02DB6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585840-B2CA-8754-966F-B44B27FD21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6E3FA47-7E12-E9A8-C9D7-BC3B224C55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C8569D-CC41-A6CD-9359-CE8004DC5946}"/>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6" name="Footer Placeholder 5">
            <a:extLst>
              <a:ext uri="{FF2B5EF4-FFF2-40B4-BE49-F238E27FC236}">
                <a16:creationId xmlns:a16="http://schemas.microsoft.com/office/drawing/2014/main" id="{B6687B3B-3DF7-0204-EFA9-7E3A3BB67F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19BCF78-C3AB-B94D-CAB0-6945C528C583}"/>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9936375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C2B31E-2809-03A2-CD1B-41AB093E5B4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4F6AE40-4D41-BFD9-20C8-F89DA8676F4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8E6884-1F00-E3BE-62E3-FE11A0E9E965}"/>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a:extLst>
              <a:ext uri="{FF2B5EF4-FFF2-40B4-BE49-F238E27FC236}">
                <a16:creationId xmlns:a16="http://schemas.microsoft.com/office/drawing/2014/main" id="{19E1D565-39EB-C7D9-327B-3F30189AB5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DD6FC14-4BEF-D6EB-5512-E04A00201B11}"/>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642508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FDCD45D-5617-587B-ABF3-06AA81416F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2498F0F-8B00-4D17-7125-BF467DC575D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889007-9A7A-731C-33D4-54C22F6C6171}"/>
              </a:ext>
            </a:extLst>
          </p:cNvPr>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a:extLst>
              <a:ext uri="{FF2B5EF4-FFF2-40B4-BE49-F238E27FC236}">
                <a16:creationId xmlns:a16="http://schemas.microsoft.com/office/drawing/2014/main" id="{F5388808-C173-D077-432D-3C591B3241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07F778-C7F4-4734-53D7-8F8E4B010372}"/>
              </a:ext>
            </a:extLst>
          </p:cNvPr>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500524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41F06-919E-4D92-A9B6-C336AC9C1C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ABA06B98-8801-4BCF-A3CD-DF5CB3E7BAB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B8932108-B161-424B-A14B-D4A996D65C48}"/>
              </a:ext>
            </a:extLst>
          </p:cNvPr>
          <p:cNvSpPr>
            <a:spLocks noGrp="1"/>
          </p:cNvSpPr>
          <p:nvPr>
            <p:ph type="dt" sz="half" idx="10"/>
          </p:nvPr>
        </p:nvSpPr>
        <p:spPr/>
        <p:txBody>
          <a:bodyPr/>
          <a:lstStyle/>
          <a:p>
            <a:pPr>
              <a:defRPr/>
            </a:pPr>
            <a:fld id="{F4F24BA6-921B-4EBE-8634-16CF79528FD4}"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9ED9405A-366A-4ED0-97DC-66ED1AF16D89}"/>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033A3BF-1131-4658-8C4C-013B2A8C6DA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3386022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EAC24-C264-4F23-AA3D-7B7203FC1B46}"/>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F8478195-0DAF-46D7-BB07-DB1EE2089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02EB1D5-1C4B-4D66-8D99-7D825DFB26CB}"/>
              </a:ext>
            </a:extLst>
          </p:cNvPr>
          <p:cNvSpPr>
            <a:spLocks noGrp="1"/>
          </p:cNvSpPr>
          <p:nvPr>
            <p:ph type="dt" sz="half" idx="10"/>
          </p:nvPr>
        </p:nvSpPr>
        <p:spPr/>
        <p:txBody>
          <a:bodyPr/>
          <a:lstStyle/>
          <a:p>
            <a:fld id="{BB191422-3C5A-417C-BD09-11A3527B495F}" type="datetimeFigureOut">
              <a:rPr lang="en-NL" smtClean="0"/>
              <a:t>17/09/2026</a:t>
            </a:fld>
            <a:endParaRPr lang="en-NL"/>
          </a:p>
        </p:txBody>
      </p:sp>
      <p:sp>
        <p:nvSpPr>
          <p:cNvPr id="5" name="Footer Placeholder 4">
            <a:extLst>
              <a:ext uri="{FF2B5EF4-FFF2-40B4-BE49-F238E27FC236}">
                <a16:creationId xmlns:a16="http://schemas.microsoft.com/office/drawing/2014/main" id="{C4CCFB19-8B4B-4439-8B15-55C88A1B3D40}"/>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1A8CF479-720E-4FAE-8043-B00D8E9102BE}"/>
              </a:ext>
            </a:extLst>
          </p:cNvPr>
          <p:cNvSpPr>
            <a:spLocks noGrp="1"/>
          </p:cNvSpPr>
          <p:nvPr>
            <p:ph type="sldNum" sz="quarter" idx="12"/>
          </p:nvPr>
        </p:nvSpPr>
        <p:spPr/>
        <p:txBody>
          <a:bodyPr/>
          <a:lstStyle/>
          <a:p>
            <a:fld id="{F1B4940B-2220-4485-9B97-E78731E6FEB8}" type="slidenum">
              <a:rPr lang="en-NL" smtClean="0"/>
              <a:t>‹#›</a:t>
            </a:fld>
            <a:endParaRPr lang="en-NL"/>
          </a:p>
        </p:txBody>
      </p:sp>
    </p:spTree>
    <p:extLst>
      <p:ext uri="{BB962C8B-B14F-4D97-AF65-F5344CB8AC3E}">
        <p14:creationId xmlns:p14="http://schemas.microsoft.com/office/powerpoint/2010/main" val="221558508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ABFF-F26D-47E1-A7EA-6C18B0C9B7F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4D011730-6C67-4311-BDB9-3033978317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451CE1B-DBB5-4A8F-A522-AB68C7BC3D8E}"/>
              </a:ext>
            </a:extLst>
          </p:cNvPr>
          <p:cNvSpPr>
            <a:spLocks noGrp="1"/>
          </p:cNvSpPr>
          <p:nvPr>
            <p:ph type="dt" sz="half" idx="10"/>
          </p:nvPr>
        </p:nvSpPr>
        <p:spPr/>
        <p:txBody>
          <a:bodyPr/>
          <a:lstStyle/>
          <a:p>
            <a:pPr>
              <a:defRPr/>
            </a:pPr>
            <a:fld id="{FC689AC1-8772-477F-9F75-7890548FC74F}"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0FD2F02-F451-4CBF-9F37-5CD26C94593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75D0D48-C57C-4A25-8EE5-428C78014C4D}"/>
              </a:ext>
            </a:extLst>
          </p:cNvPr>
          <p:cNvSpPr>
            <a:spLocks noGrp="1"/>
          </p:cNvSpPr>
          <p:nvPr>
            <p:ph type="sldNum" sz="quarter" idx="12"/>
          </p:nvPr>
        </p:nvSpPr>
        <p:spPr/>
        <p:txBody>
          <a:bodyPr/>
          <a:lstStyle/>
          <a:p>
            <a:pPr>
              <a:defRPr/>
            </a:pPr>
            <a:fld id="{EF164033-5417-4E25-BCDE-D8D08BF9F86D}" type="slidenum">
              <a:rPr lang="en-US" altLang="en-US" smtClean="0"/>
              <a:pPr>
                <a:defRPr/>
              </a:pPr>
              <a:t>‹#›</a:t>
            </a:fld>
            <a:endParaRPr lang="en-US" altLang="en-US"/>
          </a:p>
        </p:txBody>
      </p:sp>
    </p:spTree>
    <p:extLst>
      <p:ext uri="{BB962C8B-B14F-4D97-AF65-F5344CB8AC3E}">
        <p14:creationId xmlns:p14="http://schemas.microsoft.com/office/powerpoint/2010/main" val="1214729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32598-8B83-4817-91AC-2926A3A1495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90580CC9-CFBC-4524-9BDD-EC148781AE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0EC7007D-9D23-440D-A2CA-0130E3BB10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807AEFA-718D-45C1-BA01-8407BEB6CA4E}"/>
              </a:ext>
            </a:extLst>
          </p:cNvPr>
          <p:cNvSpPr>
            <a:spLocks noGrp="1"/>
          </p:cNvSpPr>
          <p:nvPr>
            <p:ph type="dt" sz="half" idx="10"/>
          </p:nvPr>
        </p:nvSpPr>
        <p:spPr/>
        <p:txBody>
          <a:bodyPr/>
          <a:lstStyle/>
          <a:p>
            <a:pPr>
              <a:defRPr/>
            </a:pPr>
            <a:fld id="{236FD08C-C694-4556-A3AE-DC9CAAAFD0DA}"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4506A2F2-2991-4FDB-AE3F-7903C0A36F08}"/>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01D133E1-6463-449A-9279-939537C48D9F}"/>
              </a:ext>
            </a:extLst>
          </p:cNvPr>
          <p:cNvSpPr>
            <a:spLocks noGrp="1"/>
          </p:cNvSpPr>
          <p:nvPr>
            <p:ph type="sldNum" sz="quarter" idx="12"/>
          </p:nvPr>
        </p:nvSpPr>
        <p:spPr/>
        <p:txBody>
          <a:bodyPr/>
          <a:lstStyle/>
          <a:p>
            <a:pPr>
              <a:defRPr/>
            </a:pPr>
            <a:fld id="{CF928AF8-66C4-436A-8DAC-9DE224B764A2}" type="slidenum">
              <a:rPr lang="en-US" altLang="en-US" smtClean="0"/>
              <a:pPr>
                <a:defRPr/>
              </a:pPr>
              <a:t>‹#›</a:t>
            </a:fld>
            <a:endParaRPr lang="en-US" altLang="en-US"/>
          </a:p>
        </p:txBody>
      </p:sp>
    </p:spTree>
    <p:extLst>
      <p:ext uri="{BB962C8B-B14F-4D97-AF65-F5344CB8AC3E}">
        <p14:creationId xmlns:p14="http://schemas.microsoft.com/office/powerpoint/2010/main" val="12189000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FAC0B-47AD-4E1D-92C5-0E227DA3F4DE}"/>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452A6CD2-514D-438F-9CDE-02C5EE0E52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BB4F984-A6B5-4580-A081-F5BC700E518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D3554FB6-3FB5-466A-A43C-D6DD406D6C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43FED29-2B76-47A1-81C2-8842FC3A77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DB4913A3-E424-4C30-AF06-2C26372AD02E}"/>
              </a:ext>
            </a:extLst>
          </p:cNvPr>
          <p:cNvSpPr>
            <a:spLocks noGrp="1"/>
          </p:cNvSpPr>
          <p:nvPr>
            <p:ph type="dt" sz="half" idx="10"/>
          </p:nvPr>
        </p:nvSpPr>
        <p:spPr/>
        <p:txBody>
          <a:bodyPr/>
          <a:lstStyle/>
          <a:p>
            <a:pPr>
              <a:defRPr/>
            </a:pPr>
            <a:fld id="{9F167C57-D1AE-4CD7-A83D-00EC4522FD90}"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6FCF6551-B884-4268-9140-BBD02DCFC356}"/>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52DCE64F-0453-46AB-90EB-4FFCABF8E40E}"/>
              </a:ext>
            </a:extLst>
          </p:cNvPr>
          <p:cNvSpPr>
            <a:spLocks noGrp="1"/>
          </p:cNvSpPr>
          <p:nvPr>
            <p:ph type="sldNum" sz="quarter" idx="12"/>
          </p:nvPr>
        </p:nvSpPr>
        <p:spPr/>
        <p:txBody>
          <a:bodyPr/>
          <a:lstStyle/>
          <a:p>
            <a:pPr>
              <a:defRPr/>
            </a:pPr>
            <a:fld id="{CBF1553B-E3F4-4992-84EB-309E81473E02}" type="slidenum">
              <a:rPr lang="en-US" altLang="en-US" smtClean="0"/>
              <a:pPr>
                <a:defRPr/>
              </a:pPr>
              <a:t>‹#›</a:t>
            </a:fld>
            <a:endParaRPr lang="en-US" altLang="en-US"/>
          </a:p>
        </p:txBody>
      </p:sp>
    </p:spTree>
    <p:extLst>
      <p:ext uri="{BB962C8B-B14F-4D97-AF65-F5344CB8AC3E}">
        <p14:creationId xmlns:p14="http://schemas.microsoft.com/office/powerpoint/2010/main" val="26237853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5AFF3-1DC5-49CA-B6A1-9781A6982ACC}"/>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ACA62F62-765E-46B5-ABF9-815608A563CE}"/>
              </a:ext>
            </a:extLst>
          </p:cNvPr>
          <p:cNvSpPr>
            <a:spLocks noGrp="1"/>
          </p:cNvSpPr>
          <p:nvPr>
            <p:ph type="dt" sz="half" idx="10"/>
          </p:nvPr>
        </p:nvSpPr>
        <p:spPr/>
        <p:txBody>
          <a:bodyPr/>
          <a:lstStyle/>
          <a:p>
            <a:pPr>
              <a:defRPr/>
            </a:pPr>
            <a:fld id="{12DBFE87-BC81-4966-A7B2-1265F1E2D9D2}"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C4E52590-0E07-42E0-A6B3-6BE09F7091D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6D5A9AF-5BB9-4D7A-8D18-8D1AC7E32FED}"/>
              </a:ext>
            </a:extLst>
          </p:cNvPr>
          <p:cNvSpPr>
            <a:spLocks noGrp="1"/>
          </p:cNvSpPr>
          <p:nvPr>
            <p:ph type="sldNum" sz="quarter" idx="12"/>
          </p:nvPr>
        </p:nvSpPr>
        <p:spPr/>
        <p:txBody>
          <a:bodyPr/>
          <a:lstStyle/>
          <a:p>
            <a:pPr>
              <a:defRPr/>
            </a:pPr>
            <a:fld id="{82FB38C0-41FC-4C5C-9874-454BAD41392D}" type="slidenum">
              <a:rPr lang="en-US" altLang="en-US" smtClean="0"/>
              <a:pPr>
                <a:defRPr/>
              </a:pPr>
              <a:t>‹#›</a:t>
            </a:fld>
            <a:endParaRPr lang="en-US" altLang="en-US"/>
          </a:p>
        </p:txBody>
      </p:sp>
    </p:spTree>
    <p:extLst>
      <p:ext uri="{BB962C8B-B14F-4D97-AF65-F5344CB8AC3E}">
        <p14:creationId xmlns:p14="http://schemas.microsoft.com/office/powerpoint/2010/main" val="26745235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D56F83D-AB86-479B-A02F-507B1C644DED}"/>
              </a:ext>
            </a:extLst>
          </p:cNvPr>
          <p:cNvSpPr>
            <a:spLocks noGrp="1"/>
          </p:cNvSpPr>
          <p:nvPr>
            <p:ph type="dt" sz="half" idx="10"/>
          </p:nvPr>
        </p:nvSpPr>
        <p:spPr/>
        <p:txBody>
          <a:bodyPr/>
          <a:lstStyle/>
          <a:p>
            <a:pPr>
              <a:defRPr/>
            </a:pPr>
            <a:fld id="{50993F59-10DA-4BBE-8438-70230EDDA449}"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3156A8BA-7DB3-4762-8648-1792D9F06B51}"/>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55C3DDA3-6D74-40FD-B2A0-12A2574EA644}"/>
              </a:ext>
            </a:extLst>
          </p:cNvPr>
          <p:cNvSpPr>
            <a:spLocks noGrp="1"/>
          </p:cNvSpPr>
          <p:nvPr>
            <p:ph type="sldNum" sz="quarter" idx="12"/>
          </p:nvPr>
        </p:nvSpPr>
        <p:spPr/>
        <p:txBody>
          <a:bodyPr/>
          <a:lstStyle/>
          <a:p>
            <a:pPr>
              <a:defRPr/>
            </a:pPr>
            <a:fld id="{B7882D64-729F-457C-A04B-2C7050150910}" type="slidenum">
              <a:rPr lang="en-US" altLang="en-US" smtClean="0"/>
              <a:pPr>
                <a:defRPr/>
              </a:pPr>
              <a:t>‹#›</a:t>
            </a:fld>
            <a:endParaRPr lang="en-US" altLang="en-US"/>
          </a:p>
        </p:txBody>
      </p:sp>
    </p:spTree>
    <p:extLst>
      <p:ext uri="{BB962C8B-B14F-4D97-AF65-F5344CB8AC3E}">
        <p14:creationId xmlns:p14="http://schemas.microsoft.com/office/powerpoint/2010/main" val="3689238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909EF-0E5B-40FF-84FD-4B5440B899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F060DA47-69A5-4253-9893-13158B448E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C02EC2BA-47AF-4EEE-BAAD-B973719462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2710BF-308C-4935-90F5-86D42FA68237}"/>
              </a:ext>
            </a:extLst>
          </p:cNvPr>
          <p:cNvSpPr>
            <a:spLocks noGrp="1"/>
          </p:cNvSpPr>
          <p:nvPr>
            <p:ph type="dt" sz="half" idx="10"/>
          </p:nvPr>
        </p:nvSpPr>
        <p:spPr/>
        <p:txBody>
          <a:bodyPr/>
          <a:lstStyle/>
          <a:p>
            <a:pPr>
              <a:defRPr/>
            </a:pPr>
            <a:fld id="{697A6830-3A2B-431D-BF2F-68D761575B05}"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09BD27C9-BAB4-44A0-BBDC-9FD3593DDD6E}"/>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3BD50932-7AD6-4F82-A032-3CAF5285368C}"/>
              </a:ext>
            </a:extLst>
          </p:cNvPr>
          <p:cNvSpPr>
            <a:spLocks noGrp="1"/>
          </p:cNvSpPr>
          <p:nvPr>
            <p:ph type="sldNum" sz="quarter" idx="12"/>
          </p:nvPr>
        </p:nvSpPr>
        <p:spPr/>
        <p:txBody>
          <a:bodyPr/>
          <a:lstStyle/>
          <a:p>
            <a:pPr>
              <a:defRPr/>
            </a:pPr>
            <a:fld id="{F7AFC1B5-F320-434C-BA90-E02CDC7ED29A}" type="slidenum">
              <a:rPr lang="en-US" altLang="en-US" smtClean="0"/>
              <a:pPr>
                <a:defRPr/>
              </a:pPr>
              <a:t>‹#›</a:t>
            </a:fld>
            <a:endParaRPr lang="en-US" altLang="en-US"/>
          </a:p>
        </p:txBody>
      </p:sp>
    </p:spTree>
    <p:extLst>
      <p:ext uri="{BB962C8B-B14F-4D97-AF65-F5344CB8AC3E}">
        <p14:creationId xmlns:p14="http://schemas.microsoft.com/office/powerpoint/2010/main" val="38847022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181FD-E98A-403D-8C7D-6413A165D6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0449A56F-7AE4-415F-84C5-AE33BCD503F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B07161B5-3A13-4E58-ACAA-DB413C6E7D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C0BA63-A5C9-4FF8-896A-2677FD674AD7}"/>
              </a:ext>
            </a:extLst>
          </p:cNvPr>
          <p:cNvSpPr>
            <a:spLocks noGrp="1"/>
          </p:cNvSpPr>
          <p:nvPr>
            <p:ph type="dt" sz="half" idx="10"/>
          </p:nvPr>
        </p:nvSpPr>
        <p:spPr/>
        <p:txBody>
          <a:bodyPr/>
          <a:lstStyle/>
          <a:p>
            <a:pPr>
              <a:defRPr/>
            </a:pPr>
            <a:fld id="{F480CFAE-435A-42BE-A483-01972B3B9D1D}"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9BCDFA75-F9EC-45AB-BA5F-29F3E574900D}"/>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29D922FC-1D07-40BF-8A23-64EA92F00AA0}"/>
              </a:ext>
            </a:extLst>
          </p:cNvPr>
          <p:cNvSpPr>
            <a:spLocks noGrp="1"/>
          </p:cNvSpPr>
          <p:nvPr>
            <p:ph type="sldNum" sz="quarter" idx="12"/>
          </p:nvPr>
        </p:nvSpPr>
        <p:spPr/>
        <p:txBody>
          <a:bodyPr/>
          <a:lstStyle/>
          <a:p>
            <a:pPr>
              <a:defRPr/>
            </a:pPr>
            <a:fld id="{EC4929B9-DC33-46C3-A861-4BC39284701D}" type="slidenum">
              <a:rPr lang="en-US" altLang="en-US" smtClean="0"/>
              <a:pPr>
                <a:defRPr/>
              </a:pPr>
              <a:t>‹#›</a:t>
            </a:fld>
            <a:endParaRPr lang="en-US" altLang="en-US"/>
          </a:p>
        </p:txBody>
      </p:sp>
    </p:spTree>
    <p:extLst>
      <p:ext uri="{BB962C8B-B14F-4D97-AF65-F5344CB8AC3E}">
        <p14:creationId xmlns:p14="http://schemas.microsoft.com/office/powerpoint/2010/main" val="476449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BBF5A-D0E0-4A55-BC11-C0D9E06C002D}"/>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75EB7F8-D4F8-4C27-987F-BC0F220E019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00566B3-AB54-4E63-9474-7AA3FBD2616E}"/>
              </a:ext>
            </a:extLst>
          </p:cNvPr>
          <p:cNvSpPr>
            <a:spLocks noGrp="1"/>
          </p:cNvSpPr>
          <p:nvPr>
            <p:ph type="dt" sz="half" idx="10"/>
          </p:nvPr>
        </p:nvSpPr>
        <p:spPr/>
        <p:txBody>
          <a:bodyPr/>
          <a:lstStyle/>
          <a:p>
            <a:pPr>
              <a:defRPr/>
            </a:pPr>
            <a:fld id="{E43089D7-BDE6-4678-BE86-3B642B2E7EC1}"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5953F75-9267-4099-94EE-DA7A80EFE663}"/>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0AE63A1-6D8B-4522-B54D-6B0256179E2E}"/>
              </a:ext>
            </a:extLst>
          </p:cNvPr>
          <p:cNvSpPr>
            <a:spLocks noGrp="1"/>
          </p:cNvSpPr>
          <p:nvPr>
            <p:ph type="sldNum" sz="quarter" idx="12"/>
          </p:nvPr>
        </p:nvSpPr>
        <p:spPr/>
        <p:txBody>
          <a:bodyPr/>
          <a:lstStyle/>
          <a:p>
            <a:pPr>
              <a:defRPr/>
            </a:pPr>
            <a:fld id="{2630AC26-2D8C-4A77-8E24-8E096ED07422}" type="slidenum">
              <a:rPr lang="en-US" altLang="en-US" smtClean="0"/>
              <a:pPr>
                <a:defRPr/>
              </a:pPr>
              <a:t>‹#›</a:t>
            </a:fld>
            <a:endParaRPr lang="en-US" altLang="en-US"/>
          </a:p>
        </p:txBody>
      </p:sp>
    </p:spTree>
    <p:extLst>
      <p:ext uri="{BB962C8B-B14F-4D97-AF65-F5344CB8AC3E}">
        <p14:creationId xmlns:p14="http://schemas.microsoft.com/office/powerpoint/2010/main" val="79249240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E3E0D4-2127-4FF8-82F5-5C5D620FF97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22CE72BC-215E-4E95-8DE9-7745107012D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63E5BDAA-DB1A-4BDE-A46E-B13208BB42E1}"/>
              </a:ext>
            </a:extLst>
          </p:cNvPr>
          <p:cNvSpPr>
            <a:spLocks noGrp="1"/>
          </p:cNvSpPr>
          <p:nvPr>
            <p:ph type="dt" sz="half" idx="10"/>
          </p:nvPr>
        </p:nvSpPr>
        <p:spPr/>
        <p:txBody>
          <a:bodyPr/>
          <a:lstStyle/>
          <a:p>
            <a:pPr>
              <a:defRPr/>
            </a:pPr>
            <a:fld id="{6236C602-AF54-4B1F-9191-24505236B023}"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4BD8582-7318-4764-B8F7-7D2DC7C74A95}"/>
              </a:ext>
            </a:extLst>
          </p:cNvPr>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AE93FC2-0B10-4BF0-941C-6675D5A87A29}"/>
              </a:ext>
            </a:extLst>
          </p:cNvPr>
          <p:cNvSpPr>
            <a:spLocks noGrp="1"/>
          </p:cNvSpPr>
          <p:nvPr>
            <p:ph type="sldNum" sz="quarter" idx="12"/>
          </p:nvPr>
        </p:nvSpPr>
        <p:spPr/>
        <p:txBody>
          <a:bodyPr/>
          <a:lstStyle/>
          <a:p>
            <a:pPr>
              <a:defRPr/>
            </a:pPr>
            <a:fld id="{538A7B9A-C7F4-42C2-ADF6-92BCEB4DA6B1}" type="slidenum">
              <a:rPr lang="en-US" altLang="en-US" smtClean="0"/>
              <a:pPr>
                <a:defRPr/>
              </a:pPr>
              <a:t>‹#›</a:t>
            </a:fld>
            <a:endParaRPr lang="en-US" altLang="en-US"/>
          </a:p>
        </p:txBody>
      </p:sp>
    </p:spTree>
    <p:extLst>
      <p:ext uri="{BB962C8B-B14F-4D97-AF65-F5344CB8AC3E}">
        <p14:creationId xmlns:p14="http://schemas.microsoft.com/office/powerpoint/2010/main" val="22680887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45A09-057B-4CBF-A64B-61DC12481B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NL"/>
          </a:p>
        </p:txBody>
      </p:sp>
      <p:sp>
        <p:nvSpPr>
          <p:cNvPr id="3" name="Subtitle 2">
            <a:extLst>
              <a:ext uri="{FF2B5EF4-FFF2-40B4-BE49-F238E27FC236}">
                <a16:creationId xmlns:a16="http://schemas.microsoft.com/office/drawing/2014/main" id="{4AC4DED8-BA9B-482C-A978-2D03AC68490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L"/>
          </a:p>
        </p:txBody>
      </p:sp>
      <p:sp>
        <p:nvSpPr>
          <p:cNvPr id="4" name="Date Placeholder 3">
            <a:extLst>
              <a:ext uri="{FF2B5EF4-FFF2-40B4-BE49-F238E27FC236}">
                <a16:creationId xmlns:a16="http://schemas.microsoft.com/office/drawing/2014/main" id="{35ADFB2C-2723-4753-8652-4293EEE908AE}"/>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5" name="Footer Placeholder 4">
            <a:extLst>
              <a:ext uri="{FF2B5EF4-FFF2-40B4-BE49-F238E27FC236}">
                <a16:creationId xmlns:a16="http://schemas.microsoft.com/office/drawing/2014/main" id="{21ABE95A-1765-4027-85F1-69A73A4718A8}"/>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BEA903B8-2AE8-4C33-A747-FF655C8C19A7}"/>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014106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07C1F-C16F-468F-B86C-AE2D4C27369D}"/>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E55B1911-8706-4E1C-B093-DC3F168F337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3F3DAF56-D45E-4B00-A0A5-0233E26728DD}"/>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5" name="Footer Placeholder 4">
            <a:extLst>
              <a:ext uri="{FF2B5EF4-FFF2-40B4-BE49-F238E27FC236}">
                <a16:creationId xmlns:a16="http://schemas.microsoft.com/office/drawing/2014/main" id="{4E1C5054-80CD-46B0-BFCE-670A88F27C0A}"/>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0022929-2264-4867-AE7D-67D08626796E}"/>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6358336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03AF7-CD43-41C3-A9AB-2E9F16ACD5E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NL"/>
          </a:p>
        </p:txBody>
      </p:sp>
      <p:sp>
        <p:nvSpPr>
          <p:cNvPr id="3" name="Text Placeholder 2">
            <a:extLst>
              <a:ext uri="{FF2B5EF4-FFF2-40B4-BE49-F238E27FC236}">
                <a16:creationId xmlns:a16="http://schemas.microsoft.com/office/drawing/2014/main" id="{200B9CDC-528F-41D3-BAFC-F276CDDA0BD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8D60F0-45C6-47C9-9AE3-BFDF341195CE}"/>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5" name="Footer Placeholder 4">
            <a:extLst>
              <a:ext uri="{FF2B5EF4-FFF2-40B4-BE49-F238E27FC236}">
                <a16:creationId xmlns:a16="http://schemas.microsoft.com/office/drawing/2014/main" id="{7A8E9EB1-EF9B-415E-8C19-B8007E0AF042}"/>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2C31A5FB-F034-448E-AE6F-1F95FC50270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6767641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A5124-5A85-4B30-8CB3-0850A95D0F1B}"/>
              </a:ext>
            </a:extLst>
          </p:cNvPr>
          <p:cNvSpPr>
            <a:spLocks noGrp="1"/>
          </p:cNvSpPr>
          <p:nvPr>
            <p:ph type="title"/>
          </p:nvPr>
        </p:nvSpPr>
        <p:spPr/>
        <p:txBody>
          <a:bodyPr/>
          <a:lstStyle/>
          <a:p>
            <a:r>
              <a:rPr lang="en-US"/>
              <a:t>Click to edit Master title style</a:t>
            </a:r>
            <a:endParaRPr lang="en-NL"/>
          </a:p>
        </p:txBody>
      </p:sp>
      <p:sp>
        <p:nvSpPr>
          <p:cNvPr id="3" name="Content Placeholder 2">
            <a:extLst>
              <a:ext uri="{FF2B5EF4-FFF2-40B4-BE49-F238E27FC236}">
                <a16:creationId xmlns:a16="http://schemas.microsoft.com/office/drawing/2014/main" id="{BA9DAA2E-9BD6-465F-9D66-8C5F0490F5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Content Placeholder 3">
            <a:extLst>
              <a:ext uri="{FF2B5EF4-FFF2-40B4-BE49-F238E27FC236}">
                <a16:creationId xmlns:a16="http://schemas.microsoft.com/office/drawing/2014/main" id="{C6F21FD0-511F-4457-99A2-66C15F0A384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Date Placeholder 4">
            <a:extLst>
              <a:ext uri="{FF2B5EF4-FFF2-40B4-BE49-F238E27FC236}">
                <a16:creationId xmlns:a16="http://schemas.microsoft.com/office/drawing/2014/main" id="{60C77B83-21E4-40D6-9862-6AC3F2A7A2AA}"/>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6" name="Footer Placeholder 5">
            <a:extLst>
              <a:ext uri="{FF2B5EF4-FFF2-40B4-BE49-F238E27FC236}">
                <a16:creationId xmlns:a16="http://schemas.microsoft.com/office/drawing/2014/main" id="{124DEC93-FF82-4013-AEFE-8F3A83526D97}"/>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371174DE-0ED3-434D-86F4-CA91CD726783}"/>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05138423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D8B9F-8DF3-4E76-8AA5-C9DE7F01B261}"/>
              </a:ext>
            </a:extLst>
          </p:cNvPr>
          <p:cNvSpPr>
            <a:spLocks noGrp="1"/>
          </p:cNvSpPr>
          <p:nvPr>
            <p:ph type="title"/>
          </p:nvPr>
        </p:nvSpPr>
        <p:spPr>
          <a:xfrm>
            <a:off x="839788" y="365125"/>
            <a:ext cx="10515600" cy="1325563"/>
          </a:xfrm>
        </p:spPr>
        <p:txBody>
          <a:bodyPr/>
          <a:lstStyle/>
          <a:p>
            <a:r>
              <a:rPr lang="en-US"/>
              <a:t>Click to edit Master title style</a:t>
            </a:r>
            <a:endParaRPr lang="en-NL"/>
          </a:p>
        </p:txBody>
      </p:sp>
      <p:sp>
        <p:nvSpPr>
          <p:cNvPr id="3" name="Text Placeholder 2">
            <a:extLst>
              <a:ext uri="{FF2B5EF4-FFF2-40B4-BE49-F238E27FC236}">
                <a16:creationId xmlns:a16="http://schemas.microsoft.com/office/drawing/2014/main" id="{C8744079-1E7A-4EDB-9484-1AECBE0F4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461476-518B-4A47-A67E-35944927B07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5" name="Text Placeholder 4">
            <a:extLst>
              <a:ext uri="{FF2B5EF4-FFF2-40B4-BE49-F238E27FC236}">
                <a16:creationId xmlns:a16="http://schemas.microsoft.com/office/drawing/2014/main" id="{6CDFC759-D07E-45C1-AEAD-7543645138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F6899C-ECBE-40FB-90CA-C95E9E0602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7" name="Date Placeholder 6">
            <a:extLst>
              <a:ext uri="{FF2B5EF4-FFF2-40B4-BE49-F238E27FC236}">
                <a16:creationId xmlns:a16="http://schemas.microsoft.com/office/drawing/2014/main" id="{F4DCBBD1-1A9C-45AB-ACDD-4362FEC1DB23}"/>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8" name="Footer Placeholder 7">
            <a:extLst>
              <a:ext uri="{FF2B5EF4-FFF2-40B4-BE49-F238E27FC236}">
                <a16:creationId xmlns:a16="http://schemas.microsoft.com/office/drawing/2014/main" id="{A6AC51B8-262D-42DC-A987-537C8D04CA32}"/>
              </a:ext>
            </a:extLst>
          </p:cNvPr>
          <p:cNvSpPr>
            <a:spLocks noGrp="1"/>
          </p:cNvSpPr>
          <p:nvPr>
            <p:ph type="ftr" sz="quarter" idx="11"/>
          </p:nvPr>
        </p:nvSpPr>
        <p:spPr/>
        <p:txBody>
          <a:bodyPr/>
          <a:lstStyle/>
          <a:p>
            <a:endParaRPr lang="en-NL"/>
          </a:p>
        </p:txBody>
      </p:sp>
      <p:sp>
        <p:nvSpPr>
          <p:cNvPr id="9" name="Slide Number Placeholder 8">
            <a:extLst>
              <a:ext uri="{FF2B5EF4-FFF2-40B4-BE49-F238E27FC236}">
                <a16:creationId xmlns:a16="http://schemas.microsoft.com/office/drawing/2014/main" id="{026053CE-E5FB-443A-A0F4-C34DEF78DCC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6540544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3A8A2-3F94-4E13-BD46-6E25FB9D2633}"/>
              </a:ext>
            </a:extLst>
          </p:cNvPr>
          <p:cNvSpPr>
            <a:spLocks noGrp="1"/>
          </p:cNvSpPr>
          <p:nvPr>
            <p:ph type="title"/>
          </p:nvPr>
        </p:nvSpPr>
        <p:spPr/>
        <p:txBody>
          <a:bodyPr/>
          <a:lstStyle/>
          <a:p>
            <a:r>
              <a:rPr lang="en-US"/>
              <a:t>Click to edit Master title style</a:t>
            </a:r>
            <a:endParaRPr lang="en-NL"/>
          </a:p>
        </p:txBody>
      </p:sp>
      <p:sp>
        <p:nvSpPr>
          <p:cNvPr id="3" name="Date Placeholder 2">
            <a:extLst>
              <a:ext uri="{FF2B5EF4-FFF2-40B4-BE49-F238E27FC236}">
                <a16:creationId xmlns:a16="http://schemas.microsoft.com/office/drawing/2014/main" id="{73C21CE0-4DF5-4FBD-A41A-883A9E05BD91}"/>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4" name="Footer Placeholder 3">
            <a:extLst>
              <a:ext uri="{FF2B5EF4-FFF2-40B4-BE49-F238E27FC236}">
                <a16:creationId xmlns:a16="http://schemas.microsoft.com/office/drawing/2014/main" id="{BFF92D4D-F33E-42DA-80B4-BA3EE04258AF}"/>
              </a:ext>
            </a:extLst>
          </p:cNvPr>
          <p:cNvSpPr>
            <a:spLocks noGrp="1"/>
          </p:cNvSpPr>
          <p:nvPr>
            <p:ph type="ftr" sz="quarter" idx="11"/>
          </p:nvPr>
        </p:nvSpPr>
        <p:spPr/>
        <p:txBody>
          <a:bodyPr/>
          <a:lstStyle/>
          <a:p>
            <a:endParaRPr lang="en-NL"/>
          </a:p>
        </p:txBody>
      </p:sp>
      <p:sp>
        <p:nvSpPr>
          <p:cNvPr id="5" name="Slide Number Placeholder 4">
            <a:extLst>
              <a:ext uri="{FF2B5EF4-FFF2-40B4-BE49-F238E27FC236}">
                <a16:creationId xmlns:a16="http://schemas.microsoft.com/office/drawing/2014/main" id="{4B75D7E3-6333-4F03-94CE-65F4A9334491}"/>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34019629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8428EF-8002-4832-898A-00134B149201}"/>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3" name="Footer Placeholder 2">
            <a:extLst>
              <a:ext uri="{FF2B5EF4-FFF2-40B4-BE49-F238E27FC236}">
                <a16:creationId xmlns:a16="http://schemas.microsoft.com/office/drawing/2014/main" id="{7FED64C6-BE48-42C2-BA87-08B699289215}"/>
              </a:ext>
            </a:extLst>
          </p:cNvPr>
          <p:cNvSpPr>
            <a:spLocks noGrp="1"/>
          </p:cNvSpPr>
          <p:nvPr>
            <p:ph type="ftr" sz="quarter" idx="11"/>
          </p:nvPr>
        </p:nvSpPr>
        <p:spPr/>
        <p:txBody>
          <a:bodyPr/>
          <a:lstStyle/>
          <a:p>
            <a:endParaRPr lang="en-NL"/>
          </a:p>
        </p:txBody>
      </p:sp>
      <p:sp>
        <p:nvSpPr>
          <p:cNvPr id="4" name="Slide Number Placeholder 3">
            <a:extLst>
              <a:ext uri="{FF2B5EF4-FFF2-40B4-BE49-F238E27FC236}">
                <a16:creationId xmlns:a16="http://schemas.microsoft.com/office/drawing/2014/main" id="{BBEA95D2-1055-441C-A54E-7AB3C3481A6B}"/>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58559987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0ED6D-2839-4496-B119-DEEEFEDC96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Content Placeholder 2">
            <a:extLst>
              <a:ext uri="{FF2B5EF4-FFF2-40B4-BE49-F238E27FC236}">
                <a16:creationId xmlns:a16="http://schemas.microsoft.com/office/drawing/2014/main" id="{B634F3BB-A9AC-40AC-8117-E1ED76AE3F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Text Placeholder 3">
            <a:extLst>
              <a:ext uri="{FF2B5EF4-FFF2-40B4-BE49-F238E27FC236}">
                <a16:creationId xmlns:a16="http://schemas.microsoft.com/office/drawing/2014/main" id="{6B8765D7-4B4F-49E5-A1BA-8975EB8E41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B735D7-A9FE-4C0F-828D-25BE1923A23A}"/>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6" name="Footer Placeholder 5">
            <a:extLst>
              <a:ext uri="{FF2B5EF4-FFF2-40B4-BE49-F238E27FC236}">
                <a16:creationId xmlns:a16="http://schemas.microsoft.com/office/drawing/2014/main" id="{0819564F-6951-4D1A-85ED-2DCE54499412}"/>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2437769C-88FB-4A2B-9DA6-A4691BCEFCAD}"/>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413958417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5D7CB-3B1F-495B-AFD3-D95ECB05EC7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NL"/>
          </a:p>
        </p:txBody>
      </p:sp>
      <p:sp>
        <p:nvSpPr>
          <p:cNvPr id="3" name="Picture Placeholder 2">
            <a:extLst>
              <a:ext uri="{FF2B5EF4-FFF2-40B4-BE49-F238E27FC236}">
                <a16:creationId xmlns:a16="http://schemas.microsoft.com/office/drawing/2014/main" id="{267CFC68-87B7-43A2-B57B-74227C03F88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NL"/>
          </a:p>
        </p:txBody>
      </p:sp>
      <p:sp>
        <p:nvSpPr>
          <p:cNvPr id="4" name="Text Placeholder 3">
            <a:extLst>
              <a:ext uri="{FF2B5EF4-FFF2-40B4-BE49-F238E27FC236}">
                <a16:creationId xmlns:a16="http://schemas.microsoft.com/office/drawing/2014/main" id="{AEB33309-ED8F-4840-9504-7F163B3F53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DF78E3-F5E2-4DAC-8AFD-DE60CB46EAA5}"/>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6" name="Footer Placeholder 5">
            <a:extLst>
              <a:ext uri="{FF2B5EF4-FFF2-40B4-BE49-F238E27FC236}">
                <a16:creationId xmlns:a16="http://schemas.microsoft.com/office/drawing/2014/main" id="{C6CAA44C-05F4-48AB-9F7C-C99FFBF4261A}"/>
              </a:ext>
            </a:extLst>
          </p:cNvPr>
          <p:cNvSpPr>
            <a:spLocks noGrp="1"/>
          </p:cNvSpPr>
          <p:nvPr>
            <p:ph type="ftr" sz="quarter" idx="11"/>
          </p:nvPr>
        </p:nvSpPr>
        <p:spPr/>
        <p:txBody>
          <a:bodyPr/>
          <a:lstStyle/>
          <a:p>
            <a:endParaRPr lang="en-NL"/>
          </a:p>
        </p:txBody>
      </p:sp>
      <p:sp>
        <p:nvSpPr>
          <p:cNvPr id="7" name="Slide Number Placeholder 6">
            <a:extLst>
              <a:ext uri="{FF2B5EF4-FFF2-40B4-BE49-F238E27FC236}">
                <a16:creationId xmlns:a16="http://schemas.microsoft.com/office/drawing/2014/main" id="{AF6CF114-F2AE-42E5-8ADC-B8A2A8742076}"/>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5284438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57D67-1B69-4258-A3A7-D50BE4E77D4F}"/>
              </a:ext>
            </a:extLst>
          </p:cNvPr>
          <p:cNvSpPr>
            <a:spLocks noGrp="1"/>
          </p:cNvSpPr>
          <p:nvPr>
            <p:ph type="title"/>
          </p:nvPr>
        </p:nvSpPr>
        <p:spPr/>
        <p:txBody>
          <a:bodyPr/>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6D4CF223-3988-40D4-932C-1C7A6EF4F09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BBB2A8DC-B631-43E4-94AC-F663D4D191BE}"/>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5" name="Footer Placeholder 4">
            <a:extLst>
              <a:ext uri="{FF2B5EF4-FFF2-40B4-BE49-F238E27FC236}">
                <a16:creationId xmlns:a16="http://schemas.microsoft.com/office/drawing/2014/main" id="{1C76088E-CECB-4DAA-91C7-01D5622BC48B}"/>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8BA776E0-01D1-476B-8852-063E7A33C655}"/>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210733450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89E0267-D2D2-4654-929B-0B3160FB293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NL"/>
          </a:p>
        </p:txBody>
      </p:sp>
      <p:sp>
        <p:nvSpPr>
          <p:cNvPr id="3" name="Vertical Text Placeholder 2">
            <a:extLst>
              <a:ext uri="{FF2B5EF4-FFF2-40B4-BE49-F238E27FC236}">
                <a16:creationId xmlns:a16="http://schemas.microsoft.com/office/drawing/2014/main" id="{3679D975-BC36-4A4D-BEF2-1585DBD56F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DFC392EC-942C-4F18-9404-40A205B982BB}"/>
              </a:ext>
            </a:extLst>
          </p:cNvPr>
          <p:cNvSpPr>
            <a:spLocks noGrp="1"/>
          </p:cNvSpPr>
          <p:nvPr>
            <p:ph type="dt" sz="half" idx="10"/>
          </p:nvPr>
        </p:nvSpPr>
        <p:spPr/>
        <p:txBody>
          <a:bodyPr/>
          <a:lstStyle/>
          <a:p>
            <a:fld id="{AA118124-9824-47CA-BA84-88E8E5B41D69}" type="datetimeFigureOut">
              <a:rPr lang="en-NL" smtClean="0"/>
              <a:t>17/09/2026</a:t>
            </a:fld>
            <a:endParaRPr lang="en-NL"/>
          </a:p>
        </p:txBody>
      </p:sp>
      <p:sp>
        <p:nvSpPr>
          <p:cNvPr id="5" name="Footer Placeholder 4">
            <a:extLst>
              <a:ext uri="{FF2B5EF4-FFF2-40B4-BE49-F238E27FC236}">
                <a16:creationId xmlns:a16="http://schemas.microsoft.com/office/drawing/2014/main" id="{EB82C6B3-E723-4911-8ACC-1C36125E13D4}"/>
              </a:ext>
            </a:extLst>
          </p:cNvPr>
          <p:cNvSpPr>
            <a:spLocks noGrp="1"/>
          </p:cNvSpPr>
          <p:nvPr>
            <p:ph type="ftr" sz="quarter" idx="11"/>
          </p:nvPr>
        </p:nvSpPr>
        <p:spPr/>
        <p:txBody>
          <a:bodyPr/>
          <a:lstStyle/>
          <a:p>
            <a:endParaRPr lang="en-NL"/>
          </a:p>
        </p:txBody>
      </p:sp>
      <p:sp>
        <p:nvSpPr>
          <p:cNvPr id="6" name="Slide Number Placeholder 5">
            <a:extLst>
              <a:ext uri="{FF2B5EF4-FFF2-40B4-BE49-F238E27FC236}">
                <a16:creationId xmlns:a16="http://schemas.microsoft.com/office/drawing/2014/main" id="{D250E92B-0E6F-4C5C-BA2D-E5195C0A1224}"/>
              </a:ext>
            </a:extLst>
          </p:cNvPr>
          <p:cNvSpPr>
            <a:spLocks noGrp="1"/>
          </p:cNvSpPr>
          <p:nvPr>
            <p:ph type="sldNum" sz="quarter" idx="12"/>
          </p:nvPr>
        </p:nvSpPr>
        <p:spPr/>
        <p:txBody>
          <a:bodyPr/>
          <a:lstStyle/>
          <a:p>
            <a:fld id="{E705241A-55A2-4AE4-A772-148ECDC02327}" type="slidenum">
              <a:rPr lang="en-NL" smtClean="0"/>
              <a:t>‹#›</a:t>
            </a:fld>
            <a:endParaRPr lang="en-NL"/>
          </a:p>
        </p:txBody>
      </p:sp>
    </p:spTree>
    <p:extLst>
      <p:ext uri="{BB962C8B-B14F-4D97-AF65-F5344CB8AC3E}">
        <p14:creationId xmlns:p14="http://schemas.microsoft.com/office/powerpoint/2010/main" val="128815721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1272" y="1879788"/>
            <a:ext cx="9421091" cy="1297081"/>
          </a:xfrm>
        </p:spPr>
        <p:txBody>
          <a:bodyPr/>
          <a:lstStyle/>
          <a:p>
            <a:r>
              <a:rPr lang="en-US"/>
              <a:t>Click to edit Master title style</a:t>
            </a:r>
          </a:p>
        </p:txBody>
      </p:sp>
      <p:sp>
        <p:nvSpPr>
          <p:cNvPr id="3" name="Subtitle 2"/>
          <p:cNvSpPr>
            <a:spLocks noGrp="1"/>
          </p:cNvSpPr>
          <p:nvPr>
            <p:ph type="subTitle" idx="1"/>
          </p:nvPr>
        </p:nvSpPr>
        <p:spPr>
          <a:xfrm>
            <a:off x="1662545" y="3429000"/>
            <a:ext cx="7758545" cy="1546412"/>
          </a:xfrm>
        </p:spPr>
        <p:txBody>
          <a:bodyPr/>
          <a:lstStyle>
            <a:lvl1pPr marL="0" indent="0" algn="ctr">
              <a:buNone/>
              <a:defRPr>
                <a:solidFill>
                  <a:schemeClr val="tx1">
                    <a:tint val="75000"/>
                  </a:schemeClr>
                </a:solidFill>
              </a:defRPr>
            </a:lvl1pPr>
            <a:lvl2pPr marL="554197" indent="0" algn="ctr">
              <a:buNone/>
              <a:defRPr>
                <a:solidFill>
                  <a:schemeClr val="tx1">
                    <a:tint val="75000"/>
                  </a:schemeClr>
                </a:solidFill>
              </a:defRPr>
            </a:lvl2pPr>
            <a:lvl3pPr marL="1108392" indent="0" algn="ctr">
              <a:buNone/>
              <a:defRPr>
                <a:solidFill>
                  <a:schemeClr val="tx1">
                    <a:tint val="75000"/>
                  </a:schemeClr>
                </a:solidFill>
              </a:defRPr>
            </a:lvl3pPr>
            <a:lvl4pPr marL="1662589" indent="0" algn="ctr">
              <a:buNone/>
              <a:defRPr>
                <a:solidFill>
                  <a:schemeClr val="tx1">
                    <a:tint val="75000"/>
                  </a:schemeClr>
                </a:solidFill>
              </a:defRPr>
            </a:lvl4pPr>
            <a:lvl5pPr marL="2216786" indent="0" algn="ctr">
              <a:buNone/>
              <a:defRPr>
                <a:solidFill>
                  <a:schemeClr val="tx1">
                    <a:tint val="75000"/>
                  </a:schemeClr>
                </a:solidFill>
              </a:defRPr>
            </a:lvl5pPr>
            <a:lvl6pPr marL="2770981" indent="0" algn="ctr">
              <a:buNone/>
              <a:defRPr>
                <a:solidFill>
                  <a:schemeClr val="tx1">
                    <a:tint val="75000"/>
                  </a:schemeClr>
                </a:solidFill>
              </a:defRPr>
            </a:lvl6pPr>
            <a:lvl7pPr marL="3325178" indent="0" algn="ctr">
              <a:buNone/>
              <a:defRPr>
                <a:solidFill>
                  <a:schemeClr val="tx1">
                    <a:tint val="75000"/>
                  </a:schemeClr>
                </a:solidFill>
              </a:defRPr>
            </a:lvl7pPr>
            <a:lvl8pPr marL="3879374" indent="0" algn="ctr">
              <a:buNone/>
              <a:defRPr>
                <a:solidFill>
                  <a:schemeClr val="tx1">
                    <a:tint val="75000"/>
                  </a:schemeClr>
                </a:solidFill>
              </a:defRPr>
            </a:lvl8pPr>
            <a:lvl9pPr marL="443357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1485795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091912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75531" y="3888442"/>
            <a:ext cx="9421091" cy="1201831"/>
          </a:xfrm>
        </p:spPr>
        <p:txBody>
          <a:bodyPr anchor="t"/>
          <a:lstStyle>
            <a:lvl1pPr algn="l">
              <a:defRPr sz="4849" b="1" cap="all"/>
            </a:lvl1pPr>
          </a:lstStyle>
          <a:p>
            <a:r>
              <a:rPr lang="en-US"/>
              <a:t>Click to edit Master title style</a:t>
            </a:r>
          </a:p>
        </p:txBody>
      </p:sp>
      <p:sp>
        <p:nvSpPr>
          <p:cNvPr id="3" name="Text Placeholder 2"/>
          <p:cNvSpPr>
            <a:spLocks noGrp="1"/>
          </p:cNvSpPr>
          <p:nvPr>
            <p:ph type="body" idx="1"/>
          </p:nvPr>
        </p:nvSpPr>
        <p:spPr>
          <a:xfrm>
            <a:off x="875531" y="2564748"/>
            <a:ext cx="9421091" cy="1323694"/>
          </a:xfrm>
        </p:spPr>
        <p:txBody>
          <a:bodyPr anchor="b"/>
          <a:lstStyle>
            <a:lvl1pPr marL="0" indent="0">
              <a:buNone/>
              <a:defRPr sz="2424">
                <a:solidFill>
                  <a:schemeClr val="tx1">
                    <a:tint val="75000"/>
                  </a:schemeClr>
                </a:solidFill>
              </a:defRPr>
            </a:lvl1pPr>
            <a:lvl2pPr marL="554197" indent="0">
              <a:buNone/>
              <a:defRPr sz="2182">
                <a:solidFill>
                  <a:schemeClr val="tx1">
                    <a:tint val="75000"/>
                  </a:schemeClr>
                </a:solidFill>
              </a:defRPr>
            </a:lvl2pPr>
            <a:lvl3pPr marL="1108392" indent="0">
              <a:buNone/>
              <a:defRPr sz="1940">
                <a:solidFill>
                  <a:schemeClr val="tx1">
                    <a:tint val="75000"/>
                  </a:schemeClr>
                </a:solidFill>
              </a:defRPr>
            </a:lvl3pPr>
            <a:lvl4pPr marL="1662589" indent="0">
              <a:buNone/>
              <a:defRPr sz="1697">
                <a:solidFill>
                  <a:schemeClr val="tx1">
                    <a:tint val="75000"/>
                  </a:schemeClr>
                </a:solidFill>
              </a:defRPr>
            </a:lvl4pPr>
            <a:lvl5pPr marL="2216786" indent="0">
              <a:buNone/>
              <a:defRPr sz="1697">
                <a:solidFill>
                  <a:schemeClr val="tx1">
                    <a:tint val="75000"/>
                  </a:schemeClr>
                </a:solidFill>
              </a:defRPr>
            </a:lvl5pPr>
            <a:lvl6pPr marL="2770981" indent="0">
              <a:buNone/>
              <a:defRPr sz="1697">
                <a:solidFill>
                  <a:schemeClr val="tx1">
                    <a:tint val="75000"/>
                  </a:schemeClr>
                </a:solidFill>
              </a:defRPr>
            </a:lvl6pPr>
            <a:lvl7pPr marL="3325178" indent="0">
              <a:buNone/>
              <a:defRPr sz="1697">
                <a:solidFill>
                  <a:schemeClr val="tx1">
                    <a:tint val="75000"/>
                  </a:schemeClr>
                </a:solidFill>
              </a:defRPr>
            </a:lvl7pPr>
            <a:lvl8pPr marL="3879374" indent="0">
              <a:buNone/>
              <a:defRPr sz="1697">
                <a:solidFill>
                  <a:schemeClr val="tx1">
                    <a:tint val="75000"/>
                  </a:schemeClr>
                </a:solidFill>
              </a:defRPr>
            </a:lvl8pPr>
            <a:lvl9pPr marL="4433570" indent="0">
              <a:buNone/>
              <a:defRPr sz="169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0343860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5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34182" y="1411942"/>
            <a:ext cx="4895273" cy="3993497"/>
          </a:xfrm>
        </p:spPr>
        <p:txBody>
          <a:bodyPr/>
          <a:lstStyle>
            <a:lvl1pPr>
              <a:defRPr sz="3394"/>
            </a:lvl1pPr>
            <a:lvl2pPr>
              <a:defRPr sz="2909"/>
            </a:lvl2pPr>
            <a:lvl3pPr>
              <a:defRPr sz="2424"/>
            </a:lvl3pPr>
            <a:lvl4pPr>
              <a:defRPr sz="2182"/>
            </a:lvl4pPr>
            <a:lvl5pPr>
              <a:defRPr sz="2182"/>
            </a:lvl5pPr>
            <a:lvl6pPr>
              <a:defRPr sz="2182"/>
            </a:lvl6pPr>
            <a:lvl7pPr>
              <a:defRPr sz="2182"/>
            </a:lvl7pPr>
            <a:lvl8pPr>
              <a:defRPr sz="2182"/>
            </a:lvl8pPr>
            <a:lvl9pPr>
              <a:defRPr sz="2182"/>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84960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54183" y="1354511"/>
            <a:ext cx="4897197"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4" name="Content Placeholder 3"/>
          <p:cNvSpPr>
            <a:spLocks noGrp="1"/>
          </p:cNvSpPr>
          <p:nvPr>
            <p:ph sz="half" idx="2"/>
          </p:nvPr>
        </p:nvSpPr>
        <p:spPr>
          <a:xfrm>
            <a:off x="554183" y="1919007"/>
            <a:ext cx="4897197"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30334" y="1354511"/>
            <a:ext cx="4899121" cy="564496"/>
          </a:xfrm>
        </p:spPr>
        <p:txBody>
          <a:bodyPr anchor="b"/>
          <a:lstStyle>
            <a:lvl1pPr marL="0" indent="0">
              <a:buNone/>
              <a:defRPr sz="2909" b="1"/>
            </a:lvl1pPr>
            <a:lvl2pPr marL="554197" indent="0">
              <a:buNone/>
              <a:defRPr sz="2424" b="1"/>
            </a:lvl2pPr>
            <a:lvl3pPr marL="1108392" indent="0">
              <a:buNone/>
              <a:defRPr sz="2182" b="1"/>
            </a:lvl3pPr>
            <a:lvl4pPr marL="1662589" indent="0">
              <a:buNone/>
              <a:defRPr sz="1940" b="1"/>
            </a:lvl4pPr>
            <a:lvl5pPr marL="2216786" indent="0">
              <a:buNone/>
              <a:defRPr sz="1940" b="1"/>
            </a:lvl5pPr>
            <a:lvl6pPr marL="2770981" indent="0">
              <a:buNone/>
              <a:defRPr sz="1940" b="1"/>
            </a:lvl6pPr>
            <a:lvl7pPr marL="3325178" indent="0">
              <a:buNone/>
              <a:defRPr sz="1940" b="1"/>
            </a:lvl7pPr>
            <a:lvl8pPr marL="3879374" indent="0">
              <a:buNone/>
              <a:defRPr sz="1940" b="1"/>
            </a:lvl8pPr>
            <a:lvl9pPr marL="4433570" indent="0">
              <a:buNone/>
              <a:defRPr sz="1940" b="1"/>
            </a:lvl9pPr>
          </a:lstStyle>
          <a:p>
            <a:pPr lvl="0"/>
            <a:r>
              <a:rPr lang="en-US"/>
              <a:t>Click to edit Master text styles</a:t>
            </a:r>
          </a:p>
        </p:txBody>
      </p:sp>
      <p:sp>
        <p:nvSpPr>
          <p:cNvPr id="6" name="Content Placeholder 5"/>
          <p:cNvSpPr>
            <a:spLocks noGrp="1"/>
          </p:cNvSpPr>
          <p:nvPr>
            <p:ph sz="quarter" idx="4"/>
          </p:nvPr>
        </p:nvSpPr>
        <p:spPr>
          <a:xfrm>
            <a:off x="5630334" y="1919007"/>
            <a:ext cx="4899121" cy="3486431"/>
          </a:xfrm>
        </p:spPr>
        <p:txBody>
          <a:bodyPr/>
          <a:lstStyle>
            <a:lvl1pPr>
              <a:defRPr sz="2909"/>
            </a:lvl1pPr>
            <a:lvl2pPr>
              <a:defRPr sz="2424"/>
            </a:lvl2pPr>
            <a:lvl3pPr>
              <a:defRPr sz="2182"/>
            </a:lvl3pPr>
            <a:lvl4pPr>
              <a:defRPr sz="1940"/>
            </a:lvl4pPr>
            <a:lvl5pPr>
              <a:defRPr sz="1940"/>
            </a:lvl5pPr>
            <a:lvl6pPr>
              <a:defRPr sz="1940"/>
            </a:lvl6pPr>
            <a:lvl7pPr>
              <a:defRPr sz="1940"/>
            </a:lvl7pPr>
            <a:lvl8pPr>
              <a:defRPr sz="1940"/>
            </a:lvl8pPr>
            <a:lvl9pPr>
              <a:defRPr sz="194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881138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98667888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1058946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182" y="240927"/>
            <a:ext cx="3646440" cy="1025338"/>
          </a:xfrm>
        </p:spPr>
        <p:txBody>
          <a:bodyPr anchor="b"/>
          <a:lstStyle>
            <a:lvl1pPr algn="l">
              <a:defRPr sz="2424" b="1"/>
            </a:lvl1pPr>
          </a:lstStyle>
          <a:p>
            <a:r>
              <a:rPr lang="en-US"/>
              <a:t>Click to edit Master title style</a:t>
            </a:r>
          </a:p>
        </p:txBody>
      </p:sp>
      <p:sp>
        <p:nvSpPr>
          <p:cNvPr id="3" name="Content Placeholder 2"/>
          <p:cNvSpPr>
            <a:spLocks noGrp="1"/>
          </p:cNvSpPr>
          <p:nvPr>
            <p:ph idx="1"/>
          </p:nvPr>
        </p:nvSpPr>
        <p:spPr>
          <a:xfrm>
            <a:off x="4333394" y="240928"/>
            <a:ext cx="6196061" cy="5164511"/>
          </a:xfrm>
        </p:spPr>
        <p:txBody>
          <a:bodyPr/>
          <a:lstStyle>
            <a:lvl1pPr>
              <a:defRPr sz="3879"/>
            </a:lvl1pPr>
            <a:lvl2pPr>
              <a:defRPr sz="3394"/>
            </a:lvl2pPr>
            <a:lvl3pPr>
              <a:defRPr sz="2909"/>
            </a:lvl3pPr>
            <a:lvl4pPr>
              <a:defRPr sz="2424"/>
            </a:lvl4pPr>
            <a:lvl5pPr>
              <a:defRPr sz="2424"/>
            </a:lvl5pPr>
            <a:lvl6pPr>
              <a:defRPr sz="2424"/>
            </a:lvl6pPr>
            <a:lvl7pPr>
              <a:defRPr sz="2424"/>
            </a:lvl7pPr>
            <a:lvl8pPr>
              <a:defRPr sz="2424"/>
            </a:lvl8pPr>
            <a:lvl9pPr>
              <a:defRPr sz="242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182" y="1266266"/>
            <a:ext cx="3646440" cy="4139173"/>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72597861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72471" y="4235824"/>
            <a:ext cx="6650182" cy="500063"/>
          </a:xfrm>
        </p:spPr>
        <p:txBody>
          <a:bodyPr anchor="b"/>
          <a:lstStyle>
            <a:lvl1pPr algn="l">
              <a:defRPr sz="2424" b="1"/>
            </a:lvl1pPr>
          </a:lstStyle>
          <a:p>
            <a:r>
              <a:rPr lang="en-US"/>
              <a:t>Click to edit Master title style</a:t>
            </a:r>
          </a:p>
        </p:txBody>
      </p:sp>
      <p:sp>
        <p:nvSpPr>
          <p:cNvPr id="3" name="Picture Placeholder 2"/>
          <p:cNvSpPr>
            <a:spLocks noGrp="1"/>
          </p:cNvSpPr>
          <p:nvPr>
            <p:ph type="pic" idx="1"/>
          </p:nvPr>
        </p:nvSpPr>
        <p:spPr>
          <a:xfrm>
            <a:off x="2172471" y="540684"/>
            <a:ext cx="6650182" cy="3630706"/>
          </a:xfrm>
        </p:spPr>
        <p:txBody>
          <a:bodyPr/>
          <a:lstStyle>
            <a:lvl1pPr marL="0" indent="0">
              <a:buNone/>
              <a:defRPr sz="3879"/>
            </a:lvl1pPr>
            <a:lvl2pPr marL="554197" indent="0">
              <a:buNone/>
              <a:defRPr sz="3394"/>
            </a:lvl2pPr>
            <a:lvl3pPr marL="1108392" indent="0">
              <a:buNone/>
              <a:defRPr sz="2909"/>
            </a:lvl3pPr>
            <a:lvl4pPr marL="1662589" indent="0">
              <a:buNone/>
              <a:defRPr sz="2424"/>
            </a:lvl4pPr>
            <a:lvl5pPr marL="2216786" indent="0">
              <a:buNone/>
              <a:defRPr sz="2424"/>
            </a:lvl5pPr>
            <a:lvl6pPr marL="2770981" indent="0">
              <a:buNone/>
              <a:defRPr sz="2424"/>
            </a:lvl6pPr>
            <a:lvl7pPr marL="3325178" indent="0">
              <a:buNone/>
              <a:defRPr sz="2424"/>
            </a:lvl7pPr>
            <a:lvl8pPr marL="3879374" indent="0">
              <a:buNone/>
              <a:defRPr sz="2424"/>
            </a:lvl8pPr>
            <a:lvl9pPr marL="4433570" indent="0">
              <a:buNone/>
              <a:defRPr sz="2424"/>
            </a:lvl9pPr>
          </a:lstStyle>
          <a:p>
            <a:endParaRPr lang="en-US"/>
          </a:p>
        </p:txBody>
      </p:sp>
      <p:sp>
        <p:nvSpPr>
          <p:cNvPr id="4" name="Text Placeholder 3"/>
          <p:cNvSpPr>
            <a:spLocks noGrp="1"/>
          </p:cNvSpPr>
          <p:nvPr>
            <p:ph type="body" sz="half" idx="2"/>
          </p:nvPr>
        </p:nvSpPr>
        <p:spPr>
          <a:xfrm>
            <a:off x="2172471" y="4735887"/>
            <a:ext cx="6650182" cy="710172"/>
          </a:xfrm>
        </p:spPr>
        <p:txBody>
          <a:bodyPr/>
          <a:lstStyle>
            <a:lvl1pPr marL="0" indent="0">
              <a:buNone/>
              <a:defRPr sz="1697"/>
            </a:lvl1pPr>
            <a:lvl2pPr marL="554197" indent="0">
              <a:buNone/>
              <a:defRPr sz="1454"/>
            </a:lvl2pPr>
            <a:lvl3pPr marL="1108392" indent="0">
              <a:buNone/>
              <a:defRPr sz="1212"/>
            </a:lvl3pPr>
            <a:lvl4pPr marL="1662589" indent="0">
              <a:buNone/>
              <a:defRPr sz="1091"/>
            </a:lvl4pPr>
            <a:lvl5pPr marL="2216786" indent="0">
              <a:buNone/>
              <a:defRPr sz="1091"/>
            </a:lvl5pPr>
            <a:lvl6pPr marL="2770981" indent="0">
              <a:buNone/>
              <a:defRPr sz="1091"/>
            </a:lvl6pPr>
            <a:lvl7pPr marL="3325178" indent="0">
              <a:buNone/>
              <a:defRPr sz="1091"/>
            </a:lvl7pPr>
            <a:lvl8pPr marL="3879374" indent="0">
              <a:buNone/>
              <a:defRPr sz="1091"/>
            </a:lvl8pPr>
            <a:lvl9pPr marL="4433570" indent="0">
              <a:buNone/>
              <a:defRPr sz="1091"/>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03719210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148742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035637" y="242329"/>
            <a:ext cx="2493818" cy="516311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54182" y="242329"/>
            <a:ext cx="7296727" cy="516311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086865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5F3F4CC0-4873-4233-BDCF-80BEBAD5A084}" type="datetimeFigureOut">
              <a:rPr lang="en-US" smtClean="0"/>
              <a:pPr>
                <a:defRPr/>
              </a:pPr>
              <a:t>9/17/2026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8" name="TextBox 20"/>
          <p:cNvSpPr txBox="1">
            <a:spLocks noChangeArrowheads="1"/>
          </p:cNvSpPr>
          <p:nvPr/>
        </p:nvSpPr>
        <p:spPr bwMode="auto">
          <a:xfrm>
            <a:off x="5478273" y="203282"/>
            <a:ext cx="494121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effectLst/>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effectLst/>
                <a:latin typeface="Cambria" panose="02040503050406030204" pitchFamily="18" charset="0"/>
              </a:rPr>
              <a:t>The Netherlands</a:t>
            </a:r>
          </a:p>
        </p:txBody>
      </p:sp>
      <p:sp>
        <p:nvSpPr>
          <p:cNvPr id="10" name="Rectangle 9"/>
          <p:cNvSpPr/>
          <p:nvPr/>
        </p:nvSpPr>
        <p:spPr>
          <a:xfrm>
            <a:off x="0" y="6356351"/>
            <a:ext cx="12192000" cy="501649"/>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1" name="Rectangle 10"/>
          <p:cNvSpPr/>
          <p:nvPr/>
        </p:nvSpPr>
        <p:spPr>
          <a:xfrm>
            <a:off x="0" y="965767"/>
            <a:ext cx="12192000" cy="23705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3575304" y="6055198"/>
            <a:ext cx="7778496" cy="307777"/>
          </a:xfrm>
          <a:prstGeom prst="rect">
            <a:avLst/>
          </a:prstGeom>
        </p:spPr>
        <p:txBody>
          <a:bodyPr wrap="square">
            <a:spAutoFit/>
          </a:bodyPr>
          <a:lstStyle/>
          <a:p>
            <a:pPr algn="r">
              <a:defRPr/>
            </a:pPr>
            <a:r>
              <a:rPr lang="en-US" sz="1400" b="1" u="sng">
                <a:solidFill>
                  <a:schemeClr val="tx1"/>
                </a:solidFill>
                <a:effectLst/>
                <a:latin typeface="Times New Roman" pitchFamily="18" charset="0"/>
                <a:cs typeface="Times New Roman" pitchFamily="18" charset="0"/>
              </a:rPr>
              <a:t>Email: </a:t>
            </a:r>
            <a:r>
              <a:rPr lang="en-US" sz="1400" b="1">
                <a:solidFill>
                  <a:srgbClr val="FF0000"/>
                </a:solidFill>
                <a:effectLst/>
                <a:latin typeface="Times New Roman" pitchFamily="18" charset="0"/>
                <a:cs typeface="Times New Roman" pitchFamily="18" charset="0"/>
              </a:rPr>
              <a:t>info@deeperlife.nl;  </a:t>
            </a:r>
            <a:r>
              <a:rPr lang="en-US" sz="1400" b="1" u="sng">
                <a:solidFill>
                  <a:schemeClr val="tx1"/>
                </a:solidFill>
                <a:effectLst/>
                <a:latin typeface="Times New Roman" pitchFamily="18" charset="0"/>
                <a:cs typeface="Times New Roman" pitchFamily="18" charset="0"/>
              </a:rPr>
              <a:t>Websites</a:t>
            </a:r>
            <a:r>
              <a:rPr lang="en-US" sz="1400" b="1">
                <a:solidFill>
                  <a:schemeClr val="tx1"/>
                </a:solidFill>
                <a:effectLst/>
                <a:latin typeface="Times New Roman" pitchFamily="18" charset="0"/>
                <a:cs typeface="Times New Roman" pitchFamily="18" charset="0"/>
              </a:rPr>
              <a:t>: </a:t>
            </a:r>
            <a:r>
              <a:rPr lang="en-US" sz="1400" b="1">
                <a:solidFill>
                  <a:srgbClr val="FF0000"/>
                </a:solidFill>
                <a:effectLst/>
                <a:latin typeface="Times New Roman" pitchFamily="18" charset="0"/>
                <a:cs typeface="Times New Roman" pitchFamily="18" charset="0"/>
              </a:rPr>
              <a:t>www.dclm-nl.org;  www.dclm.org</a:t>
            </a:r>
            <a:endParaRPr lang="en-US" sz="1400">
              <a:solidFill>
                <a:srgbClr val="FF0000"/>
              </a:solidFill>
              <a:effectLst/>
            </a:endParaRPr>
          </a:p>
        </p:txBody>
      </p:sp>
      <p:sp>
        <p:nvSpPr>
          <p:cNvPr id="14" name="Rectangle 13"/>
          <p:cNvSpPr/>
          <p:nvPr/>
        </p:nvSpPr>
        <p:spPr>
          <a:xfrm>
            <a:off x="0" y="1242313"/>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6" name="Picture 15"/>
          <p:cNvPicPr>
            <a:picLocks noChangeAspect="1"/>
          </p:cNvPicPr>
          <p:nvPr/>
        </p:nvPicPr>
        <p:blipFill>
          <a:blip r:embed="rId2"/>
          <a:stretch>
            <a:fillRect/>
          </a:stretch>
        </p:blipFill>
        <p:spPr>
          <a:xfrm>
            <a:off x="10572103" y="90658"/>
            <a:ext cx="705497" cy="831601"/>
          </a:xfrm>
          <a:prstGeom prst="rect">
            <a:avLst/>
          </a:prstGeom>
        </p:spPr>
      </p:pic>
      <p:pic>
        <p:nvPicPr>
          <p:cNvPr id="9" name="Picture 8">
            <a:extLst>
              <a:ext uri="{FF2B5EF4-FFF2-40B4-BE49-F238E27FC236}">
                <a16:creationId xmlns:a16="http://schemas.microsoft.com/office/drawing/2014/main" id="{A4779680-B9A9-44E1-B7C0-D01AAA1278B1}"/>
              </a:ext>
            </a:extLst>
          </p:cNvPr>
          <p:cNvPicPr>
            <a:picLocks noChangeAspect="1"/>
          </p:cNvPicPr>
          <p:nvPr/>
        </p:nvPicPr>
        <p:blipFill rotWithShape="1">
          <a:blip r:embed="rId3"/>
          <a:srcRect l="2824" t="7218" r="4715" b="41618"/>
          <a:stretch/>
        </p:blipFill>
        <p:spPr>
          <a:xfrm>
            <a:off x="671742" y="24778"/>
            <a:ext cx="1100767" cy="924405"/>
          </a:xfrm>
          <a:prstGeom prst="rect">
            <a:avLst/>
          </a:prstGeom>
        </p:spPr>
      </p:pic>
    </p:spTree>
    <p:extLst>
      <p:ext uri="{BB962C8B-B14F-4D97-AF65-F5344CB8AC3E}">
        <p14:creationId xmlns:p14="http://schemas.microsoft.com/office/powerpoint/2010/main" val="283607221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1170135"/>
            <a:ext cx="10515600" cy="593707"/>
          </a:xfrm>
        </p:spPr>
        <p:txBody>
          <a:bodyPr/>
          <a:lstStyle>
            <a:lvl1pPr>
              <a:defRPr>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Box 20"/>
          <p:cNvSpPr txBox="1">
            <a:spLocks noChangeArrowheads="1"/>
          </p:cNvSpPr>
          <p:nvPr/>
        </p:nvSpPr>
        <p:spPr bwMode="auto">
          <a:xfrm>
            <a:off x="6382611" y="106025"/>
            <a:ext cx="43234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pPr>
            <a:r>
              <a:rPr lang="en-US" altLang="en-US" sz="1800" b="1">
                <a:solidFill>
                  <a:schemeClr val="accent1">
                    <a:lumMod val="75000"/>
                  </a:schemeClr>
                </a:solidFill>
                <a:latin typeface="Cambria" panose="02040503050406030204" pitchFamily="18" charset="0"/>
              </a:rPr>
              <a:t>The Netherlands</a:t>
            </a:r>
          </a:p>
        </p:txBody>
      </p:sp>
      <p:sp>
        <p:nvSpPr>
          <p:cNvPr id="9" name="Rectangle 8"/>
          <p:cNvSpPr/>
          <p:nvPr/>
        </p:nvSpPr>
        <p:spPr>
          <a:xfrm>
            <a:off x="0" y="852392"/>
            <a:ext cx="12192000" cy="100811"/>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6353526"/>
            <a:ext cx="12192000" cy="504473"/>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a:latin typeface="Bell MT" panose="02020503060305020303" pitchFamily="18" charset="0"/>
              </a:rPr>
              <a:t>…earnestly contend for the FAITH which was once delivered unto the SAINTS (Jude 3)</a:t>
            </a:r>
          </a:p>
        </p:txBody>
      </p:sp>
      <p:sp>
        <p:nvSpPr>
          <p:cNvPr id="13" name="Rectangle 12"/>
          <p:cNvSpPr/>
          <p:nvPr/>
        </p:nvSpPr>
        <p:spPr>
          <a:xfrm>
            <a:off x="0" y="1011704"/>
            <a:ext cx="12192000" cy="10081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15" name="Picture 14"/>
          <p:cNvPicPr>
            <a:picLocks noChangeAspect="1"/>
          </p:cNvPicPr>
          <p:nvPr/>
        </p:nvPicPr>
        <p:blipFill>
          <a:blip r:embed="rId2"/>
          <a:stretch>
            <a:fillRect/>
          </a:stretch>
        </p:blipFill>
        <p:spPr>
          <a:xfrm>
            <a:off x="10706100" y="0"/>
            <a:ext cx="705497" cy="831601"/>
          </a:xfrm>
          <a:prstGeom prst="rect">
            <a:avLst/>
          </a:prstGeom>
        </p:spPr>
      </p:pic>
      <p:pic>
        <p:nvPicPr>
          <p:cNvPr id="14" name="Picture 13">
            <a:extLst>
              <a:ext uri="{FF2B5EF4-FFF2-40B4-BE49-F238E27FC236}">
                <a16:creationId xmlns:a16="http://schemas.microsoft.com/office/drawing/2014/main" id="{8EB21082-5DC6-4A3A-98D5-AFDECD872011}"/>
              </a:ext>
            </a:extLst>
          </p:cNvPr>
          <p:cNvPicPr>
            <a:picLocks noChangeAspect="1"/>
          </p:cNvPicPr>
          <p:nvPr/>
        </p:nvPicPr>
        <p:blipFill rotWithShape="1">
          <a:blip r:embed="rId3"/>
          <a:srcRect l="2824" t="7218" r="4715" b="41618"/>
          <a:stretch/>
        </p:blipFill>
        <p:spPr>
          <a:xfrm>
            <a:off x="780402" y="50339"/>
            <a:ext cx="835333" cy="753220"/>
          </a:xfrm>
          <a:prstGeom prst="rect">
            <a:avLst/>
          </a:prstGeom>
        </p:spPr>
      </p:pic>
    </p:spTree>
    <p:extLst>
      <p:ext uri="{BB962C8B-B14F-4D97-AF65-F5344CB8AC3E}">
        <p14:creationId xmlns:p14="http://schemas.microsoft.com/office/powerpoint/2010/main" val="39741121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B0C1BE17-3654-4CE2-B0FD-936A3E10C842}" type="datetimeFigureOut">
              <a:rPr lang="en-US" smtClean="0"/>
              <a:pPr>
                <a:defRPr/>
              </a:pPr>
              <a:t>9/17/2026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E00648-7034-409F-91E6-277EB4E84EE4}" type="slidenum">
              <a:rPr lang="en-US" altLang="en-US" smtClean="0"/>
              <a:pPr>
                <a:defRPr/>
              </a:pPr>
              <a:t>‹#›</a:t>
            </a:fld>
            <a:endParaRPr lang="en-US" altLang="en-US"/>
          </a:p>
        </p:txBody>
      </p:sp>
    </p:spTree>
    <p:extLst>
      <p:ext uri="{BB962C8B-B14F-4D97-AF65-F5344CB8AC3E}">
        <p14:creationId xmlns:p14="http://schemas.microsoft.com/office/powerpoint/2010/main" val="22737655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73429E00-4FAD-485A-B6F0-4DA1F0773649}" type="datetimeFigureOut">
              <a:rPr lang="en-US" smtClean="0"/>
              <a:pPr>
                <a:defRPr/>
              </a:pPr>
              <a:t>9/17/2026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EBD59D-F673-42A7-9F88-8CE2949FEF9C}" type="slidenum">
              <a:rPr lang="en-US" altLang="en-US" smtClean="0"/>
              <a:pPr>
                <a:defRPr/>
              </a:pPr>
              <a:t>‹#›</a:t>
            </a:fld>
            <a:endParaRPr lang="en-US" altLang="en-US"/>
          </a:p>
        </p:txBody>
      </p:sp>
    </p:spTree>
    <p:extLst>
      <p:ext uri="{BB962C8B-B14F-4D97-AF65-F5344CB8AC3E}">
        <p14:creationId xmlns:p14="http://schemas.microsoft.com/office/powerpoint/2010/main" val="193675192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2E7481DD-64E9-453F-9A18-8E1185034B1B}" type="datetimeFigureOut">
              <a:rPr lang="en-US" smtClean="0"/>
              <a:pPr>
                <a:defRPr/>
              </a:pPr>
              <a:t>9/17/2026</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BF1DAE0-A164-4DF5-9795-C6535EAFCE8D}" type="slidenum">
              <a:rPr lang="en-US" altLang="en-US" smtClean="0"/>
              <a:pPr>
                <a:defRPr/>
              </a:pPr>
              <a:t>‹#›</a:t>
            </a:fld>
            <a:endParaRPr lang="en-US" altLang="en-US"/>
          </a:p>
        </p:txBody>
      </p:sp>
    </p:spTree>
    <p:extLst>
      <p:ext uri="{BB962C8B-B14F-4D97-AF65-F5344CB8AC3E}">
        <p14:creationId xmlns:p14="http://schemas.microsoft.com/office/powerpoint/2010/main" val="24607484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D40DB387-DA01-4626-BC06-C8C73EF51C7F}" type="datetimeFigureOut">
              <a:rPr lang="en-US" smtClean="0"/>
              <a:pPr>
                <a:defRPr/>
              </a:pPr>
              <a:t>9/17/2026</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BD560632-52BD-4750-9838-DC4D4DBB4FFF}" type="slidenum">
              <a:rPr lang="en-US" altLang="en-US" smtClean="0"/>
              <a:pPr>
                <a:defRPr/>
              </a:pPr>
              <a:t>‹#›</a:t>
            </a:fld>
            <a:endParaRPr lang="en-US" altLang="en-US"/>
          </a:p>
        </p:txBody>
      </p:sp>
    </p:spTree>
    <p:extLst>
      <p:ext uri="{BB962C8B-B14F-4D97-AF65-F5344CB8AC3E}">
        <p14:creationId xmlns:p14="http://schemas.microsoft.com/office/powerpoint/2010/main" val="32924809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FEBDF442-6F8D-4B5A-A87E-0D67F7C802FE}" type="datetimeFigureOut">
              <a:rPr lang="en-US" smtClean="0"/>
              <a:pPr>
                <a:defRPr/>
              </a:pPr>
              <a:t>9/17/2026</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398C67E1-E6E4-4C1D-BC85-3209A2D36EF1}" type="slidenum">
              <a:rPr lang="en-US" altLang="en-US" smtClean="0"/>
              <a:pPr>
                <a:defRPr/>
              </a:pPr>
              <a:t>‹#›</a:t>
            </a:fld>
            <a:endParaRPr lang="en-US" altLang="en-US"/>
          </a:p>
        </p:txBody>
      </p:sp>
    </p:spTree>
    <p:extLst>
      <p:ext uri="{BB962C8B-B14F-4D97-AF65-F5344CB8AC3E}">
        <p14:creationId xmlns:p14="http://schemas.microsoft.com/office/powerpoint/2010/main" val="415587525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D3213E9F-D858-44D9-B83F-0E675F2E0129}" type="datetimeFigureOut">
              <a:rPr lang="en-US" smtClean="0"/>
              <a:pPr>
                <a:defRPr/>
              </a:pPr>
              <a:t>9/17/2026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C6D9274E-37A9-459A-A3CC-71A2AD219D9B}" type="slidenum">
              <a:rPr lang="en-US" altLang="en-US" smtClean="0"/>
              <a:pPr>
                <a:defRPr/>
              </a:pPr>
              <a:t>‹#›</a:t>
            </a:fld>
            <a:endParaRPr lang="en-US" altLang="en-US"/>
          </a:p>
        </p:txBody>
      </p:sp>
    </p:spTree>
    <p:extLst>
      <p:ext uri="{BB962C8B-B14F-4D97-AF65-F5344CB8AC3E}">
        <p14:creationId xmlns:p14="http://schemas.microsoft.com/office/powerpoint/2010/main" val="353993728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3CFB2BD8-B9B7-4E89-B467-05B3CEDCA89D}" type="datetimeFigureOut">
              <a:rPr lang="en-US" smtClean="0"/>
              <a:pPr>
                <a:defRPr/>
              </a:pPr>
              <a:t>9/17/2026</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E316CC3-7A17-46E0-B2CE-08B7AE93AC31}" type="slidenum">
              <a:rPr lang="en-US" altLang="en-US" smtClean="0"/>
              <a:pPr>
                <a:defRPr/>
              </a:pPr>
              <a:t>‹#›</a:t>
            </a:fld>
            <a:endParaRPr lang="en-US" altLang="en-US"/>
          </a:p>
        </p:txBody>
      </p:sp>
    </p:spTree>
    <p:extLst>
      <p:ext uri="{BB962C8B-B14F-4D97-AF65-F5344CB8AC3E}">
        <p14:creationId xmlns:p14="http://schemas.microsoft.com/office/powerpoint/2010/main" val="58577464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31D993AC-CD47-418A-801A-3D4A840221DF}" type="datetimeFigureOut">
              <a:rPr lang="en-US" smtClean="0"/>
              <a:pPr>
                <a:defRPr/>
              </a:pPr>
              <a:t>9/17/2026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86C97BD-4B74-4B4C-BF7D-77813C7643F1}" type="slidenum">
              <a:rPr lang="en-US" altLang="en-US" smtClean="0"/>
              <a:pPr>
                <a:defRPr/>
              </a:pPr>
              <a:t>‹#›</a:t>
            </a:fld>
            <a:endParaRPr lang="en-US" altLang="en-US"/>
          </a:p>
        </p:txBody>
      </p:sp>
    </p:spTree>
    <p:extLst>
      <p:ext uri="{BB962C8B-B14F-4D97-AF65-F5344CB8AC3E}">
        <p14:creationId xmlns:p14="http://schemas.microsoft.com/office/powerpoint/2010/main" val="124176482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68E11EA4-414B-496E-8224-09C105A65469}" type="datetimeFigureOut">
              <a:rPr lang="en-US" smtClean="0"/>
              <a:pPr>
                <a:defRPr/>
              </a:pPr>
              <a:t>9/17/2026</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CAA5F29-34CC-4FC6-895C-D8C32ED7C042}" type="slidenum">
              <a:rPr lang="en-US" altLang="en-US" smtClean="0"/>
              <a:pPr>
                <a:defRPr/>
              </a:pPr>
              <a:t>‹#›</a:t>
            </a:fld>
            <a:endParaRPr lang="en-US" altLang="en-US"/>
          </a:p>
        </p:txBody>
      </p:sp>
    </p:spTree>
    <p:extLst>
      <p:ext uri="{BB962C8B-B14F-4D97-AF65-F5344CB8AC3E}">
        <p14:creationId xmlns:p14="http://schemas.microsoft.com/office/powerpoint/2010/main" val="14422339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5830888" y="203200"/>
            <a:ext cx="49403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6356350"/>
            <a:ext cx="12192000" cy="50165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6" name="Rectangle 5"/>
          <p:cNvSpPr/>
          <p:nvPr/>
        </p:nvSpPr>
        <p:spPr>
          <a:xfrm>
            <a:off x="0" y="965200"/>
            <a:ext cx="12192000" cy="23812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a:spLocks noChangeArrowheads="1"/>
          </p:cNvSpPr>
          <p:nvPr/>
        </p:nvSpPr>
        <p:spPr bwMode="auto">
          <a:xfrm>
            <a:off x="3575050" y="6054725"/>
            <a:ext cx="77787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r">
              <a:defRPr/>
            </a:pPr>
            <a:r>
              <a:rPr lang="en-US" altLang="en-US" sz="1400" b="1" u="sng">
                <a:latin typeface="Times New Roman" panose="02020603050405020304" pitchFamily="18" charset="0"/>
                <a:cs typeface="Times New Roman" panose="02020603050405020304" pitchFamily="18" charset="0"/>
              </a:rPr>
              <a:t>Email: </a:t>
            </a:r>
            <a:r>
              <a:rPr lang="en-US" altLang="en-US" sz="1400" b="1">
                <a:solidFill>
                  <a:srgbClr val="FF0000"/>
                </a:solidFill>
                <a:latin typeface="Times New Roman" panose="02020603050405020304" pitchFamily="18" charset="0"/>
                <a:cs typeface="Times New Roman" panose="02020603050405020304" pitchFamily="18" charset="0"/>
              </a:rPr>
              <a:t>info@deeperlife.nl;  </a:t>
            </a:r>
            <a:r>
              <a:rPr lang="en-US" altLang="en-US" sz="1400" b="1" u="sng">
                <a:latin typeface="Times New Roman" panose="02020603050405020304" pitchFamily="18" charset="0"/>
                <a:cs typeface="Times New Roman" panose="02020603050405020304" pitchFamily="18" charset="0"/>
              </a:rPr>
              <a:t>Websites</a:t>
            </a:r>
            <a:r>
              <a:rPr lang="en-US" altLang="en-US" sz="1400" b="1">
                <a:latin typeface="Times New Roman" panose="02020603050405020304" pitchFamily="18" charset="0"/>
                <a:cs typeface="Times New Roman" panose="02020603050405020304" pitchFamily="18" charset="0"/>
              </a:rPr>
              <a:t>: </a:t>
            </a:r>
            <a:r>
              <a:rPr lang="en-US" altLang="en-US" sz="1400" b="1">
                <a:solidFill>
                  <a:srgbClr val="FF0000"/>
                </a:solidFill>
                <a:latin typeface="Times New Roman" panose="02020603050405020304" pitchFamily="18" charset="0"/>
                <a:cs typeface="Times New Roman" panose="02020603050405020304" pitchFamily="18" charset="0"/>
              </a:rPr>
              <a:t>www.dclm-nl.org;  www.dclm.org</a:t>
            </a:r>
            <a:endParaRPr lang="en-US" altLang="en-US" sz="1400">
              <a:solidFill>
                <a:srgbClr val="FF0000"/>
              </a:solidFill>
            </a:endParaRPr>
          </a:p>
        </p:txBody>
      </p:sp>
      <p:sp>
        <p:nvSpPr>
          <p:cNvPr id="9" name="Rectangle 8"/>
          <p:cNvSpPr/>
          <p:nvPr/>
        </p:nvSpPr>
        <p:spPr>
          <a:xfrm>
            <a:off x="0" y="1243013"/>
            <a:ext cx="12192000" cy="100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10" name="Picture 12"/>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5175" y="90488"/>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914400" y="1417284"/>
            <a:ext cx="10363200" cy="2221099"/>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787855"/>
            <a:ext cx="9144000" cy="158055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1" name="Date Placeholder 3"/>
          <p:cNvSpPr>
            <a:spLocks noGrp="1"/>
          </p:cNvSpPr>
          <p:nvPr>
            <p:ph type="dt" sz="half" idx="10"/>
          </p:nvPr>
        </p:nvSpPr>
        <p:spPr/>
        <p:txBody>
          <a:bodyPr/>
          <a:lstStyle>
            <a:lvl1pPr>
              <a:defRPr/>
            </a:lvl1pPr>
          </a:lstStyle>
          <a:p>
            <a:pPr>
              <a:defRPr/>
            </a:pPr>
            <a:fld id="{5F3F4CC0-4873-4233-BDCF-80BEBAD5A084}" type="datetimeFigureOut">
              <a:rPr lang="en-US"/>
              <a:pPr>
                <a:defRPr/>
              </a:pPr>
              <a:t>9/17/2026</a:t>
            </a:fld>
            <a:endParaRPr lang="en-US"/>
          </a:p>
        </p:txBody>
      </p:sp>
      <p:sp>
        <p:nvSpPr>
          <p:cNvPr id="12" name="Footer Placeholder 4"/>
          <p:cNvSpPr>
            <a:spLocks noGrp="1"/>
          </p:cNvSpPr>
          <p:nvPr>
            <p:ph type="ftr" sz="quarter" idx="11"/>
          </p:nvPr>
        </p:nvSpPr>
        <p:spPr/>
        <p:txBody>
          <a:bodyPr/>
          <a:lstStyle>
            <a:lvl1pPr>
              <a:defRPr/>
            </a:lvl1pPr>
          </a:lstStyle>
          <a:p>
            <a:pPr>
              <a:defRPr/>
            </a:pPr>
            <a:endParaRPr lang="en-US"/>
          </a:p>
        </p:txBody>
      </p:sp>
      <p:pic>
        <p:nvPicPr>
          <p:cNvPr id="15" name="Picture 14">
            <a:extLst>
              <a:ext uri="{FF2B5EF4-FFF2-40B4-BE49-F238E27FC236}">
                <a16:creationId xmlns:a16="http://schemas.microsoft.com/office/drawing/2014/main" id="{B3D10086-4EEE-8F41-BC30-9FC6F67610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76057" y="84955"/>
            <a:ext cx="876685" cy="805985"/>
          </a:xfrm>
          <a:prstGeom prst="rect">
            <a:avLst/>
          </a:prstGeom>
        </p:spPr>
      </p:pic>
    </p:spTree>
    <p:extLst>
      <p:ext uri="{BB962C8B-B14F-4D97-AF65-F5344CB8AC3E}">
        <p14:creationId xmlns:p14="http://schemas.microsoft.com/office/powerpoint/2010/main" val="283117587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20"/>
          <p:cNvSpPr txBox="1">
            <a:spLocks noChangeArrowheads="1"/>
          </p:cNvSpPr>
          <p:nvPr/>
        </p:nvSpPr>
        <p:spPr bwMode="auto">
          <a:xfrm>
            <a:off x="6597774" y="106363"/>
            <a:ext cx="43227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r" eaLnBrk="1" hangingPunct="1">
              <a:lnSpc>
                <a:spcPct val="100000"/>
              </a:lnSpc>
              <a:spcBef>
                <a:spcPct val="0"/>
              </a:spcBef>
              <a:buFontTx/>
              <a:buNone/>
              <a:defRPr/>
            </a:pPr>
            <a:r>
              <a:rPr lang="nl-NL" altLang="en-US" sz="1800" b="1">
                <a:solidFill>
                  <a:schemeClr val="accent1">
                    <a:lumMod val="75000"/>
                  </a:schemeClr>
                </a:solidFill>
                <a:latin typeface="Cambria" panose="02040503050406030204" pitchFamily="18" charset="0"/>
              </a:rPr>
              <a:t>Deeper Christian Life Ministry</a:t>
            </a:r>
          </a:p>
          <a:p>
            <a:pPr algn="r" eaLnBrk="1" hangingPunct="1">
              <a:lnSpc>
                <a:spcPct val="100000"/>
              </a:lnSpc>
              <a:spcBef>
                <a:spcPct val="0"/>
              </a:spcBef>
              <a:buFontTx/>
              <a:buNone/>
              <a:defRPr/>
            </a:pPr>
            <a:r>
              <a:rPr lang="en-US" altLang="en-US" sz="1800" b="1">
                <a:solidFill>
                  <a:schemeClr val="accent1">
                    <a:lumMod val="75000"/>
                  </a:schemeClr>
                </a:solidFill>
                <a:latin typeface="Cambria" panose="02040503050406030204" pitchFamily="18" charset="0"/>
              </a:rPr>
              <a:t>The Netherlands</a:t>
            </a:r>
          </a:p>
        </p:txBody>
      </p:sp>
      <p:sp>
        <p:nvSpPr>
          <p:cNvPr id="5" name="Rectangle 4"/>
          <p:cNvSpPr/>
          <p:nvPr/>
        </p:nvSpPr>
        <p:spPr>
          <a:xfrm>
            <a:off x="0" y="852488"/>
            <a:ext cx="12192000" cy="100012"/>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0" y="6353175"/>
            <a:ext cx="12192000" cy="50482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500">
                <a:latin typeface="Bell MT" panose="02020503060305020303" pitchFamily="18" charset="0"/>
              </a:rPr>
              <a:t>…earnestly contend for the FAITH which was once delivered unto the SAINTS (Jude 3)</a:t>
            </a:r>
          </a:p>
        </p:txBody>
      </p:sp>
      <p:sp>
        <p:nvSpPr>
          <p:cNvPr id="7" name="Rectangle 6"/>
          <p:cNvSpPr/>
          <p:nvPr/>
        </p:nvSpPr>
        <p:spPr>
          <a:xfrm>
            <a:off x="0" y="1011238"/>
            <a:ext cx="12192000" cy="101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9" name="Picture 1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920536" y="0"/>
            <a:ext cx="70485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838200" y="1170135"/>
            <a:ext cx="10515600" cy="593707"/>
          </a:xfrm>
        </p:spPr>
        <p:txBody>
          <a:bodyPr/>
          <a:lstStyle>
            <a:lvl1pPr>
              <a:defRPr sz="3600">
                <a:latin typeface="Cambria" panose="02040503050406030204" pitchFamily="18" charset="0"/>
              </a:defRPr>
            </a:lvl1pPr>
          </a:lstStyle>
          <a:p>
            <a:r>
              <a:rPr lang="en-US"/>
              <a:t>Click to edit Master title style</a:t>
            </a:r>
          </a:p>
        </p:txBody>
      </p:sp>
      <p:sp>
        <p:nvSpPr>
          <p:cNvPr id="3" name="Content Placeholder 2"/>
          <p:cNvSpPr>
            <a:spLocks noGrp="1"/>
          </p:cNvSpPr>
          <p:nvPr>
            <p:ph idx="1"/>
          </p:nvPr>
        </p:nvSpPr>
        <p:spPr>
          <a:xfrm>
            <a:off x="838200" y="2023872"/>
            <a:ext cx="10515600" cy="3875722"/>
          </a:xfrm>
        </p:spPr>
        <p:txBody>
          <a:bodyPr/>
          <a:lstStyle>
            <a:lvl1pPr>
              <a:defRPr sz="3200"/>
            </a:lvl1pPr>
            <a:lvl2pPr>
              <a:defRPr sz="3000"/>
            </a:lvl2pPr>
            <a:lvl3pPr>
              <a:defRPr sz="2800"/>
            </a:lvl3pPr>
            <a:lvl4pPr>
              <a:defRPr sz="26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4" name="Picture 13">
            <a:extLst>
              <a:ext uri="{FF2B5EF4-FFF2-40B4-BE49-F238E27FC236}">
                <a16:creationId xmlns:a16="http://schemas.microsoft.com/office/drawing/2014/main" id="{75DDF9D7-720F-374E-866B-4B431C46F52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1384" y="1"/>
            <a:ext cx="909185" cy="835864"/>
          </a:xfrm>
          <a:prstGeom prst="rect">
            <a:avLst/>
          </a:prstGeom>
        </p:spPr>
      </p:pic>
    </p:spTree>
    <p:extLst>
      <p:ext uri="{BB962C8B-B14F-4D97-AF65-F5344CB8AC3E}">
        <p14:creationId xmlns:p14="http://schemas.microsoft.com/office/powerpoint/2010/main" val="27810849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B0C1BE17-3654-4CE2-B0FD-936A3E10C842}" type="datetimeFigureOut">
              <a:rPr lang="en-US"/>
              <a:pPr>
                <a:defRPr/>
              </a:pPr>
              <a:t>9/17/2026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2E00648-7034-409F-91E6-277EB4E84EE4}" type="slidenum">
              <a:rPr lang="en-US" altLang="en-US"/>
              <a:pPr>
                <a:defRPr/>
              </a:pPr>
              <a:t>‹#›</a:t>
            </a:fld>
            <a:endParaRPr lang="en-US" altLang="en-US"/>
          </a:p>
        </p:txBody>
      </p:sp>
    </p:spTree>
    <p:extLst>
      <p:ext uri="{BB962C8B-B14F-4D97-AF65-F5344CB8AC3E}">
        <p14:creationId xmlns:p14="http://schemas.microsoft.com/office/powerpoint/2010/main" val="274800822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3429E00-4FAD-485A-B6F0-4DA1F0773649}" type="datetimeFigureOut">
              <a:rPr lang="en-US"/>
              <a:pPr>
                <a:defRPr/>
              </a:pPr>
              <a:t>9/17/2026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70EBD59D-F673-42A7-9F88-8CE2949FEF9C}" type="slidenum">
              <a:rPr lang="en-US" altLang="en-US"/>
              <a:pPr>
                <a:defRPr/>
              </a:pPr>
              <a:t>‹#›</a:t>
            </a:fld>
            <a:endParaRPr lang="en-US" altLang="en-US"/>
          </a:p>
        </p:txBody>
      </p:sp>
    </p:spTree>
    <p:extLst>
      <p:ext uri="{BB962C8B-B14F-4D97-AF65-F5344CB8AC3E}">
        <p14:creationId xmlns:p14="http://schemas.microsoft.com/office/powerpoint/2010/main" val="317471118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2E7481DD-64E9-453F-9A18-8E1185034B1B}" type="datetimeFigureOut">
              <a:rPr lang="en-US"/>
              <a:pPr>
                <a:defRPr/>
              </a:pPr>
              <a:t>9/17/2026</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BF1DAE0-A164-4DF5-9795-C6535EAFCE8D}" type="slidenum">
              <a:rPr lang="en-US" altLang="en-US"/>
              <a:pPr>
                <a:defRPr/>
              </a:pPr>
              <a:t>‹#›</a:t>
            </a:fld>
            <a:endParaRPr lang="en-US" altLang="en-US"/>
          </a:p>
        </p:txBody>
      </p:sp>
    </p:spTree>
    <p:extLst>
      <p:ext uri="{BB962C8B-B14F-4D97-AF65-F5344CB8AC3E}">
        <p14:creationId xmlns:p14="http://schemas.microsoft.com/office/powerpoint/2010/main" val="34641070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40DB387-DA01-4626-BC06-C8C73EF51C7F}" type="datetimeFigureOut">
              <a:rPr lang="en-US"/>
              <a:pPr>
                <a:defRPr/>
              </a:pPr>
              <a:t>9/17/2026</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BD560632-52BD-4750-9838-DC4D4DBB4FFF}" type="slidenum">
              <a:rPr lang="en-US" altLang="en-US"/>
              <a:pPr>
                <a:defRPr/>
              </a:pPr>
              <a:t>‹#›</a:t>
            </a:fld>
            <a:endParaRPr lang="en-US" altLang="en-US"/>
          </a:p>
        </p:txBody>
      </p:sp>
    </p:spTree>
    <p:extLst>
      <p:ext uri="{BB962C8B-B14F-4D97-AF65-F5344CB8AC3E}">
        <p14:creationId xmlns:p14="http://schemas.microsoft.com/office/powerpoint/2010/main" val="88990473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EBDF442-6F8D-4B5A-A87E-0D67F7C802FE}" type="datetimeFigureOut">
              <a:rPr lang="en-US"/>
              <a:pPr>
                <a:defRPr/>
              </a:pPr>
              <a:t>9/17/2026</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398C67E1-E6E4-4C1D-BC85-3209A2D36EF1}" type="slidenum">
              <a:rPr lang="en-US" altLang="en-US"/>
              <a:pPr>
                <a:defRPr/>
              </a:pPr>
              <a:t>‹#›</a:t>
            </a:fld>
            <a:endParaRPr lang="en-US" altLang="en-US"/>
          </a:p>
        </p:txBody>
      </p:sp>
    </p:spTree>
    <p:extLst>
      <p:ext uri="{BB962C8B-B14F-4D97-AF65-F5344CB8AC3E}">
        <p14:creationId xmlns:p14="http://schemas.microsoft.com/office/powerpoint/2010/main" val="39267511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3213E9F-D858-44D9-B83F-0E675F2E0129}" type="datetimeFigureOut">
              <a:rPr lang="en-US"/>
              <a:pPr>
                <a:defRPr/>
              </a:pPr>
              <a:t>9/17/2026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C6D9274E-37A9-459A-A3CC-71A2AD219D9B}" type="slidenum">
              <a:rPr lang="en-US" altLang="en-US"/>
              <a:pPr>
                <a:defRPr/>
              </a:pPr>
              <a:t>‹#›</a:t>
            </a:fld>
            <a:endParaRPr lang="en-US" altLang="en-US"/>
          </a:p>
        </p:txBody>
      </p:sp>
    </p:spTree>
    <p:extLst>
      <p:ext uri="{BB962C8B-B14F-4D97-AF65-F5344CB8AC3E}">
        <p14:creationId xmlns:p14="http://schemas.microsoft.com/office/powerpoint/2010/main" val="336234579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CFB2BD8-B9B7-4E89-B467-05B3CEDCA89D}" type="datetimeFigureOut">
              <a:rPr lang="en-US"/>
              <a:pPr>
                <a:defRPr/>
              </a:pPr>
              <a:t>9/17/2026</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E316CC3-7A17-46E0-B2CE-08B7AE93AC31}" type="slidenum">
              <a:rPr lang="en-US" altLang="en-US"/>
              <a:pPr>
                <a:defRPr/>
              </a:pPr>
              <a:t>‹#›</a:t>
            </a:fld>
            <a:endParaRPr lang="en-US" altLang="en-US"/>
          </a:p>
        </p:txBody>
      </p:sp>
    </p:spTree>
    <p:extLst>
      <p:ext uri="{BB962C8B-B14F-4D97-AF65-F5344CB8AC3E}">
        <p14:creationId xmlns:p14="http://schemas.microsoft.com/office/powerpoint/2010/main" val="2265745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1D993AC-CD47-418A-801A-3D4A840221DF}" type="datetimeFigureOut">
              <a:rPr lang="en-US"/>
              <a:pPr>
                <a:defRPr/>
              </a:pPr>
              <a:t>9/17/2026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86C97BD-4B74-4B4C-BF7D-77813C7643F1}" type="slidenum">
              <a:rPr lang="en-US" altLang="en-US"/>
              <a:pPr>
                <a:defRPr/>
              </a:pPr>
              <a:t>‹#›</a:t>
            </a:fld>
            <a:endParaRPr lang="en-US" altLang="en-US"/>
          </a:p>
        </p:txBody>
      </p:sp>
    </p:spTree>
    <p:extLst>
      <p:ext uri="{BB962C8B-B14F-4D97-AF65-F5344CB8AC3E}">
        <p14:creationId xmlns:p14="http://schemas.microsoft.com/office/powerpoint/2010/main" val="239563077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68E11EA4-414B-496E-8224-09C105A65469}" type="datetimeFigureOut">
              <a:rPr lang="en-US"/>
              <a:pPr>
                <a:defRPr/>
              </a:pPr>
              <a:t>9/17/2026</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CAA5F29-34CC-4FC6-895C-D8C32ED7C042}" type="slidenum">
              <a:rPr lang="en-US" altLang="en-US"/>
              <a:pPr>
                <a:defRPr/>
              </a:pPr>
              <a:t>‹#›</a:t>
            </a:fld>
            <a:endParaRPr lang="en-US" altLang="en-US"/>
          </a:p>
        </p:txBody>
      </p:sp>
    </p:spTree>
    <p:extLst>
      <p:ext uri="{BB962C8B-B14F-4D97-AF65-F5344CB8AC3E}">
        <p14:creationId xmlns:p14="http://schemas.microsoft.com/office/powerpoint/2010/main" val="20785096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0295863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261437766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59272842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477933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2107385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33346275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415239826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744468361"/>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5037821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1703293919"/>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extLst>
      <p:ext uri="{BB962C8B-B14F-4D97-AF65-F5344CB8AC3E}">
        <p14:creationId xmlns:p14="http://schemas.microsoft.com/office/powerpoint/2010/main" val="855133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2AA8B3-41F2-D214-9BB4-40394F3012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F46E8D1-AF22-B895-2E34-123C45955FF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A5D030-457B-1ABB-75B9-0015CD044E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17/09/2026</a:t>
            </a:fld>
            <a:endParaRPr lang="en-GB"/>
          </a:p>
        </p:txBody>
      </p:sp>
      <p:sp>
        <p:nvSpPr>
          <p:cNvPr id="5" name="Footer Placeholder 4">
            <a:extLst>
              <a:ext uri="{FF2B5EF4-FFF2-40B4-BE49-F238E27FC236}">
                <a16:creationId xmlns:a16="http://schemas.microsoft.com/office/drawing/2014/main" id="{C73B6003-8A87-E758-DCEB-413B5A4B785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F28D8A7-5D56-33D1-605B-60003202E8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5264778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732A32-F83C-480C-A51D-C8B234617D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14AB6A7B-0486-4842-B37C-164831CA85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4B878EED-A23E-4262-BD86-C799D9453E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56198B3-0D6E-4252-8F13-EBA5E38C4A14}" type="datetimeFigureOut">
              <a:rPr lang="en-US" smtClean="0">
                <a:solidFill>
                  <a:prstClr val="black">
                    <a:tint val="75000"/>
                  </a:prstClr>
                </a:solidFill>
              </a:rPr>
              <a:pPr>
                <a:defRPr/>
              </a:pPr>
              <a:t>9/17/2026</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4077FD2-A0A6-4AE1-96B8-B285B3844FB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2F191E5D-620E-443B-A973-3879CA411B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1ECCC50-6ECB-4036-B3F6-CE2D987CB40B}" type="slidenum">
              <a:rPr lang="en-US" altLang="en-US" smtClean="0"/>
              <a:pPr fontAlgn="base">
                <a:spcBef>
                  <a:spcPct val="0"/>
                </a:spcBef>
                <a:spcAft>
                  <a:spcPct val="0"/>
                </a:spcAft>
                <a:defRPr/>
              </a:pPr>
              <a:t>‹#›</a:t>
            </a:fld>
            <a:endParaRPr lang="en-US" altLang="en-US"/>
          </a:p>
        </p:txBody>
      </p:sp>
    </p:spTree>
    <p:extLst>
      <p:ext uri="{BB962C8B-B14F-4D97-AF65-F5344CB8AC3E}">
        <p14:creationId xmlns:p14="http://schemas.microsoft.com/office/powerpoint/2010/main" val="12763675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FD3D1-824F-4672-86B1-17B6859C15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NL"/>
          </a:p>
        </p:txBody>
      </p:sp>
      <p:sp>
        <p:nvSpPr>
          <p:cNvPr id="3" name="Text Placeholder 2">
            <a:extLst>
              <a:ext uri="{FF2B5EF4-FFF2-40B4-BE49-F238E27FC236}">
                <a16:creationId xmlns:a16="http://schemas.microsoft.com/office/drawing/2014/main" id="{BEBD78E1-9539-4295-8449-C690A22268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L"/>
          </a:p>
        </p:txBody>
      </p:sp>
      <p:sp>
        <p:nvSpPr>
          <p:cNvPr id="4" name="Date Placeholder 3">
            <a:extLst>
              <a:ext uri="{FF2B5EF4-FFF2-40B4-BE49-F238E27FC236}">
                <a16:creationId xmlns:a16="http://schemas.microsoft.com/office/drawing/2014/main" id="{893DF714-A49C-4197-8488-E24C65DE424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118124-9824-47CA-BA84-88E8E5B41D69}" type="datetimeFigureOut">
              <a:rPr lang="en-NL" smtClean="0"/>
              <a:t>17/09/2026</a:t>
            </a:fld>
            <a:endParaRPr lang="en-NL"/>
          </a:p>
        </p:txBody>
      </p:sp>
      <p:sp>
        <p:nvSpPr>
          <p:cNvPr id="5" name="Footer Placeholder 4">
            <a:extLst>
              <a:ext uri="{FF2B5EF4-FFF2-40B4-BE49-F238E27FC236}">
                <a16:creationId xmlns:a16="http://schemas.microsoft.com/office/drawing/2014/main" id="{2A88E2C4-1807-4A24-B8D4-E1CAA84B902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NL"/>
          </a:p>
        </p:txBody>
      </p:sp>
      <p:sp>
        <p:nvSpPr>
          <p:cNvPr id="6" name="Slide Number Placeholder 5">
            <a:extLst>
              <a:ext uri="{FF2B5EF4-FFF2-40B4-BE49-F238E27FC236}">
                <a16:creationId xmlns:a16="http://schemas.microsoft.com/office/drawing/2014/main" id="{CB099D44-B165-4843-874D-8924B5D5F5C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05241A-55A2-4AE4-A772-148ECDC02327}" type="slidenum">
              <a:rPr lang="en-NL" smtClean="0"/>
              <a:t>‹#›</a:t>
            </a:fld>
            <a:endParaRPr lang="en-NL"/>
          </a:p>
        </p:txBody>
      </p:sp>
    </p:spTree>
    <p:extLst>
      <p:ext uri="{BB962C8B-B14F-4D97-AF65-F5344CB8AC3E}">
        <p14:creationId xmlns:p14="http://schemas.microsoft.com/office/powerpoint/2010/main" val="36229104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4182" y="242328"/>
            <a:ext cx="9975273" cy="1008529"/>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554182" y="1411942"/>
            <a:ext cx="9975273" cy="39934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54182" y="5608546"/>
            <a:ext cx="2586182" cy="322169"/>
          </a:xfrm>
          <a:prstGeom prst="rect">
            <a:avLst/>
          </a:prstGeom>
        </p:spPr>
        <p:txBody>
          <a:bodyPr vert="horz" lIns="91440" tIns="45720" rIns="91440" bIns="45720" rtlCol="0" anchor="ctr"/>
          <a:lstStyle>
            <a:lvl1pPr algn="l">
              <a:defRPr sz="1454">
                <a:solidFill>
                  <a:schemeClr val="tx1">
                    <a:tint val="75000"/>
                  </a:schemeClr>
                </a:solidFill>
              </a:defRPr>
            </a:lvl1pPr>
          </a:lstStyle>
          <a:p>
            <a:fld id="{1D8BD707-D9CF-40AE-B4C6-C98DA3205C09}" type="datetimeFigureOut">
              <a:rPr lang="en-US" smtClean="0"/>
              <a:pPr/>
              <a:t>9/17/2026</a:t>
            </a:fld>
            <a:endParaRPr lang="en-US"/>
          </a:p>
        </p:txBody>
      </p:sp>
      <p:sp>
        <p:nvSpPr>
          <p:cNvPr id="5" name="Footer Placeholder 4"/>
          <p:cNvSpPr>
            <a:spLocks noGrp="1"/>
          </p:cNvSpPr>
          <p:nvPr>
            <p:ph type="ftr" sz="quarter" idx="3"/>
          </p:nvPr>
        </p:nvSpPr>
        <p:spPr>
          <a:xfrm>
            <a:off x="3786909" y="5608546"/>
            <a:ext cx="3509818" cy="322169"/>
          </a:xfrm>
          <a:prstGeom prst="rect">
            <a:avLst/>
          </a:prstGeom>
        </p:spPr>
        <p:txBody>
          <a:bodyPr vert="horz" lIns="91440" tIns="45720" rIns="91440" bIns="45720" rtlCol="0" anchor="ctr"/>
          <a:lstStyle>
            <a:lvl1pPr algn="ctr">
              <a:defRPr sz="1454">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943273" y="5608546"/>
            <a:ext cx="2586182" cy="322169"/>
          </a:xfrm>
          <a:prstGeom prst="rect">
            <a:avLst/>
          </a:prstGeom>
        </p:spPr>
        <p:txBody>
          <a:bodyPr vert="horz" lIns="91440" tIns="45720" rIns="91440" bIns="45720" rtlCol="0" anchor="ctr"/>
          <a:lstStyle>
            <a:lvl1pPr algn="r">
              <a:defRPr sz="1454">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98921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108392" rtl="0" eaLnBrk="1" latinLnBrk="0" hangingPunct="1">
        <a:spcBef>
          <a:spcPct val="0"/>
        </a:spcBef>
        <a:buNone/>
        <a:defRPr sz="5333" kern="1200">
          <a:solidFill>
            <a:schemeClr val="tx1"/>
          </a:solidFill>
          <a:latin typeface="+mj-lt"/>
          <a:ea typeface="+mj-ea"/>
          <a:cs typeface="+mj-cs"/>
        </a:defRPr>
      </a:lvl1pPr>
    </p:titleStyle>
    <p:bodyStyle>
      <a:lvl1pPr marL="415647" indent="-415647" algn="l" defTabSz="1108392" rtl="0" eaLnBrk="1" latinLnBrk="0" hangingPunct="1">
        <a:spcBef>
          <a:spcPct val="20000"/>
        </a:spcBef>
        <a:buFont typeface="Arial" pitchFamily="34" charset="0"/>
        <a:buChar char="•"/>
        <a:defRPr sz="3879" kern="1200">
          <a:solidFill>
            <a:schemeClr val="tx1"/>
          </a:solidFill>
          <a:latin typeface="+mn-lt"/>
          <a:ea typeface="+mn-ea"/>
          <a:cs typeface="+mn-cs"/>
        </a:defRPr>
      </a:lvl1pPr>
      <a:lvl2pPr marL="900569" indent="-346373" algn="l" defTabSz="1108392" rtl="0" eaLnBrk="1" latinLnBrk="0" hangingPunct="1">
        <a:spcBef>
          <a:spcPct val="20000"/>
        </a:spcBef>
        <a:buFont typeface="Arial" pitchFamily="34" charset="0"/>
        <a:buChar char="–"/>
        <a:defRPr sz="3394" kern="1200">
          <a:solidFill>
            <a:schemeClr val="tx1"/>
          </a:solidFill>
          <a:latin typeface="+mn-lt"/>
          <a:ea typeface="+mn-ea"/>
          <a:cs typeface="+mn-cs"/>
        </a:defRPr>
      </a:lvl2pPr>
      <a:lvl3pPr marL="1385491" indent="-277098" algn="l" defTabSz="1108392" rtl="0" eaLnBrk="1" latinLnBrk="0" hangingPunct="1">
        <a:spcBef>
          <a:spcPct val="20000"/>
        </a:spcBef>
        <a:buFont typeface="Arial" pitchFamily="34" charset="0"/>
        <a:buChar char="•"/>
        <a:defRPr sz="2909" kern="1200">
          <a:solidFill>
            <a:schemeClr val="tx1"/>
          </a:solidFill>
          <a:latin typeface="+mn-lt"/>
          <a:ea typeface="+mn-ea"/>
          <a:cs typeface="+mn-cs"/>
        </a:defRPr>
      </a:lvl3pPr>
      <a:lvl4pPr marL="1939687"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4pPr>
      <a:lvl5pPr marL="2493883"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5pPr>
      <a:lvl6pPr marL="3048080"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6pPr>
      <a:lvl7pPr marL="3602276"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7pPr>
      <a:lvl8pPr marL="4156472"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8pPr>
      <a:lvl9pPr marL="4710669" indent="-277098" algn="l" defTabSz="1108392" rtl="0" eaLnBrk="1" latinLnBrk="0" hangingPunct="1">
        <a:spcBef>
          <a:spcPct val="20000"/>
        </a:spcBef>
        <a:buFont typeface="Arial" pitchFamily="34" charset="0"/>
        <a:buChar char="•"/>
        <a:defRPr sz="2424" kern="1200">
          <a:solidFill>
            <a:schemeClr val="tx1"/>
          </a:solidFill>
          <a:latin typeface="+mn-lt"/>
          <a:ea typeface="+mn-ea"/>
          <a:cs typeface="+mn-cs"/>
        </a:defRPr>
      </a:lvl9pPr>
    </p:bodyStyle>
    <p:otherStyle>
      <a:defPPr>
        <a:defRPr lang="en-US"/>
      </a:defPPr>
      <a:lvl1pPr marL="0" algn="l" defTabSz="1108392" rtl="0" eaLnBrk="1" latinLnBrk="0" hangingPunct="1">
        <a:defRPr sz="2182" kern="1200">
          <a:solidFill>
            <a:schemeClr val="tx1"/>
          </a:solidFill>
          <a:latin typeface="+mn-lt"/>
          <a:ea typeface="+mn-ea"/>
          <a:cs typeface="+mn-cs"/>
        </a:defRPr>
      </a:lvl1pPr>
      <a:lvl2pPr marL="554197" algn="l" defTabSz="1108392" rtl="0" eaLnBrk="1" latinLnBrk="0" hangingPunct="1">
        <a:defRPr sz="2182" kern="1200">
          <a:solidFill>
            <a:schemeClr val="tx1"/>
          </a:solidFill>
          <a:latin typeface="+mn-lt"/>
          <a:ea typeface="+mn-ea"/>
          <a:cs typeface="+mn-cs"/>
        </a:defRPr>
      </a:lvl2pPr>
      <a:lvl3pPr marL="1108392" algn="l" defTabSz="1108392" rtl="0" eaLnBrk="1" latinLnBrk="0" hangingPunct="1">
        <a:defRPr sz="2182" kern="1200">
          <a:solidFill>
            <a:schemeClr val="tx1"/>
          </a:solidFill>
          <a:latin typeface="+mn-lt"/>
          <a:ea typeface="+mn-ea"/>
          <a:cs typeface="+mn-cs"/>
        </a:defRPr>
      </a:lvl3pPr>
      <a:lvl4pPr marL="1662589" algn="l" defTabSz="1108392" rtl="0" eaLnBrk="1" latinLnBrk="0" hangingPunct="1">
        <a:defRPr sz="2182" kern="1200">
          <a:solidFill>
            <a:schemeClr val="tx1"/>
          </a:solidFill>
          <a:latin typeface="+mn-lt"/>
          <a:ea typeface="+mn-ea"/>
          <a:cs typeface="+mn-cs"/>
        </a:defRPr>
      </a:lvl4pPr>
      <a:lvl5pPr marL="2216786" algn="l" defTabSz="1108392" rtl="0" eaLnBrk="1" latinLnBrk="0" hangingPunct="1">
        <a:defRPr sz="2182" kern="1200">
          <a:solidFill>
            <a:schemeClr val="tx1"/>
          </a:solidFill>
          <a:latin typeface="+mn-lt"/>
          <a:ea typeface="+mn-ea"/>
          <a:cs typeface="+mn-cs"/>
        </a:defRPr>
      </a:lvl5pPr>
      <a:lvl6pPr marL="2770981" algn="l" defTabSz="1108392" rtl="0" eaLnBrk="1" latinLnBrk="0" hangingPunct="1">
        <a:defRPr sz="2182" kern="1200">
          <a:solidFill>
            <a:schemeClr val="tx1"/>
          </a:solidFill>
          <a:latin typeface="+mn-lt"/>
          <a:ea typeface="+mn-ea"/>
          <a:cs typeface="+mn-cs"/>
        </a:defRPr>
      </a:lvl6pPr>
      <a:lvl7pPr marL="3325178" algn="l" defTabSz="1108392" rtl="0" eaLnBrk="1" latinLnBrk="0" hangingPunct="1">
        <a:defRPr sz="2182" kern="1200">
          <a:solidFill>
            <a:schemeClr val="tx1"/>
          </a:solidFill>
          <a:latin typeface="+mn-lt"/>
          <a:ea typeface="+mn-ea"/>
          <a:cs typeface="+mn-cs"/>
        </a:defRPr>
      </a:lvl7pPr>
      <a:lvl8pPr marL="3879374" algn="l" defTabSz="1108392" rtl="0" eaLnBrk="1" latinLnBrk="0" hangingPunct="1">
        <a:defRPr sz="2182" kern="1200">
          <a:solidFill>
            <a:schemeClr val="tx1"/>
          </a:solidFill>
          <a:latin typeface="+mn-lt"/>
          <a:ea typeface="+mn-ea"/>
          <a:cs typeface="+mn-cs"/>
        </a:defRPr>
      </a:lvl8pPr>
      <a:lvl9pPr marL="4433570" algn="l" defTabSz="1108392" rtl="0" eaLnBrk="1" latinLnBrk="0" hangingPunct="1">
        <a:defRPr sz="2182"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smtClean="0"/>
              <a:pPr>
                <a:defRPr/>
              </a:pPr>
              <a:t>9/17/2026</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smtClean="0"/>
              <a:pPr>
                <a:defRPr/>
              </a:pPr>
              <a:t>‹#›</a:t>
            </a:fld>
            <a:endParaRPr lang="en-US" altLang="en-US"/>
          </a:p>
        </p:txBody>
      </p:sp>
    </p:spTree>
    <p:extLst>
      <p:ext uri="{BB962C8B-B14F-4D97-AF65-F5344CB8AC3E}">
        <p14:creationId xmlns:p14="http://schemas.microsoft.com/office/powerpoint/2010/main" val="99790549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DC36522-EA8D-4212-83FD-A226F423BFAB}" type="datetimeFigureOut">
              <a:rPr lang="en-US"/>
              <a:pPr>
                <a:defRPr/>
              </a:pPr>
              <a:t>9/17/2026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A4E8CA50-59F1-485D-82DD-EBBC74290F05}" type="slidenum">
              <a:rPr lang="en-US" altLang="en-US"/>
              <a:pPr>
                <a:defRPr/>
              </a:pPr>
              <a:t>‹#›</a:t>
            </a:fld>
            <a:endParaRPr lang="en-US" altLang="en-US"/>
          </a:p>
        </p:txBody>
      </p:sp>
    </p:spTree>
    <p:extLst>
      <p:ext uri="{BB962C8B-B14F-4D97-AF65-F5344CB8AC3E}">
        <p14:creationId xmlns:p14="http://schemas.microsoft.com/office/powerpoint/2010/main" val="2846123338"/>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extLst>
      <p:ext uri="{BB962C8B-B14F-4D97-AF65-F5344CB8AC3E}">
        <p14:creationId xmlns:p14="http://schemas.microsoft.com/office/powerpoint/2010/main" val="1801068419"/>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8.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68.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6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8.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6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8.png"/><Relationship Id="rId7" Type="http://schemas.openxmlformats.org/officeDocument/2006/relationships/diagramColors" Target="../diagrams/colors2.xml"/><Relationship Id="rId2" Type="http://schemas.openxmlformats.org/officeDocument/2006/relationships/notesSlide" Target="../notesSlides/notesSlide7.xml"/><Relationship Id="rId1" Type="http://schemas.openxmlformats.org/officeDocument/2006/relationships/slideLayout" Target="../slideLayouts/slideLayout68.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68.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8.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8.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8.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68.xml"/></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0.pn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24.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notesSlide" Target="../notesSlides/notesSlide14.xml"/><Relationship Id="rId7" Type="http://schemas.openxmlformats.org/officeDocument/2006/relationships/image" Target="../media/image19.png"/><Relationship Id="rId2" Type="http://schemas.openxmlformats.org/officeDocument/2006/relationships/slideLayout" Target="../slideLayouts/slideLayout62.xml"/><Relationship Id="rId1" Type="http://schemas.openxmlformats.org/officeDocument/2006/relationships/themeOverride" Target="../theme/themeOverride1.xml"/><Relationship Id="rId6" Type="http://schemas.openxmlformats.org/officeDocument/2006/relationships/image" Target="../media/image18.png"/><Relationship Id="rId11" Type="http://schemas.openxmlformats.org/officeDocument/2006/relationships/image" Target="../media/image23.pn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svg"/><Relationship Id="rId9" Type="http://schemas.openxmlformats.org/officeDocument/2006/relationships/image" Target="../media/image21.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8.xml"/><Relationship Id="rId7" Type="http://schemas.openxmlformats.org/officeDocument/2006/relationships/image" Target="../media/image3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png"/><Relationship Id="rId5" Type="http://schemas.openxmlformats.org/officeDocument/2006/relationships/image" Target="../media/image30.png"/><Relationship Id="rId4" Type="http://schemas.openxmlformats.org/officeDocument/2006/relationships/notesSlide" Target="../notesSlides/notesSlide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2.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E030-A240-41A7-A628-C14E62C122AD}"/>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66FD2E1C-77B7-A451-1539-E84C5FF08DC7}"/>
              </a:ext>
            </a:extLst>
          </p:cNvPr>
          <p:cNvSpPr>
            <a:spLocks noGrp="1"/>
          </p:cNvSpPr>
          <p:nvPr>
            <p:ph idx="1"/>
          </p:nvPr>
        </p:nvSpPr>
        <p:spPr/>
        <p:txBody>
          <a:bodyPr/>
          <a:lstStyle/>
          <a:p>
            <a:endParaRPr lang="en-GB"/>
          </a:p>
        </p:txBody>
      </p:sp>
      <p:pic>
        <p:nvPicPr>
          <p:cNvPr id="4" name="Picture 3">
            <a:extLst>
              <a:ext uri="{FF2B5EF4-FFF2-40B4-BE49-F238E27FC236}">
                <a16:creationId xmlns:a16="http://schemas.microsoft.com/office/drawing/2014/main" id="{4F999C17-647A-EE92-FB51-CA208E7A69FF}"/>
              </a:ext>
            </a:extLst>
          </p:cNvPr>
          <p:cNvPicPr>
            <a:picLocks noChangeAspect="1"/>
          </p:cNvPicPr>
          <p:nvPr/>
        </p:nvPicPr>
        <p:blipFill>
          <a:blip r:embed="rId3"/>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87E7EBB6-9E2E-45A4-CEBC-E30EF53AA1ED}"/>
              </a:ext>
            </a:extLst>
          </p:cNvPr>
          <p:cNvSpPr txBox="1">
            <a:spLocks/>
          </p:cNvSpPr>
          <p:nvPr/>
        </p:nvSpPr>
        <p:spPr>
          <a:xfrm>
            <a:off x="9479427" y="1462571"/>
            <a:ext cx="2384058" cy="890797"/>
          </a:xfrm>
          <a:prstGeom prst="rect">
            <a:avLst/>
          </a:prstGeom>
          <a:no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mbria" panose="02040503050406030204" pitchFamily="18" charset="0"/>
                <a:ea typeface="Cambria" panose="02040503050406030204" pitchFamily="18" charset="0"/>
                <a:cs typeface="+mj-cs"/>
              </a:rPr>
              <a:t>SUPER SUNDAY SERVICE</a:t>
            </a:r>
          </a:p>
        </p:txBody>
      </p:sp>
      <p:sp>
        <p:nvSpPr>
          <p:cNvPr id="6" name="Subtitle 2">
            <a:extLst>
              <a:ext uri="{FF2B5EF4-FFF2-40B4-BE49-F238E27FC236}">
                <a16:creationId xmlns:a16="http://schemas.microsoft.com/office/drawing/2014/main" id="{4E8EB5BC-FBE2-EE28-07F8-9A531615275B}"/>
              </a:ext>
            </a:extLst>
          </p:cNvPr>
          <p:cNvSpPr txBox="1">
            <a:spLocks/>
          </p:cNvSpPr>
          <p:nvPr/>
        </p:nvSpPr>
        <p:spPr>
          <a:xfrm>
            <a:off x="9922203" y="2176126"/>
            <a:ext cx="1920900" cy="37793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400" b="1" dirty="0">
                <a:solidFill>
                  <a:prstClr val="white"/>
                </a:solidFill>
                <a:latin typeface="Calibri" panose="020F0502020204030204"/>
              </a:rPr>
              <a:t>20</a:t>
            </a: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-09-2026</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35961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075:</a:t>
            </a:r>
            <a:r>
              <a:rPr lang="en-US" sz="7200" b="1" dirty="0">
                <a:solidFill>
                  <a:schemeClr val="bg1"/>
                </a:solidFill>
                <a:effectLst>
                  <a:outerShdw blurRad="38100" dist="38100" dir="2700000" algn="tl">
                    <a:srgbClr val="000000">
                      <a:alpha val="43137"/>
                    </a:srgbClr>
                  </a:outerShdw>
                </a:effectLst>
              </a:rPr>
              <a:t> THE CHURCH’S ONE FOUNDATION</a:t>
            </a:r>
          </a:p>
          <a:p>
            <a:pPr marL="0" indent="0" algn="ctr">
              <a:buNone/>
              <a:defRPr/>
            </a:pPr>
            <a:r>
              <a:rPr lang="en-US" sz="7200" b="1" dirty="0">
                <a:solidFill>
                  <a:schemeClr val="bg1"/>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2428505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CHURCH’S ONE FOUNDATION [GHS 075]</a:t>
            </a:r>
          </a:p>
        </p:txBody>
      </p:sp>
      <p:grpSp>
        <p:nvGrpSpPr>
          <p:cNvPr id="3" name="Group 2"/>
          <p:cNvGrpSpPr/>
          <p:nvPr/>
        </p:nvGrpSpPr>
        <p:grpSpPr>
          <a:xfrm>
            <a:off x="243372" y="1149813"/>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Church’s one foundation,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Is Jesus Christ her Lord: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She is His new creation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water and the word;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From </a:t>
              </a:r>
              <a:r>
                <a:rPr kumimoji="0" lang="en-GB" altLang="en-US" sz="44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heav’n</a:t>
              </a: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He came and sought her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To be His holy bride;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His own blood He bought her,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for her life He died.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6209585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CHURCH’S ONE FOUNDATION [GHS 075]</a:t>
            </a:r>
          </a:p>
        </p:txBody>
      </p:sp>
      <p:grpSp>
        <p:nvGrpSpPr>
          <p:cNvPr id="3" name="Group 2"/>
          <p:cNvGrpSpPr/>
          <p:nvPr/>
        </p:nvGrpSpPr>
        <p:grpSpPr>
          <a:xfrm>
            <a:off x="243372" y="1149813"/>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Elect from every nation,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one o’er all the earth,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 charter of salvation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One Lord, one faith, one birth,</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One holy name she blesses,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Partakes one holy food,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to one hope she presses,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every grace endued.</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3100387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CHURCH’S ONE FOUNDATION [GHS 075]</a:t>
            </a:r>
          </a:p>
        </p:txBody>
      </p:sp>
      <p:grpSp>
        <p:nvGrpSpPr>
          <p:cNvPr id="3" name="Group 2"/>
          <p:cNvGrpSpPr/>
          <p:nvPr/>
        </p:nvGrpSpPr>
        <p:grpSpPr>
          <a:xfrm>
            <a:off x="243372" y="1149813"/>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Though with a scornful wonder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Men see her sore oppressed,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schisms rent asunder,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By heresies distressed,</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saints their watch are keeping,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Their cry goes up, “how long?”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soon the night of weeping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Shall be the morn of song.</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3.</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6953295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CHURCH’S ONE FOUNDATION [GHS 075]</a:t>
            </a:r>
          </a:p>
        </p:txBody>
      </p:sp>
      <p:grpSp>
        <p:nvGrpSpPr>
          <p:cNvPr id="3" name="Group 2"/>
          <p:cNvGrpSpPr/>
          <p:nvPr/>
        </p:nvGrpSpPr>
        <p:grpSpPr>
          <a:xfrm>
            <a:off x="243372" y="1149813"/>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’Mid toil and tribulation,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tumult of her war,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She waits the consummation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Of peace for evermore.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Till with the vision glorious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Her longing eyes are blest,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the great Church victorious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Shall be the Church at rest.</a:t>
              </a: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7612561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3"/>
            <a:ext cx="12192000" cy="981075"/>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THE CHURCH’S ONE FOUNDATION [GHS 075]</a:t>
            </a:r>
          </a:p>
        </p:txBody>
      </p:sp>
      <p:grpSp>
        <p:nvGrpSpPr>
          <p:cNvPr id="3" name="Group 2"/>
          <p:cNvGrpSpPr/>
          <p:nvPr/>
        </p:nvGrpSpPr>
        <p:grpSpPr>
          <a:xfrm>
            <a:off x="243372" y="1149813"/>
            <a:ext cx="11948629" cy="5509200"/>
            <a:chOff x="257130" y="1719391"/>
            <a:chExt cx="10547818" cy="5509200"/>
          </a:xfrm>
        </p:grpSpPr>
        <p:sp>
          <p:nvSpPr>
            <p:cNvPr id="14339" name="TextBox 1"/>
            <p:cNvSpPr txBox="1">
              <a:spLocks noChangeArrowheads="1"/>
            </p:cNvSpPr>
            <p:nvPr/>
          </p:nvSpPr>
          <p:spPr bwMode="auto">
            <a:xfrm>
              <a:off x="907147" y="1719391"/>
              <a:ext cx="9897801" cy="550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Yet she on earth hath union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God the Three in One,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mystic sweet communion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With those whose rest is won.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happy ones and holy!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Lord, give us grace that we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Like them, the meek and lowly,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GB" altLang="en-US" sz="4400" b="1"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rPr>
                <a:t>On high may dwell with Thee.</a:t>
              </a:r>
              <a:endParaRPr kumimoji="0" lang="en-GB" altLang="en-US" sz="4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14341" name="TextBox 5"/>
            <p:cNvSpPr txBox="1">
              <a:spLocks noChangeArrowheads="1"/>
            </p:cNvSpPr>
            <p:nvPr/>
          </p:nvSpPr>
          <p:spPr bwMode="auto">
            <a:xfrm>
              <a:off x="257130" y="1719391"/>
              <a:ext cx="77876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5.</a:t>
              </a:r>
              <a:endParaRPr kumimoji="0" lang="en-US" altLang="en-US" sz="4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9794811" y="5850294"/>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6399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a:ln>
                  <a:noFill/>
                </a:ln>
                <a:effectLst/>
                <a:uLnTx/>
                <a:uFillTx/>
                <a:latin typeface="Cambria" panose="02040503050406030204" pitchFamily="18" charset="0"/>
                <a:ea typeface="+mj-ea"/>
                <a:cs typeface="+mj-cs"/>
              </a:rPr>
              <a:t>SEARCH THE SCRIPTURES</a:t>
            </a:r>
            <a:endParaRPr lang="en-GB" sz="7000"/>
          </a:p>
        </p:txBody>
      </p:sp>
      <p:sp>
        <p:nvSpPr>
          <p:cNvPr id="3" name="Subtitle 2"/>
          <p:cNvSpPr>
            <a:spLocks noGrp="1"/>
          </p:cNvSpPr>
          <p:nvPr>
            <p:ph type="subTitle" idx="1"/>
          </p:nvPr>
        </p:nvSpPr>
        <p:spPr>
          <a:xfrm>
            <a:off x="1524000" y="4617728"/>
            <a:ext cx="9144000" cy="944339"/>
          </a:xfrm>
        </p:spPr>
        <p:txBody>
          <a:bodyPr>
            <a:normAutofit/>
          </a:bodyPr>
          <a:lstStyle/>
          <a:p>
            <a:r>
              <a:rPr lang="en-US" b="1" dirty="0"/>
              <a:t>20-09-2026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REVIEW OF THE ASSIGNMENT FROM LAST STUDY</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044603" y="448056"/>
            <a:ext cx="7688475" cy="5961890"/>
          </a:xfrm>
        </p:spPr>
        <p:txBody>
          <a:bodyPr anchor="ctr">
            <a:noAutofit/>
          </a:bodyPr>
          <a:lstStyle/>
          <a:p>
            <a:pPr marL="0" indent="0" algn="ctr">
              <a:buNone/>
            </a:pPr>
            <a:r>
              <a:rPr lang="en-GB" b="1" dirty="0">
                <a:solidFill>
                  <a:schemeClr val="tx1">
                    <a:lumMod val="65000"/>
                    <a:lumOff val="35000"/>
                  </a:schemeClr>
                </a:solidFill>
              </a:rPr>
              <a:t>A Christian family observes a long-standing cultural tradition that conflicts with a clear biblical command. Family members insist that refusing the practice would dishonour their parents and community.</a:t>
            </a:r>
          </a:p>
          <a:p>
            <a:pPr marL="0" indent="0" algn="ctr">
              <a:buNone/>
            </a:pPr>
            <a:r>
              <a:rPr lang="en-GB" b="1" dirty="0">
                <a:solidFill>
                  <a:schemeClr val="tx1">
                    <a:lumMod val="65000"/>
                    <a:lumOff val="35000"/>
                  </a:schemeClr>
                </a:solidFill>
              </a:rPr>
              <a:t>How should the believer respond to this with truth, humility and love? Explain how to distinguish between an acceptable cultural custom and an unscriptural tradition.</a:t>
            </a:r>
          </a:p>
          <a:p>
            <a:pPr marL="0" indent="0" algn="ctr">
              <a:buNone/>
            </a:pPr>
            <a:r>
              <a:rPr lang="en-GB" b="1" dirty="0">
                <a:solidFill>
                  <a:schemeClr val="tx1">
                    <a:lumMod val="65000"/>
                    <a:lumOff val="35000"/>
                  </a:schemeClr>
                </a:solidFill>
              </a:rPr>
              <a:t>Be ready to share your answer with Bible references.</a:t>
            </a:r>
          </a:p>
          <a:p>
            <a:pPr marL="0" indent="0" algn="ctr">
              <a:buNone/>
            </a:pPr>
            <a:endParaRPr lang="en-US" b="1" dirty="0"/>
          </a:p>
          <a:p>
            <a:pPr marL="0" indent="0" algn="ctr">
              <a:lnSpc>
                <a:spcPct val="110000"/>
              </a:lnSpc>
              <a:buNone/>
            </a:pPr>
            <a:r>
              <a:rPr lang="en-US" b="1" dirty="0">
                <a:latin typeface="Calibri" panose="020F0502020204030204" pitchFamily="34" charset="0"/>
              </a:rPr>
              <a:t>Volunteer please!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rPr>
              <a:t>Christ exalts God’s commandments over traditions</a:t>
            </a:r>
          </a:p>
        </p:txBody>
      </p:sp>
    </p:spTree>
    <p:extLst>
      <p:ext uri="{BB962C8B-B14F-4D97-AF65-F5344CB8AC3E}">
        <p14:creationId xmlns:p14="http://schemas.microsoft.com/office/powerpoint/2010/main" val="4028661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698049" y="742951"/>
            <a:ext cx="3609975" cy="4962524"/>
          </a:xfrm>
        </p:spPr>
        <p:txBody>
          <a:bodyPr vert="horz" lIns="91440" tIns="45720" rIns="91440" bIns="45720" rtlCol="0" anchor="ctr">
            <a:normAutofit/>
          </a:bodyPr>
          <a:lstStyle/>
          <a:p>
            <a:pPr algn="ctr"/>
            <a:br>
              <a:rPr lang="en-US" altLang="en-US" sz="4800" b="1" i="0" u="sng" strike="noStrike" kern="1200" cap="none" spc="0" normalizeH="0" baseline="0" noProof="0" dirty="0">
                <a:ln>
                  <a:noFill/>
                </a:ln>
                <a:effectLst/>
                <a:uLnTx/>
                <a:uFillTx/>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a:t>
            </a:r>
            <a:r>
              <a:rPr lang="en-US" altLang="en-US" sz="4800" b="1" u="sng" dirty="0">
                <a:solidFill>
                  <a:srgbClr val="FFFFFF"/>
                </a:solidFill>
              </a:rPr>
              <a:t>37</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a:t>
            </a:r>
            <a:r>
              <a:rPr lang="en-US" altLang="en-US" sz="4800" b="1" dirty="0">
                <a:solidFill>
                  <a:srgbClr val="FFFFFF"/>
                </a:solidFill>
              </a:rPr>
              <a:t> </a:t>
            </a:r>
            <a:br>
              <a:rPr lang="en-US" altLang="en-US" sz="4800" b="1" dirty="0"/>
            </a:br>
            <a:r>
              <a:rPr lang="en-US" altLang="en-US" sz="4800" b="1">
                <a:solidFill>
                  <a:srgbClr val="FFFFFF"/>
                </a:solidFill>
              </a:rPr>
              <a:t>Peter</a:t>
            </a:r>
            <a:r>
              <a:rPr lang="en-US" altLang="en-US" sz="4800" b="1" dirty="0">
                <a:solidFill>
                  <a:srgbClr val="FFFFFF"/>
                </a:solidFill>
              </a:rPr>
              <a:t> Confesses Christ </a:t>
            </a:r>
            <a:endParaRPr lang="en-US" sz="48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a:ea typeface="+mn-ea"/>
              <a:cs typeface="+mn-cs"/>
            </a:endParaRPr>
          </a:p>
        </p:txBody>
      </p:sp>
      <p:sp>
        <p:nvSpPr>
          <p:cNvPr id="8" name="Freeform: Shape 7"/>
          <p:cNvSpPr/>
          <p:nvPr/>
        </p:nvSpPr>
        <p:spPr>
          <a:xfrm>
            <a:off x="5030356" y="1578635"/>
            <a:ext cx="7074557" cy="2901926"/>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Calibri"/>
                <a:cs typeface="Calibri"/>
              </a:rPr>
              <a:t> Simon Peter answered and said, Thou art the Christ, the Son of the living God.</a:t>
            </a: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16:16).</a:t>
            </a:r>
            <a:endParaRPr kumimoji="0" lang="en-GB" sz="2400" b="1" i="0"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endParaRPr>
          </a:p>
        </p:txBody>
      </p:sp>
      <p:sp>
        <p:nvSpPr>
          <p:cNvPr id="6" name="Freeform: Shape 5">
            <a:extLst>
              <a:ext uri="{FF2B5EF4-FFF2-40B4-BE49-F238E27FC236}">
                <a16:creationId xmlns:a16="http://schemas.microsoft.com/office/drawing/2014/main" id="{FC49A15B-7E2C-16DA-DAFC-A7441CF7137E}"/>
              </a:ext>
            </a:extLst>
          </p:cNvPr>
          <p:cNvSpPr>
            <a:spLocks noGrp="1"/>
          </p:cNvSpPr>
          <p:nvPr/>
        </p:nvSpPr>
        <p:spPr>
          <a:xfrm>
            <a:off x="5468388" y="5107262"/>
            <a:ext cx="6386727" cy="846498"/>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sz="2800" b="1" i="0" u="none" strike="noStrike" kern="1200" cap="none" spc="0" normalizeH="0" baseline="0" noProof="0" dirty="0">
                <a:ln>
                  <a:noFill/>
                </a:ln>
                <a:solidFill>
                  <a:prstClr val="white"/>
                </a:solidFill>
                <a:effectLst/>
                <a:uLnTx/>
                <a:uFillTx/>
                <a:latin typeface="Calibri"/>
                <a:ea typeface="+mn-ea"/>
                <a:cs typeface="+mn-cs"/>
              </a:rPr>
              <a:t>TEXT: </a:t>
            </a:r>
            <a:r>
              <a:rPr kumimoji="0" sz="2800" b="1" i="1" u="none" strike="noStrike" kern="1200" cap="none" spc="0" normalizeH="0" baseline="0" noProof="0" dirty="0">
                <a:ln>
                  <a:noFill/>
                </a:ln>
                <a:solidFill>
                  <a:prstClr val="white"/>
                </a:solidFill>
                <a:effectLst/>
                <a:uLnTx/>
                <a:uFillTx/>
                <a:latin typeface="Calibri"/>
                <a:ea typeface="+mn-ea"/>
                <a:cs typeface="+mn-cs"/>
              </a:rPr>
              <a:t>Matthew 16:1–28; Mark 8:27–30; Luke 9:18–27; 18:31–34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AE3554D3-1954-BC8C-38C3-93FDAF7260FF}"/>
              </a:ext>
            </a:extLst>
          </p:cNvPr>
          <p:cNvSpPr/>
          <p:nvPr/>
        </p:nvSpPr>
        <p:spPr>
          <a:xfrm>
            <a:off x="4114394" y="453488"/>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INTRODUCTION</a:t>
            </a:r>
            <a:endParaRPr lang="en-GB" sz="280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Content Placeholder 2"/>
          <p:cNvSpPr>
            <a:spLocks noGrp="1"/>
          </p:cNvSpPr>
          <p:nvPr>
            <p:ph idx="1"/>
          </p:nvPr>
        </p:nvSpPr>
        <p:spPr>
          <a:xfrm>
            <a:off x="4191608" y="413050"/>
            <a:ext cx="7534048" cy="4963172"/>
          </a:xfrm>
        </p:spPr>
        <p:txBody>
          <a:bodyPr anchor="ctr">
            <a:noAutofit/>
          </a:bodyPr>
          <a:lstStyle/>
          <a:p>
            <a:pPr marL="0" indent="0" algn="just">
              <a:lnSpc>
                <a:spcPct val="100000"/>
              </a:lnSpc>
              <a:buNone/>
            </a:pPr>
            <a:r>
              <a:rPr lang="en-US" dirty="0"/>
              <a:t>Peter’s confession that Jesus is “</a:t>
            </a:r>
            <a:r>
              <a:rPr lang="en-US" i="1" dirty="0"/>
              <a:t>the Christ, the Son of the living God</a:t>
            </a:r>
            <a:r>
              <a:rPr lang="en-US" dirty="0"/>
              <a:t>” is central to the Gospel. Others regarded Jesus as a prophet, but Peter declared the truth the Father had revealed to him. Believing in and confessing Christ are necessary for salvation.</a:t>
            </a:r>
          </a:p>
          <a:p>
            <a:pPr marL="0" indent="0" algn="just">
              <a:lnSpc>
                <a:spcPct val="100000"/>
              </a:lnSpc>
              <a:buNone/>
            </a:pPr>
            <a:r>
              <a:rPr lang="en-US" dirty="0"/>
              <a:t>Peter later resisted Christ’s coming suffering and death. This reminds us that knowing Christ must lead to submission to God’s will and faithful obedience, even through suffering.</a:t>
            </a:r>
            <a:endParaRPr lang="en-US" sz="2700" dirty="0">
              <a:latin typeface="Calibri (Body)"/>
              <a:ea typeface="Calibri (Body)"/>
              <a:cs typeface="Calibri (Body)"/>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9" name="Rectangle 8">
            <a:extLst>
              <a:ext uri="{FF2B5EF4-FFF2-40B4-BE49-F238E27FC236}">
                <a16:creationId xmlns:a16="http://schemas.microsoft.com/office/drawing/2014/main" id="{82779D75-0EA9-3DA1-2DAB-C21578C609DA}"/>
              </a:ext>
            </a:extLst>
          </p:cNvPr>
          <p:cNvSpPr>
            <a:spLocks noGrp="1"/>
          </p:cNvSpPr>
          <p:nvPr/>
        </p:nvSpPr>
        <p:spPr>
          <a:xfrm>
            <a:off x="466342" y="4460416"/>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800" b="1" i="1" u="none" strike="noStrike" kern="1200" cap="none" spc="0" normalizeH="0" baseline="0" noProof="0" dirty="0">
                <a:ln>
                  <a:noFill/>
                </a:ln>
                <a:solidFill>
                  <a:srgbClr val="FFFFFF"/>
                </a:solidFill>
                <a:effectLst/>
                <a:uLnTx/>
                <a:uFillTx/>
                <a:latin typeface="Cambria"/>
                <a:ea typeface="Cambria"/>
                <a:cs typeface="Cambria"/>
              </a:rPr>
              <a:t>Peter Confesses Christ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7A51DBC5-2219-47B8-8429-C6C134EAE6CC}"/>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D05D1703-B6C4-4674-9F95-1FA033D4B50A}"/>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3E00AB45-53A5-4D65-919E-C5C995743273}"/>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Content Placeholder 2">
            <a:extLst>
              <a:ext uri="{FF2B5EF4-FFF2-40B4-BE49-F238E27FC236}">
                <a16:creationId xmlns:a16="http://schemas.microsoft.com/office/drawing/2014/main" id="{526AB93A-83D0-49ED-B9E5-F2F7AC86CD0B}"/>
              </a:ext>
            </a:extLst>
          </p:cNvPr>
          <p:cNvSpPr>
            <a:spLocks noGrp="1"/>
          </p:cNvSpPr>
          <p:nvPr>
            <p:ph idx="1"/>
          </p:nvPr>
        </p:nvSpPr>
        <p:spPr>
          <a:xfrm>
            <a:off x="4144148" y="575055"/>
            <a:ext cx="7508768" cy="5535459"/>
          </a:xfrm>
        </p:spPr>
        <p:txBody>
          <a:bodyPr anchor="ctr">
            <a:noAutofit/>
          </a:bodyPr>
          <a:lstStyle/>
          <a:p>
            <a:pPr marL="514350" indent="-514350" algn="just">
              <a:spcBef>
                <a:spcPct val="0"/>
              </a:spcBef>
              <a:spcAft>
                <a:spcPts val="600"/>
              </a:spcAft>
              <a:buFont typeface="+mj-lt"/>
              <a:buAutoNum type="arabicPeriod"/>
            </a:pPr>
            <a:r>
              <a:rPr lang="en-US" dirty="0"/>
              <a:t>Like leaven (yeast), hypocrisy and false doctrine spread and corrupt our faith. </a:t>
            </a:r>
          </a:p>
          <a:p>
            <a:pPr marL="514350" indent="-514350" algn="just">
              <a:spcBef>
                <a:spcPct val="0"/>
              </a:spcBef>
              <a:spcAft>
                <a:spcPts val="600"/>
              </a:spcAft>
              <a:buFont typeface="+mj-lt"/>
              <a:buAutoNum type="arabicPeriod"/>
            </a:pPr>
            <a:r>
              <a:rPr lang="en-US" dirty="0"/>
              <a:t>Salvation requires believing in and confessing Jesus Christ, the Son of God.</a:t>
            </a:r>
          </a:p>
          <a:p>
            <a:pPr marL="514350" indent="-514350" algn="just">
              <a:spcBef>
                <a:spcPct val="0"/>
              </a:spcBef>
              <a:spcAft>
                <a:spcPts val="600"/>
              </a:spcAft>
              <a:buFont typeface="+mj-lt"/>
              <a:buAutoNum type="arabicPeriod"/>
            </a:pPr>
            <a:r>
              <a:rPr lang="en-US" dirty="0"/>
              <a:t>Christ builds His Church; the gates of hell shall not prevail against it. Believers exercise spiritual authority under Him.</a:t>
            </a:r>
          </a:p>
          <a:p>
            <a:pPr marL="514350" indent="-514350" algn="just">
              <a:spcBef>
                <a:spcPct val="0"/>
              </a:spcBef>
              <a:spcAft>
                <a:spcPts val="600"/>
              </a:spcAft>
              <a:buFont typeface="+mj-lt"/>
              <a:buAutoNum type="arabicPeriod"/>
            </a:pPr>
            <a:r>
              <a:rPr lang="en-US" dirty="0"/>
              <a:t>Christ died and rose again to save sinners; Satan’s opposition through Peter reminds us to test all advice by God’s word.</a:t>
            </a:r>
          </a:p>
          <a:p>
            <a:pPr marL="514350" indent="-514350" algn="just">
              <a:spcBef>
                <a:spcPct val="0"/>
              </a:spcBef>
              <a:spcAft>
                <a:spcPts val="600"/>
              </a:spcAft>
              <a:buFont typeface="+mj-lt"/>
              <a:buAutoNum type="arabicPeriod"/>
            </a:pPr>
            <a:r>
              <a:rPr lang="en-US" dirty="0"/>
              <a:t>True disciples deny themselves, take up their cross and follow Christ, ready for His return.</a:t>
            </a:r>
            <a:endParaRPr dirty="0"/>
          </a:p>
        </p:txBody>
      </p:sp>
      <p:pic>
        <p:nvPicPr>
          <p:cNvPr id="26" name="Picture 3"/>
          <p:cNvPicPr>
            <a:picLocks noChangeAspect="1"/>
          </p:cNvPicPr>
          <p:nvPr/>
        </p:nvPicPr>
        <p:blipFill>
          <a:blip r:embed="rId3"/>
          <a:stretch>
            <a:fillRect/>
          </a:stretch>
        </p:blipFill>
        <p:spPr>
          <a:xfrm>
            <a:off x="11113833" y="5870148"/>
            <a:ext cx="1078167" cy="987852"/>
          </a:xfrm>
          <a:prstGeom prst="rect">
            <a:avLst/>
          </a:prstGeom>
        </p:spPr>
      </p:pic>
      <p:sp>
        <p:nvSpPr>
          <p:cNvPr id="5" name="Title 1">
            <a:extLst>
              <a:ext uri="{FF2B5EF4-FFF2-40B4-BE49-F238E27FC236}">
                <a16:creationId xmlns:a16="http://schemas.microsoft.com/office/drawing/2014/main" id="{5A297937-A2CB-427D-9ABA-C5B813FEF83F}"/>
              </a:ext>
            </a:extLst>
          </p:cNvPr>
          <p:cNvSpPr>
            <a:spLocks noGrp="1"/>
          </p:cNvSpPr>
          <p:nvPr/>
        </p:nvSpPr>
        <p:spPr>
          <a:xfrm>
            <a:off x="466344" y="458921"/>
            <a:ext cx="3414368" cy="3801257"/>
          </a:xfrm>
          <a:prstGeom prst="rect">
            <a:avLst/>
          </a:prstGeom>
        </p:spPr>
        <p:txBody>
          <a:bodyPr vert="horz" lIns="91440" tIns="45720" rIns="91440" bIns="45720" anchor="ctr">
            <a:normAutofit/>
          </a:bodyPr>
          <a:lstStyle>
            <a:lvl1pPr algn="l" defTabSz="914400">
              <a:lnSpc>
                <a:spcPct val="90000"/>
              </a:lnSpc>
              <a:spcBef>
                <a:spcPct val="0"/>
              </a:spcBef>
              <a:buNone/>
              <a:defRPr sz="4400" kern="1200">
                <a:solidFill>
                  <a:schemeClr val="tx1"/>
                </a:solidFill>
                <a:latin typeface="+mj-lt"/>
                <a:ea typeface="+mj-lt"/>
                <a:cs typeface="+mj-lt"/>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Cambria"/>
                <a:ea typeface="Cambria"/>
                <a:cs typeface="Cambria"/>
              </a:rPr>
              <a:t>KEY LESSONS IN THE STUDY OF TODAY</a:t>
            </a:r>
          </a:p>
        </p:txBody>
      </p:sp>
      <p:sp>
        <p:nvSpPr>
          <p:cNvPr id="2" name="Title 1">
            <a:extLst>
              <a:ext uri="{FF2B5EF4-FFF2-40B4-BE49-F238E27FC236}">
                <a16:creationId xmlns:a16="http://schemas.microsoft.com/office/drawing/2014/main" id="{215BFACB-E3F0-42D7-B5AD-969229E508ED}"/>
              </a:ext>
            </a:extLst>
          </p:cNvPr>
          <p:cNvSpPr>
            <a:spLocks noGrp="1"/>
          </p:cNvSpPr>
          <p:nvPr>
            <p:ph type="title"/>
          </p:nvPr>
        </p:nvSpPr>
        <p:spPr>
          <a:xfrm>
            <a:off x="466344" y="4485736"/>
            <a:ext cx="3414368" cy="1818229"/>
          </a:xfrm>
        </p:spPr>
        <p:txBody>
          <a:bodyPr vert="horz" lIns="91440" tIns="45720" rIns="91440" bIns="45720" anchor="ctr">
            <a:normAutofit/>
          </a:bodyPr>
          <a:lstStyle/>
          <a:p>
            <a:pPr marL="0" marR="0" lvl="0" indent="0" algn="ctr" defTabSz="914400">
              <a:lnSpc>
                <a:spcPct val="90000"/>
              </a:lnSpc>
              <a:spcBef>
                <a:spcPct val="0"/>
              </a:spcBef>
              <a:spcAft>
                <a:spcPts val="0"/>
              </a:spcAft>
              <a:buClrTx/>
              <a:buSzTx/>
              <a:buFontTx/>
              <a:buNone/>
            </a:pPr>
            <a:r>
              <a:rPr sz="2800" b="1" i="1">
                <a:solidFill>
                  <a:srgbClr val="FFFFFF"/>
                </a:solidFill>
                <a:latin typeface="Cambria"/>
                <a:ea typeface="Cambria"/>
                <a:cs typeface="Cambria"/>
              </a:rPr>
              <a:t>Peter Confesses Christ</a:t>
            </a:r>
            <a:endParaRPr sz="2800" b="1" i="1" u="none" kern="1200" cap="none" spc="0" baseline="0">
              <a:ln>
                <a:noFill/>
              </a:ln>
              <a:solidFill>
                <a:srgbClr val="FFFFFF"/>
              </a:solidFill>
              <a:latin typeface="Cambria"/>
              <a:ea typeface="Cambria"/>
              <a:cs typeface="Cambria"/>
            </a:endParaRPr>
          </a:p>
        </p:txBody>
      </p:sp>
    </p:spTree>
    <p:extLst>
      <p:ext uri="{BB962C8B-B14F-4D97-AF65-F5344CB8AC3E}">
        <p14:creationId xmlns:p14="http://schemas.microsoft.com/office/powerpoint/2010/main" val="872178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a:t>
            </a:r>
            <a:r>
              <a:rPr lang="en-GB" altLang="en-US" sz="4000" b="1">
                <a:solidFill>
                  <a:srgbClr val="FFFFFF"/>
                </a:solidFill>
                <a:latin typeface="Cambria" panose="02040503050406030204" pitchFamily="18" charset="0"/>
              </a:rPr>
              <a:t>1</a:t>
            </a:r>
            <a:endParaRPr lang="en-GB" sz="400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a:ln>
                  <a:noFill/>
                </a:ln>
                <a:solidFill>
                  <a:srgbClr val="FFFFFF"/>
                </a:solidFill>
                <a:effectLst/>
                <a:uLnTx/>
                <a:uFillTx/>
                <a:latin typeface="Cambria" panose="02040503050406030204" pitchFamily="18" charset="0"/>
                <a:ea typeface="+mj-ea"/>
                <a:cs typeface="+mj-cs"/>
              </a:rPr>
              <a:t>QUESTION 2</a:t>
            </a:r>
            <a:endParaRPr lang="en-GB" sz="400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983311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3</a:t>
            </a:r>
            <a:endParaRPr sz="4000">
              <a:solidFill>
                <a:srgbClr val="FFFFFF"/>
              </a:solidFill>
            </a:endParaRPr>
          </a:p>
        </p:txBody>
      </p:sp>
      <p:pic>
        <p:nvPicPr>
          <p:cNvPr id="49" name="Picture 3"/>
          <p:cNvPicPr>
            <a:picLocks noChangeAspect="1"/>
          </p:cNvPicPr>
          <p:nvPr/>
        </p:nvPicPr>
        <p:blipFill>
          <a:blip r:embed="rId3"/>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0A74088B-F2F7-4EA6-BE65-A648C291B45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F62919A2-DA0D-423F-8E04-9C1815A1DB32}"/>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1AA3CFB0-48BD-4E74-AC08-2E95CD654CD6}"/>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dirty="0">
                <a:ln>
                  <a:noFill/>
                </a:ln>
                <a:solidFill>
                  <a:prstClr val="black"/>
                </a:solidFill>
                <a:effectLst/>
                <a:uLnTx/>
                <a:uFillTx/>
                <a:latin typeface="Calibri"/>
                <a:ea typeface="+mn-ea"/>
                <a:cs typeface="+mn-cs"/>
              </a:rPr>
              <a:t>What did Jesus mean by “Upon this rock I will build my church”?</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1" i="1" u="none" strike="noStrike" kern="1200" cap="none" spc="0" normalizeH="0" baseline="0" noProof="0" dirty="0">
                <a:ln>
                  <a:noFill/>
                </a:ln>
                <a:solidFill>
                  <a:prstClr val="black"/>
                </a:solidFill>
                <a:effectLst/>
                <a:uLnTx/>
                <a:uFillTx/>
                <a:latin typeface="Calibri"/>
                <a:ea typeface="+mn-ea"/>
                <a:cs typeface="+mn-cs"/>
              </a:rPr>
              <a:t>Matthew 16:18; Ephesians 2:19,20</a:t>
            </a:r>
            <a:endParaRPr kumimoji="0" sz="3200" b="1" i="1" u="none" strike="noStrike" kern="1200" cap="none" spc="0" normalizeH="0" baseline="0" noProof="0" dirty="0">
              <a:ln>
                <a:noFill/>
              </a:ln>
              <a:solidFill>
                <a:prstClr val="black">
                  <a:lumOff val="0"/>
                </a:prstClr>
              </a:solidFill>
              <a:effectLst/>
              <a:uLnTx/>
              <a:uFillTx/>
              <a:latin typeface="Calibri"/>
              <a:ea typeface="Calibri"/>
              <a:cs typeface="Calibri"/>
            </a:endParaRPr>
          </a:p>
        </p:txBody>
      </p:sp>
    </p:spTree>
    <p:extLst>
      <p:ext uri="{BB962C8B-B14F-4D97-AF65-F5344CB8AC3E}">
        <p14:creationId xmlns:p14="http://schemas.microsoft.com/office/powerpoint/2010/main" val="3021970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4</a:t>
            </a:r>
            <a:endParaRPr sz="4000">
              <a:solidFill>
                <a:srgbClr val="FFFFFF"/>
              </a:solidFill>
            </a:endParaRPr>
          </a:p>
        </p:txBody>
      </p:sp>
      <p:pic>
        <p:nvPicPr>
          <p:cNvPr id="49" name="Picture 3"/>
          <p:cNvPicPr>
            <a:picLocks noChangeAspect="1"/>
          </p:cNvPicPr>
          <p:nvPr/>
        </p:nvPicPr>
        <p:blipFill>
          <a:blip r:embed="rId3"/>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DA060418-B14B-499C-BE26-C12B15F73293}"/>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9699D121-3580-4134-80B0-AD08A791F90C}"/>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DEC2F6BF-D90A-4871-B0A8-5BEDDE33139C}"/>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a:ln>
                  <a:noFill/>
                </a:ln>
                <a:solidFill>
                  <a:prstClr val="black"/>
                </a:solidFill>
                <a:effectLst/>
                <a:uLnTx/>
                <a:uFillTx/>
                <a:latin typeface="Calibri"/>
                <a:ea typeface="+mn-ea"/>
                <a:cs typeface="+mn-cs"/>
              </a:rPr>
              <a:t>What was the aim of Satan in using Peter to rebuke Jesus?</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1" i="1" u="none" strike="noStrike" kern="1200" cap="none" spc="0" normalizeH="0" baseline="0" noProof="0">
                <a:ln>
                  <a:noFill/>
                </a:ln>
                <a:solidFill>
                  <a:prstClr val="black"/>
                </a:solidFill>
                <a:effectLst/>
                <a:uLnTx/>
                <a:uFillTx/>
                <a:latin typeface="Calibri"/>
                <a:ea typeface="+mn-ea"/>
                <a:cs typeface="+mn-cs"/>
              </a:rPr>
              <a:t>Matthew 16:21–23</a:t>
            </a:r>
            <a:endParaRPr kumimoji="0" sz="3200" b="1" i="1" u="none" strike="noStrike" kern="1200" cap="none" spc="0" normalizeH="0" baseline="0" noProof="0">
              <a:ln>
                <a:noFill/>
              </a:ln>
              <a:solidFill>
                <a:prstClr val="black">
                  <a:lumOff val="0"/>
                </a:prstClr>
              </a:solidFill>
              <a:effectLst/>
              <a:uLnTx/>
              <a:uFillTx/>
              <a:latin typeface="Calibri"/>
              <a:ea typeface="Calibri"/>
              <a:cs typeface="Calibri"/>
            </a:endParaRPr>
          </a:p>
        </p:txBody>
      </p:sp>
    </p:spTree>
    <p:extLst>
      <p:ext uri="{BB962C8B-B14F-4D97-AF65-F5344CB8AC3E}">
        <p14:creationId xmlns:p14="http://schemas.microsoft.com/office/powerpoint/2010/main" val="2468870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p:cNvSpPr>
          <p:nvPr/>
        </p:nvSpPr>
        <p:spPr>
          <a:xfrm>
            <a:off x="0" y="0"/>
            <a:ext cx="12192000" cy="6858000"/>
          </a:xfrm>
          <a:prstGeom prst="rect">
            <a:avLst/>
          </a:prstGeom>
          <a:ln w="12700" cmpd="sng">
            <a:noFill/>
            <a:prstDash val="soli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Rectangle 11">
            <a:extLst>
              <a:ext uri="{FF2B5EF4-FFF2-40B4-BE49-F238E27FC236}">
                <a16:creationId xmlns:a16="http://schemas.microsoft.com/office/drawing/2014/main" id="{A35F4C7A-4010-4EE2-94E5-FF15B68344DB}"/>
              </a:ext>
            </a:extLst>
          </p:cNvPr>
          <p:cNvSpPr>
            <a:spLocks noGrp="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Rectangle 13">
            <a:extLst>
              <a:ext uri="{FF2B5EF4-FFF2-40B4-BE49-F238E27FC236}">
                <a16:creationId xmlns:a16="http://schemas.microsoft.com/office/drawing/2014/main" id="{EF4778B5-557B-8D9D-9669-035F0D748255}"/>
              </a:ext>
            </a:extLst>
          </p:cNvPr>
          <p:cNvSpPr>
            <a:spLocks noGrp="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Rectangle 15">
            <a:extLst>
              <a:ext uri="{FF2B5EF4-FFF2-40B4-BE49-F238E27FC236}">
                <a16:creationId xmlns:a16="http://schemas.microsoft.com/office/drawing/2014/main" id="{146116EE-8A15-5207-6E36-36872F671225}"/>
              </a:ext>
            </a:extLst>
          </p:cNvPr>
          <p:cNvSpPr>
            <a:spLocks noGrp="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buNone/>
            </a:pPr>
            <a:r>
              <a:rPr sz="4000" b="1" i="0" u="none" cap="none" spc="0">
                <a:ln>
                  <a:noFill/>
                </a:ln>
                <a:solidFill>
                  <a:srgbClr val="FFFFFF"/>
                </a:solidFill>
                <a:latin typeface="Cambria"/>
                <a:ea typeface="Cambria"/>
                <a:cs typeface="Cambria"/>
              </a:rPr>
              <a:t>QUESTION 5</a:t>
            </a:r>
            <a:endParaRPr sz="4000">
              <a:solidFill>
                <a:srgbClr val="FFFFFF"/>
              </a:solidFill>
            </a:endParaRPr>
          </a:p>
        </p:txBody>
      </p:sp>
      <p:pic>
        <p:nvPicPr>
          <p:cNvPr id="49" name="Picture 3"/>
          <p:cNvPicPr>
            <a:picLocks noChangeAspect="1"/>
          </p:cNvPicPr>
          <p:nvPr/>
        </p:nvPicPr>
        <p:blipFill>
          <a:blip r:embed="rId3"/>
          <a:stretch>
            <a:fillRect/>
          </a:stretch>
        </p:blipFill>
        <p:spPr>
          <a:xfrm>
            <a:off x="11113833" y="5870148"/>
            <a:ext cx="1078167" cy="987852"/>
          </a:xfrm>
          <a:prstGeom prst="rect">
            <a:avLst/>
          </a:prstGeom>
        </p:spPr>
      </p:pic>
      <p:sp>
        <p:nvSpPr>
          <p:cNvPr id="40" name="Inherited question panel 1">
            <a:extLst>
              <a:ext uri="{FF2B5EF4-FFF2-40B4-BE49-F238E27FC236}">
                <a16:creationId xmlns:a16="http://schemas.microsoft.com/office/drawing/2014/main" id="{B0985AE5-D02E-43FF-A6D8-BA4D67C7FDEF}"/>
              </a:ext>
            </a:extLst>
          </p:cNvPr>
          <p:cNvSpPr>
            <a:spLocks noGrp="1"/>
          </p:cNvSpPr>
          <p:nvPr/>
        </p:nvSpPr>
        <p:spPr>
          <a:xfrm>
            <a:off x="1612405" y="2617366"/>
            <a:ext cx="8463413" cy="3185299"/>
          </a:xfrm>
          <a:prstGeom prst="roundRect">
            <a:avLst>
              <a:gd name="adj" fmla="val 10000"/>
            </a:avLst>
          </a:prstGeom>
          <a:solidFill>
            <a:schemeClr val="dk2">
              <a:lumOff val="0"/>
            </a:schemeClr>
          </a:solidFill>
          <a:ln w="12700" cmpd="sng">
            <a:solidFill>
              <a:schemeClr val="lt2">
                <a:lumOff val="0"/>
              </a:schemeClr>
            </a:solidFill>
            <a:prstDash val="solid"/>
          </a:ln>
        </p:spPr>
        <p:style>
          <a:lnRef idx="2">
            <a:scrgbClr r="0" g="0" b="0"/>
          </a:lnRef>
          <a:fillRef idx="1">
            <a:scrgbClr r="0" g="0" b="0"/>
          </a:fillRef>
          <a:effectRef idx="0">
            <a:scrgbClr r="0" g="0" b="0"/>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Inherited question panel 2">
            <a:extLst>
              <a:ext uri="{FF2B5EF4-FFF2-40B4-BE49-F238E27FC236}">
                <a16:creationId xmlns:a16="http://schemas.microsoft.com/office/drawing/2014/main" id="{B8CC7E46-3C36-4E37-8E16-B35055A9C707}"/>
              </a:ext>
            </a:extLst>
          </p:cNvPr>
          <p:cNvSpPr>
            <a:spLocks noGrp="1"/>
          </p:cNvSpPr>
          <p:nvPr/>
        </p:nvSpPr>
        <p:spPr>
          <a:xfrm>
            <a:off x="2140121" y="3118696"/>
            <a:ext cx="8463413" cy="3185299"/>
          </a:xfrm>
          <a:prstGeom prst="roundRect">
            <a:avLst>
              <a:gd name="adj" fmla="val 10000"/>
            </a:avLst>
          </a:prstGeom>
          <a:solidFill>
            <a:schemeClr val="lt2">
              <a:lumOff val="0"/>
              <a:alpha val="90000"/>
            </a:schemeClr>
          </a:solidFill>
          <a:ln w="12700" cmpd="sng">
            <a:solidFill>
              <a:schemeClr val="dk2">
                <a:lumOff val="0"/>
              </a:schemeClr>
            </a:solidFill>
            <a:prstDash val="solid"/>
          </a:ln>
        </p:spPr>
        <p:style>
          <a:lnRef idx="2">
            <a:scrgbClr r="0" g="0" b="0"/>
          </a:lnRef>
          <a:fillRef idx="1">
            <a:scrgbClr r="0" g="0" b="0"/>
          </a:fillRef>
          <a:effectRef idx="0">
            <a:scrgbClr r="0" g="0" b="0"/>
          </a:effectRef>
          <a:fontRef idx="minor"/>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42" name="Inherited question text">
            <a:extLst>
              <a:ext uri="{FF2B5EF4-FFF2-40B4-BE49-F238E27FC236}">
                <a16:creationId xmlns:a16="http://schemas.microsoft.com/office/drawing/2014/main" id="{D5FE9D32-5180-4982-9229-93DB30FEFE68}"/>
              </a:ext>
            </a:extLst>
          </p:cNvPr>
          <p:cNvSpPr>
            <a:spLocks noGrp="1"/>
          </p:cNvSpPr>
          <p:nvPr/>
        </p:nvSpPr>
        <p:spPr>
          <a:xfrm>
            <a:off x="2233415" y="3211990"/>
            <a:ext cx="8276825" cy="2998711"/>
          </a:xfrm>
        </p:spPr>
        <p:style>
          <a:lnRef idx="0">
            <a:scrgbClr r="0" g="0" b="0"/>
          </a:lnRef>
          <a:fillRef idx="0">
            <a:scrgbClr r="0" g="0" b="0"/>
          </a:fillRef>
          <a:effectRef idx="0">
            <a:scrgbClr r="0" g="0" b="0"/>
          </a:effectRef>
          <a:fontRef idx="minor"/>
        </p:style>
        <p:txBody>
          <a:bodyPr spcFirstLastPara="0" vert="horz" wrap="square" lIns="121920" tIns="121920" rIns="121920" bIns="121920" anchor="ctr">
            <a:noAutofit/>
          </a:bodyPr>
          <a:lstStyle/>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0" i="0" u="none" strike="noStrike" kern="1200" cap="none" spc="0" normalizeH="0" baseline="0" noProof="0" dirty="0">
                <a:ln>
                  <a:noFill/>
                </a:ln>
                <a:solidFill>
                  <a:prstClr val="black"/>
                </a:solidFill>
                <a:effectLst/>
                <a:uLnTx/>
                <a:uFillTx/>
                <a:latin typeface="Calibri"/>
                <a:ea typeface="+mn-ea"/>
                <a:cs typeface="+mn-cs"/>
              </a:rPr>
              <a:t>How do we follow Christ daily and prepare for His return?</a:t>
            </a:r>
          </a:p>
          <a:p>
            <a:pPr marL="0" marR="0" lvl="0" indent="0" algn="ctr" defTabSz="1422400" rtl="0" eaLnBrk="1" fontAlgn="auto" latinLnBrk="0" hangingPunct="1">
              <a:lnSpc>
                <a:spcPct val="100000"/>
              </a:lnSpc>
              <a:spcBef>
                <a:spcPct val="0"/>
              </a:spcBef>
              <a:spcAft>
                <a:spcPts val="600"/>
              </a:spcAft>
              <a:buClrTx/>
              <a:buSzTx/>
              <a:buFontTx/>
              <a:buNone/>
              <a:tabLst/>
              <a:defRPr/>
            </a:pPr>
            <a:r>
              <a:rPr kumimoji="0" sz="3200" b="1" i="1" u="none" strike="noStrike" kern="1200" cap="none" spc="0" normalizeH="0" baseline="0" noProof="0" dirty="0">
                <a:ln>
                  <a:noFill/>
                </a:ln>
                <a:solidFill>
                  <a:prstClr val="black"/>
                </a:solidFill>
                <a:effectLst/>
                <a:uLnTx/>
                <a:uFillTx/>
                <a:latin typeface="Calibri"/>
                <a:ea typeface="+mn-ea"/>
                <a:cs typeface="+mn-cs"/>
              </a:rPr>
              <a:t>Matthew 16:24–27; </a:t>
            </a:r>
            <a:r>
              <a:rPr kumimoji="0" lang="en-US" sz="3200" b="1" i="1" u="none" strike="noStrike" kern="1200" cap="none" spc="0" normalizeH="0" baseline="0" noProof="0" dirty="0">
                <a:ln>
                  <a:noFill/>
                </a:ln>
                <a:solidFill>
                  <a:prstClr val="black"/>
                </a:solidFill>
                <a:effectLst/>
                <a:uLnTx/>
                <a:uFillTx/>
                <a:latin typeface="Calibri"/>
                <a:ea typeface="+mn-ea"/>
                <a:cs typeface="+mn-cs"/>
              </a:rPr>
              <a:t>Titus 2:11–14</a:t>
            </a:r>
            <a:endParaRPr kumimoji="0" sz="3200" b="1" i="1" u="none" strike="noStrike" kern="1200" cap="none" spc="0" normalizeH="0" baseline="0" noProof="0" dirty="0">
              <a:ln>
                <a:noFill/>
              </a:ln>
              <a:solidFill>
                <a:prstClr val="black">
                  <a:lumOff val="0"/>
                </a:prstClr>
              </a:solidFill>
              <a:effectLst/>
              <a:uLnTx/>
              <a:uFillTx/>
              <a:latin typeface="Calibri"/>
              <a:ea typeface="Calibri"/>
              <a:cs typeface="Calibri"/>
            </a:endParaRPr>
          </a:p>
        </p:txBody>
      </p:sp>
    </p:spTree>
    <p:extLst>
      <p:ext uri="{BB962C8B-B14F-4D97-AF65-F5344CB8AC3E}">
        <p14:creationId xmlns:p14="http://schemas.microsoft.com/office/powerpoint/2010/main" val="1496636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569FAF67-97C3-4284-A64E-4B307242A5D3}"/>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endParaRPr>
          </a:p>
        </p:txBody>
      </p:sp>
      <p:sp>
        <p:nvSpPr>
          <p:cNvPr id="2" name="Title 1">
            <a:extLst>
              <a:ext uri="{FF2B5EF4-FFF2-40B4-BE49-F238E27FC236}">
                <a16:creationId xmlns:a16="http://schemas.microsoft.com/office/drawing/2014/main" id="{A1D02B79-0ED6-45C3-A993-6EEEC7C15BBD}"/>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CONCLUSION</a:t>
            </a:r>
            <a:endParaRPr sz="2800">
              <a:solidFill>
                <a:srgbClr val="FFFFFF"/>
              </a:solidFill>
            </a:endParaRPr>
          </a:p>
        </p:txBody>
      </p:sp>
      <p:sp>
        <p:nvSpPr>
          <p:cNvPr id="11" name="Rectangle 10">
            <a:extLst>
              <a:ext uri="{FF2B5EF4-FFF2-40B4-BE49-F238E27FC236}">
                <a16:creationId xmlns:a16="http://schemas.microsoft.com/office/drawing/2014/main" id="{BC434AD8-4F39-46AC-A93C-96F050E636E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800" b="1" i="1" u="none" strike="noStrike" kern="1200" cap="none" spc="0" normalizeH="0" baseline="0" noProof="0">
                <a:ln>
                  <a:noFill/>
                </a:ln>
                <a:solidFill>
                  <a:srgbClr val="FFFFFF"/>
                </a:solidFill>
                <a:effectLst/>
                <a:uLnTx/>
                <a:uFillTx/>
                <a:latin typeface="Cambria"/>
                <a:ea typeface="Cambria"/>
                <a:cs typeface="Cambria"/>
              </a:rPr>
              <a:t>Peter Confesses Christ</a:t>
            </a:r>
          </a:p>
        </p:txBody>
      </p:sp>
      <p:sp>
        <p:nvSpPr>
          <p:cNvPr id="13" name="Rectangle 12">
            <a:extLst>
              <a:ext uri="{FF2B5EF4-FFF2-40B4-BE49-F238E27FC236}">
                <a16:creationId xmlns:a16="http://schemas.microsoft.com/office/drawing/2014/main" id="{1FCACDCB-0C8F-4F47-BC05-05E283D901DE}"/>
              </a:ext>
            </a:extLst>
          </p:cNvPr>
          <p:cNvSpPr>
            <a:spLocks noGrp="1"/>
          </p:cNvSpPr>
          <p:nvPr/>
        </p:nvSpPr>
        <p:spPr>
          <a:xfrm>
            <a:off x="3933327" y="453860"/>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 name="Content Placeholder 2">
            <a:extLst>
              <a:ext uri="{FF2B5EF4-FFF2-40B4-BE49-F238E27FC236}">
                <a16:creationId xmlns:a16="http://schemas.microsoft.com/office/drawing/2014/main" id="{C2DCF4EF-CC37-47DF-A272-6C64BF0FC38B}"/>
              </a:ext>
            </a:extLst>
          </p:cNvPr>
          <p:cNvSpPr>
            <a:spLocks noGrp="1"/>
          </p:cNvSpPr>
          <p:nvPr>
            <p:ph idx="1"/>
          </p:nvPr>
        </p:nvSpPr>
        <p:spPr>
          <a:xfrm>
            <a:off x="4058001" y="691435"/>
            <a:ext cx="7439126" cy="5475129"/>
          </a:xfrm>
        </p:spPr>
        <p:txBody>
          <a:bodyPr anchor="ctr">
            <a:noAutofit/>
          </a:bodyPr>
          <a:lstStyle/>
          <a:p>
            <a:pPr marL="0" indent="0" algn="ctr">
              <a:lnSpc>
                <a:spcPct val="110000"/>
              </a:lnSpc>
              <a:buNone/>
            </a:pPr>
            <a:r>
              <a:rPr lang="en-US" b="1" dirty="0"/>
              <a:t>Our faith rests on the truth Peter confessed: Jesus is “the Christ, the Son of the living God”. Let your choices at home, at work and in church </a:t>
            </a:r>
            <a:r>
              <a:rPr lang="en-US" b="1" dirty="0" err="1"/>
              <a:t>honour</a:t>
            </a:r>
            <a:r>
              <a:rPr lang="en-US" b="1" dirty="0"/>
              <a:t> Him. Follow Him faithfully, even through suffering.</a:t>
            </a:r>
          </a:p>
        </p:txBody>
      </p:sp>
      <p:pic>
        <p:nvPicPr>
          <p:cNvPr id="27" name="Picture 3"/>
          <p:cNvPicPr>
            <a:picLocks noChangeAspect="1"/>
          </p:cNvPicPr>
          <p:nvPr/>
        </p:nvPicPr>
        <p:blipFill>
          <a:blip r:embed="rId3"/>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7911173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a:extLst>
              <a:ext uri="{FF2B5EF4-FFF2-40B4-BE49-F238E27FC236}">
                <a16:creationId xmlns:a16="http://schemas.microsoft.com/office/drawing/2014/main" id="{F5FBE66D-08FA-04AB-F1E6-332E9DF5BE22}"/>
              </a:ext>
            </a:extLst>
          </p:cNvPr>
          <p:cNvSpPr>
            <a:spLocks noGrp="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FFFFFF"/>
              </a:solidFill>
              <a:effectLst/>
              <a:uLnTx/>
              <a:uFillTx/>
              <a:latin typeface="Calibri"/>
              <a:ea typeface="Calibri"/>
              <a:cs typeface="Calibri"/>
            </a:endParaRPr>
          </a:p>
        </p:txBody>
      </p:sp>
      <p:sp>
        <p:nvSpPr>
          <p:cNvPr id="2" name="Title 1">
            <a:extLst>
              <a:ext uri="{FF2B5EF4-FFF2-40B4-BE49-F238E27FC236}">
                <a16:creationId xmlns:a16="http://schemas.microsoft.com/office/drawing/2014/main" id="{A077D23B-410A-5FDB-A2B5-54D3B05D93A0}"/>
              </a:ext>
            </a:extLst>
          </p:cNvPr>
          <p:cNvSpPr>
            <a:spLocks noGrp="1"/>
          </p:cNvSpPr>
          <p:nvPr>
            <p:ph type="title"/>
          </p:nvPr>
        </p:nvSpPr>
        <p:spPr>
          <a:xfrm>
            <a:off x="777240" y="731519"/>
            <a:ext cx="2845191" cy="3237579"/>
          </a:xfrm>
        </p:spPr>
        <p:txBody>
          <a:bodyPr>
            <a:normAutofit/>
          </a:bodyPr>
          <a:lstStyle/>
          <a:p>
            <a:pPr algn="ctr">
              <a:buNone/>
            </a:pPr>
            <a:r>
              <a:rPr sz="2800" b="1" i="0" u="none" cap="none" spc="0">
                <a:ln>
                  <a:noFill/>
                </a:ln>
                <a:solidFill>
                  <a:srgbClr val="FFFFFF"/>
                </a:solidFill>
                <a:latin typeface="Cambria"/>
                <a:ea typeface="Cambria"/>
                <a:cs typeface="Cambria"/>
              </a:rPr>
              <a:t>ASSIGNMENT</a:t>
            </a:r>
            <a:endParaRPr sz="2800">
              <a:solidFill>
                <a:srgbClr val="FFFFFF"/>
              </a:solidFill>
            </a:endParaRPr>
          </a:p>
        </p:txBody>
      </p:sp>
      <p:sp>
        <p:nvSpPr>
          <p:cNvPr id="11" name="Rectangle 10">
            <a:extLst>
              <a:ext uri="{FF2B5EF4-FFF2-40B4-BE49-F238E27FC236}">
                <a16:creationId xmlns:a16="http://schemas.microsoft.com/office/drawing/2014/main" id="{37EE3022-905D-B7D5-0598-F5B2CE72EA19}"/>
              </a:ext>
            </a:extLst>
          </p:cNvPr>
          <p:cNvSpPr>
            <a:spLocks noGrp="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ajor"/>
        </p:style>
        <p:txBody>
          <a:bodyPr vert="horz" lIns="91440" tIns="45720" rIns="91440" bIns="45720" anchor="ctr">
            <a:normAutofit/>
          </a:body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sz="2800" b="1" i="1" u="none" strike="noStrike" kern="1200" cap="none" spc="0" normalizeH="0" baseline="0" noProof="0">
                <a:ln>
                  <a:noFill/>
                </a:ln>
                <a:solidFill>
                  <a:srgbClr val="FFFFFF"/>
                </a:solidFill>
                <a:effectLst/>
                <a:uLnTx/>
                <a:uFillTx/>
                <a:latin typeface="Cambria"/>
                <a:ea typeface="Cambria"/>
                <a:cs typeface="Cambria"/>
              </a:rPr>
              <a:t>Peter Confesses Christ</a:t>
            </a:r>
          </a:p>
        </p:txBody>
      </p:sp>
      <p:sp>
        <p:nvSpPr>
          <p:cNvPr id="13" name="Rectangle 12">
            <a:extLst>
              <a:ext uri="{FF2B5EF4-FFF2-40B4-BE49-F238E27FC236}">
                <a16:creationId xmlns:a16="http://schemas.microsoft.com/office/drawing/2014/main" id="{3440690E-D11D-3828-9D77-F16A573510DE}"/>
              </a:ext>
            </a:extLst>
          </p:cNvPr>
          <p:cNvSpPr>
            <a:spLocks noGrp="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Calibri"/>
              <a:cs typeface="Calibri"/>
            </a:endParaRPr>
          </a:p>
        </p:txBody>
      </p:sp>
      <p:sp>
        <p:nvSpPr>
          <p:cNvPr id="3" name="Content Placeholder 2">
            <a:extLst>
              <a:ext uri="{FF2B5EF4-FFF2-40B4-BE49-F238E27FC236}">
                <a16:creationId xmlns:a16="http://schemas.microsoft.com/office/drawing/2014/main" id="{5726220F-64AF-5D4E-529F-4F53CD27DA00}"/>
              </a:ext>
            </a:extLst>
          </p:cNvPr>
          <p:cNvSpPr>
            <a:spLocks noGrp="1"/>
          </p:cNvSpPr>
          <p:nvPr>
            <p:ph idx="1"/>
          </p:nvPr>
        </p:nvSpPr>
        <p:spPr>
          <a:xfrm>
            <a:off x="4044602" y="686862"/>
            <a:ext cx="7455814" cy="5475129"/>
          </a:xfrm>
        </p:spPr>
        <p:txBody>
          <a:bodyPr anchor="ctr">
            <a:noAutofit/>
          </a:bodyPr>
          <a:lstStyle/>
          <a:p>
            <a:pPr marL="0" indent="0" algn="ctr">
              <a:lnSpc>
                <a:spcPct val="110000"/>
              </a:lnSpc>
              <a:buNone/>
            </a:pPr>
            <a:r>
              <a:rPr lang="en-US" b="1" dirty="0">
                <a:solidFill>
                  <a:srgbClr val="000000"/>
                </a:solidFill>
                <a:ea typeface="+mn-lt"/>
                <a:cs typeface="+mn-lt"/>
              </a:rPr>
              <a:t>Read Matthew 16:24–26. </a:t>
            </a:r>
          </a:p>
          <a:p>
            <a:pPr marL="0" indent="0" algn="ctr">
              <a:lnSpc>
                <a:spcPct val="110000"/>
              </a:lnSpc>
              <a:buNone/>
            </a:pPr>
            <a:r>
              <a:rPr lang="en-US" b="1" dirty="0">
                <a:solidFill>
                  <a:srgbClr val="000000"/>
                </a:solidFill>
                <a:ea typeface="+mn-lt"/>
                <a:cs typeface="+mn-lt"/>
              </a:rPr>
              <a:t>Explain in your own words what it means to “deny yourself and take up your cross to follow Christ”. This week, choose and carry out one act of obedience to Christ, even if it costs you comfort or the approval of others. Be ready to share what you did and what you learnt.</a:t>
            </a:r>
          </a:p>
        </p:txBody>
      </p:sp>
      <p:pic>
        <p:nvPicPr>
          <p:cNvPr id="27" name="Picture 3"/>
          <p:cNvPicPr>
            <a:picLocks noChangeAspect="1"/>
          </p:cNvPicPr>
          <p:nvPr/>
        </p:nvPicPr>
        <p:blipFill>
          <a:blip r:embed="rId3"/>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75782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DEDED"/>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E40B8E-AD1B-C766-F1CC-F6732733FF0F}"/>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altLang="en-US" sz="4800" b="1" kern="1200">
                <a:solidFill>
                  <a:srgbClr val="FFFFFF"/>
                </a:solidFill>
                <a:latin typeface="+mj-lt"/>
                <a:ea typeface="+mj-ea"/>
                <a:cs typeface="+mj-cs"/>
              </a:rPr>
              <a:t>SEARCH THE SCRIPTURES </a:t>
            </a:r>
            <a:r>
              <a:rPr kumimoji="0" lang="en-US" altLang="en-US" sz="4800" b="1" i="0" u="none" strike="noStrike" kern="1200" cap="none" spc="0" normalizeH="0" baseline="0" noProof="0">
                <a:ln>
                  <a:noFill/>
                </a:ln>
                <a:solidFill>
                  <a:srgbClr val="FFFFFF"/>
                </a:solidFill>
                <a:effectLst/>
                <a:uLnTx/>
                <a:uFillTx/>
                <a:latin typeface="+mj-lt"/>
                <a:ea typeface="+mj-ea"/>
                <a:cs typeface="+mj-cs"/>
              </a:rPr>
              <a:t>SUMMARY</a:t>
            </a:r>
            <a:endParaRPr lang="en-US" sz="4800" kern="1200">
              <a:solidFill>
                <a:srgbClr val="FFFFFF"/>
              </a:solidFill>
              <a:latin typeface="+mj-lt"/>
              <a:ea typeface="+mj-ea"/>
              <a:cs typeface="+mj-cs"/>
            </a:endParaRPr>
          </a:p>
        </p:txBody>
      </p:sp>
      <p:pic>
        <p:nvPicPr>
          <p:cNvPr id="11" name="Content Placeholder 10" descr="A picture containing graphical user interface&#10;&#10;Description automatically generated">
            <a:extLst>
              <a:ext uri="{FF2B5EF4-FFF2-40B4-BE49-F238E27FC236}">
                <a16:creationId xmlns:a16="http://schemas.microsoft.com/office/drawing/2014/main" id="{38B2DB98-57B1-18EE-3F1E-54ADEB1D094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141932" y="1881381"/>
            <a:ext cx="6552381" cy="3095238"/>
          </a:xfrm>
        </p:spPr>
      </p:pic>
      <p:pic>
        <p:nvPicPr>
          <p:cNvPr id="3" name="Picture 2" descr="Logo&#10;&#10;Description automatically generated">
            <a:extLst>
              <a:ext uri="{FF2B5EF4-FFF2-40B4-BE49-F238E27FC236}">
                <a16:creationId xmlns:a16="http://schemas.microsoft.com/office/drawing/2014/main" id="{D28785D9-999B-5E46-1E8D-8B72A54D2A1F}"/>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6257096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2">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 name="Content Placeholder 2">
            <a:extLst>
              <a:ext uri="{FF2B5EF4-FFF2-40B4-BE49-F238E27FC236}">
                <a16:creationId xmlns:a16="http://schemas.microsoft.com/office/drawing/2014/main" id="{B02CDD1D-9ABE-0F55-0AF3-AC0340351A48}"/>
              </a:ext>
            </a:extLst>
          </p:cNvPr>
          <p:cNvSpPr txBox="1">
            <a:spLocks/>
          </p:cNvSpPr>
          <p:nvPr/>
        </p:nvSpPr>
        <p:spPr>
          <a:xfrm>
            <a:off x="990052" y="1450655"/>
            <a:ext cx="4402510" cy="3956690"/>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ct val="0"/>
              </a:spcBef>
              <a:spcAft>
                <a:spcPts val="600"/>
              </a:spcAft>
              <a:buNone/>
              <a:defRPr/>
            </a:pPr>
            <a:r>
              <a:rPr lang="en-US" sz="4800" b="1" kern="1200" dirty="0">
                <a:solidFill>
                  <a:schemeClr val="bg1"/>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mj-cs"/>
              </a:rPr>
              <a:t>INTERCESSION</a:t>
            </a:r>
          </a:p>
        </p:txBody>
      </p:sp>
      <p:cxnSp>
        <p:nvCxnSpPr>
          <p:cNvPr id="20" name="Straight Connector 14">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21" name="Straight Connector 16">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627A4B33-96F3-8B41-2D5E-3307D23BFAA8}"/>
              </a:ext>
            </a:extLst>
          </p:cNvPr>
          <p:cNvGrpSpPr/>
          <p:nvPr/>
        </p:nvGrpSpPr>
        <p:grpSpPr>
          <a:xfrm>
            <a:off x="5779996" y="685800"/>
            <a:ext cx="5775524" cy="5486400"/>
            <a:chOff x="7320133" y="1125328"/>
            <a:chExt cx="4922091" cy="5292000"/>
          </a:xfrm>
        </p:grpSpPr>
        <p:pic>
          <p:nvPicPr>
            <p:cNvPr id="5" name="Picture 2" descr="2 Timothy 2:15 Truth: Verse of the Day: James 5:16 KJV">
              <a:extLst>
                <a:ext uri="{FF2B5EF4-FFF2-40B4-BE49-F238E27FC236}">
                  <a16:creationId xmlns:a16="http://schemas.microsoft.com/office/drawing/2014/main" id="{5A5EFBA8-9087-F10B-CC5A-FEA5DB656D9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907" t="2902" r="2594"/>
            <a:stretch/>
          </p:blipFill>
          <p:spPr bwMode="auto">
            <a:xfrm>
              <a:off x="7320133" y="1125328"/>
              <a:ext cx="4922091" cy="5292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B1E6AEB1-528D-710A-79A1-284E2D3420E1}"/>
                </a:ext>
              </a:extLst>
            </p:cNvPr>
            <p:cNvSpPr/>
            <p:nvPr/>
          </p:nvSpPr>
          <p:spPr>
            <a:xfrm>
              <a:off x="11064552" y="4364856"/>
              <a:ext cx="1127448" cy="14426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L"/>
            </a:p>
          </p:txBody>
        </p:sp>
      </p:grpSp>
      <p:pic>
        <p:nvPicPr>
          <p:cNvPr id="2" name="Picture 1" descr="Logo&#10;&#10;Description automatically generated">
            <a:extLst>
              <a:ext uri="{FF2B5EF4-FFF2-40B4-BE49-F238E27FC236}">
                <a16:creationId xmlns:a16="http://schemas.microsoft.com/office/drawing/2014/main" id="{9D43472F-04CD-1F38-EF05-792FC816A66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938961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useBgFill="1">
        <p:nvSpPr>
          <p:cNvPr id="77" name="Rectangle 76">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Rectangle 78">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Rectangle 80">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Rectangle 82">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5" name="Rectangle 84">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itle 1">
            <a:extLst>
              <a:ext uri="{FF2B5EF4-FFF2-40B4-BE49-F238E27FC236}">
                <a16:creationId xmlns:a16="http://schemas.microsoft.com/office/drawing/2014/main" id="{898EAFF5-537E-AD5C-23D9-EBE879C35C24}"/>
              </a:ext>
            </a:extLst>
          </p:cNvPr>
          <p:cNvSpPr txBox="1">
            <a:spLocks/>
          </p:cNvSpPr>
          <p:nvPr/>
        </p:nvSpPr>
        <p:spPr>
          <a:xfrm>
            <a:off x="1371599" y="294538"/>
            <a:ext cx="9895951" cy="10336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altLang="en-US" sz="4000" b="1" i="0" u="none" strike="noStrike" kern="1200" cap="none" spc="0" normalizeH="0" baseline="0" noProof="0">
                <a:ln>
                  <a:noFill/>
                </a:ln>
                <a:solidFill>
                  <a:srgbClr val="FFFFFF"/>
                </a:solidFill>
                <a:effectLst/>
                <a:uLnTx/>
                <a:uFillTx/>
                <a:latin typeface="Calibri Light" panose="020F0302020204030204"/>
                <a:ea typeface="+mj-ea"/>
                <a:cs typeface="+mj-cs"/>
              </a:rPr>
              <a:t>TITHES AND OFFERING</a:t>
            </a:r>
            <a:endParaRPr kumimoji="0" lang="en-US" sz="4000" b="0" i="0" u="none" strike="noStrike" kern="1200" cap="none" spc="0" normalizeH="0" baseline="0" noProof="0" dirty="0">
              <a:ln>
                <a:noFill/>
              </a:ln>
              <a:solidFill>
                <a:srgbClr val="FFFFFF"/>
              </a:solidFill>
              <a:effectLst/>
              <a:uLnTx/>
              <a:uFillTx/>
              <a:latin typeface="Calibri Light" panose="020F0302020204030204"/>
              <a:ea typeface="+mj-ea"/>
              <a:cs typeface="+mj-cs"/>
            </a:endParaRPr>
          </a:p>
        </p:txBody>
      </p:sp>
      <p:graphicFrame>
        <p:nvGraphicFramePr>
          <p:cNvPr id="97" name="Content Placeholder 2">
            <a:extLst>
              <a:ext uri="{FF2B5EF4-FFF2-40B4-BE49-F238E27FC236}">
                <a16:creationId xmlns:a16="http://schemas.microsoft.com/office/drawing/2014/main" id="{2EDBD9A1-AAED-6B30-6C2B-FBDD333A16C5}"/>
              </a:ext>
            </a:extLst>
          </p:cNvPr>
          <p:cNvGraphicFramePr>
            <a:graphicFrameLocks noGrp="1"/>
          </p:cNvGraphicFramePr>
          <p:nvPr>
            <p:ph idx="1"/>
            <p:extLst>
              <p:ext uri="{D42A27DB-BD31-4B8C-83A1-F6EECF244321}">
                <p14:modId xmlns:p14="http://schemas.microsoft.com/office/powerpoint/2010/main" val="703659707"/>
              </p:ext>
            </p:extLst>
          </p:nvPr>
        </p:nvGraphicFramePr>
        <p:xfrm>
          <a:off x="1371599" y="2408667"/>
          <a:ext cx="10165978" cy="2255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2" name="Group 1">
            <a:extLst>
              <a:ext uri="{FF2B5EF4-FFF2-40B4-BE49-F238E27FC236}">
                <a16:creationId xmlns:a16="http://schemas.microsoft.com/office/drawing/2014/main" id="{E451A50D-6A9A-8C30-BA26-BB9BCCA05F84}"/>
              </a:ext>
            </a:extLst>
          </p:cNvPr>
          <p:cNvGrpSpPr/>
          <p:nvPr/>
        </p:nvGrpSpPr>
        <p:grpSpPr>
          <a:xfrm>
            <a:off x="1371599" y="1760667"/>
            <a:ext cx="6875930" cy="648000"/>
            <a:chOff x="734612" y="1994403"/>
            <a:chExt cx="4320000" cy="648000"/>
          </a:xfrm>
        </p:grpSpPr>
        <p:sp>
          <p:nvSpPr>
            <p:cNvPr id="6" name="Rectangle 5">
              <a:extLst>
                <a:ext uri="{FF2B5EF4-FFF2-40B4-BE49-F238E27FC236}">
                  <a16:creationId xmlns:a16="http://schemas.microsoft.com/office/drawing/2014/main" id="{AD22EA87-1F27-2295-CFAD-BDFA57BD6DD2}"/>
                </a:ext>
              </a:extLst>
            </p:cNvPr>
            <p:cNvSpPr/>
            <p:nvPr/>
          </p:nvSpPr>
          <p:spPr>
            <a:xfrm>
              <a:off x="734612" y="1994403"/>
              <a:ext cx="4320000" cy="648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TextBox 6">
              <a:extLst>
                <a:ext uri="{FF2B5EF4-FFF2-40B4-BE49-F238E27FC236}">
                  <a16:creationId xmlns:a16="http://schemas.microsoft.com/office/drawing/2014/main" id="{CA375C84-E6CC-EAF0-5D9A-67FF3E248516}"/>
                </a:ext>
              </a:extLst>
            </p:cNvPr>
            <p:cNvSpPr txBox="1"/>
            <p:nvPr/>
          </p:nvSpPr>
          <p:spPr>
            <a:xfrm>
              <a:off x="734612" y="1994403"/>
              <a:ext cx="4320000" cy="648000"/>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0" lvl="0" indent="0" algn="l" defTabSz="1155700">
                <a:lnSpc>
                  <a:spcPct val="100000"/>
                </a:lnSpc>
                <a:spcBef>
                  <a:spcPct val="0"/>
                </a:spcBef>
                <a:spcAft>
                  <a:spcPct val="35000"/>
                </a:spcAft>
                <a:buNone/>
                <a:defRPr b="1"/>
              </a:pPr>
              <a:r>
                <a:rPr lang="en-US" sz="2600" b="1" kern="1200" dirty="0"/>
                <a:t>Kindly pay via one of the following options: </a:t>
              </a:r>
              <a:endParaRPr lang="en-US" sz="2600" kern="1200" dirty="0"/>
            </a:p>
          </p:txBody>
        </p:sp>
      </p:grpSp>
      <p:sp>
        <p:nvSpPr>
          <p:cNvPr id="11" name="TextBox 10">
            <a:extLst>
              <a:ext uri="{FF2B5EF4-FFF2-40B4-BE49-F238E27FC236}">
                <a16:creationId xmlns:a16="http://schemas.microsoft.com/office/drawing/2014/main" id="{B648082F-9426-0771-5274-ADA13CBF8D94}"/>
              </a:ext>
            </a:extLst>
          </p:cNvPr>
          <p:cNvSpPr txBox="1"/>
          <p:nvPr/>
        </p:nvSpPr>
        <p:spPr>
          <a:xfrm>
            <a:off x="7370561" y="4038378"/>
            <a:ext cx="4722829" cy="830997"/>
          </a:xfrm>
          <a:prstGeom prst="rect">
            <a:avLst/>
          </a:prstGeom>
          <a:noFill/>
        </p:spPr>
        <p:txBody>
          <a:bodyPr wrap="square" rtlCol="0">
            <a:spAutoFit/>
          </a:bodyPr>
          <a:lstStyle/>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IBAN: NL90ABNA0416385699</a:t>
            </a:r>
            <a:endParaRPr lang="en-US" sz="2400" kern="1200" dirty="0">
              <a:solidFill>
                <a:schemeClr val="accent5">
                  <a:lumMod val="50000"/>
                </a:schemeClr>
              </a:solidFill>
            </a:endParaRPr>
          </a:p>
          <a:p>
            <a:pPr marL="84138" lvl="0" indent="179388" algn="l" defTabSz="1066800">
              <a:lnSpc>
                <a:spcPct val="100000"/>
              </a:lnSpc>
              <a:spcBef>
                <a:spcPct val="0"/>
              </a:spcBef>
              <a:buFont typeface="Arial" panose="020B0604020202020204" pitchFamily="34" charset="0"/>
              <a:buChar char="•"/>
            </a:pPr>
            <a:r>
              <a:rPr lang="en-US" sz="2400" b="1" kern="1200" dirty="0">
                <a:solidFill>
                  <a:schemeClr val="accent5">
                    <a:lumMod val="50000"/>
                  </a:schemeClr>
                </a:solidFill>
              </a:rPr>
              <a:t>Remarks: Tithes (name of region)</a:t>
            </a:r>
            <a:endParaRPr lang="en-US" sz="2400" kern="1200" dirty="0">
              <a:solidFill>
                <a:schemeClr val="accent5">
                  <a:lumMod val="50000"/>
                </a:schemeClr>
              </a:solidFill>
            </a:endParaRPr>
          </a:p>
        </p:txBody>
      </p:sp>
      <p:sp>
        <p:nvSpPr>
          <p:cNvPr id="12" name="TextBox 11">
            <a:extLst>
              <a:ext uri="{FF2B5EF4-FFF2-40B4-BE49-F238E27FC236}">
                <a16:creationId xmlns:a16="http://schemas.microsoft.com/office/drawing/2014/main" id="{54DC8D55-75B6-936E-DD9C-C8F2B5B4962A}"/>
              </a:ext>
            </a:extLst>
          </p:cNvPr>
          <p:cNvSpPr txBox="1"/>
          <p:nvPr/>
        </p:nvSpPr>
        <p:spPr>
          <a:xfrm>
            <a:off x="1225855" y="5386846"/>
            <a:ext cx="5476603" cy="954107"/>
          </a:xfrm>
          <a:prstGeom prst="rect">
            <a:avLst/>
          </a:prstGeom>
          <a:noFill/>
        </p:spPr>
        <p:txBody>
          <a:bodyPr wrap="square" rtlCol="0">
            <a:spAutoFit/>
          </a:bodyPr>
          <a:lstStyle/>
          <a:p>
            <a:pPr marL="84138" lvl="0" algn="l" defTabSz="1066800">
              <a:lnSpc>
                <a:spcPct val="100000"/>
              </a:lnSpc>
              <a:spcBef>
                <a:spcPct val="0"/>
              </a:spcBef>
            </a:pPr>
            <a:r>
              <a:rPr lang="en-US" sz="2800" b="1" i="1" kern="1200" dirty="0"/>
              <a:t>“… God loves a cheerful giver”</a:t>
            </a:r>
          </a:p>
          <a:p>
            <a:pPr marL="84138" lvl="0" algn="l" defTabSz="1066800">
              <a:lnSpc>
                <a:spcPct val="100000"/>
              </a:lnSpc>
              <a:spcBef>
                <a:spcPct val="0"/>
              </a:spcBef>
            </a:pPr>
            <a:r>
              <a:rPr lang="en-US" sz="2800" b="1" dirty="0"/>
              <a:t>- 2 Corinthians 9:7</a:t>
            </a:r>
            <a:endParaRPr lang="en-US" sz="2800" b="1" kern="1200" dirty="0"/>
          </a:p>
        </p:txBody>
      </p:sp>
      <p:pic>
        <p:nvPicPr>
          <p:cNvPr id="3" name="Picture 2" descr="Logo&#10;&#10;Description automatically generated">
            <a:extLst>
              <a:ext uri="{FF2B5EF4-FFF2-40B4-BE49-F238E27FC236}">
                <a16:creationId xmlns:a16="http://schemas.microsoft.com/office/drawing/2014/main" id="{1F9E26BF-1C9B-A3C4-731E-845FB2149C5F}"/>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23977532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8C129E3-11F7-C69E-9E46-11CB9DC6C08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76911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0" name="Table 19">
            <a:extLst>
              <a:ext uri="{FF2B5EF4-FFF2-40B4-BE49-F238E27FC236}">
                <a16:creationId xmlns:a16="http://schemas.microsoft.com/office/drawing/2014/main" id="{865A906C-FE53-442E-9551-A9C935C4E21E}"/>
              </a:ext>
            </a:extLst>
          </p:cNvPr>
          <p:cNvGraphicFramePr>
            <a:graphicFrameLocks noGrp="1"/>
          </p:cNvGraphicFramePr>
          <p:nvPr/>
        </p:nvGraphicFramePr>
        <p:xfrm>
          <a:off x="4223791" y="4082013"/>
          <a:ext cx="7987874" cy="2775987"/>
        </p:xfrm>
        <a:graphic>
          <a:graphicData uri="http://schemas.openxmlformats.org/drawingml/2006/table">
            <a:tbl>
              <a:tblPr firstRow="1" bandRow="1">
                <a:tableStyleId>{7DF18680-E054-41AD-8BC1-D1AEF772440D}</a:tableStyleId>
              </a:tblPr>
              <a:tblGrid>
                <a:gridCol w="2167096">
                  <a:extLst>
                    <a:ext uri="{9D8B030D-6E8A-4147-A177-3AD203B41FA5}">
                      <a16:colId xmlns:a16="http://schemas.microsoft.com/office/drawing/2014/main" val="3103262320"/>
                    </a:ext>
                  </a:extLst>
                </a:gridCol>
                <a:gridCol w="2672751">
                  <a:extLst>
                    <a:ext uri="{9D8B030D-6E8A-4147-A177-3AD203B41FA5}">
                      <a16:colId xmlns:a16="http://schemas.microsoft.com/office/drawing/2014/main" val="2914217255"/>
                    </a:ext>
                  </a:extLst>
                </a:gridCol>
                <a:gridCol w="3148027">
                  <a:extLst>
                    <a:ext uri="{9D8B030D-6E8A-4147-A177-3AD203B41FA5}">
                      <a16:colId xmlns:a16="http://schemas.microsoft.com/office/drawing/2014/main" val="1313343998"/>
                    </a:ext>
                  </a:extLst>
                </a:gridCol>
              </a:tblGrid>
              <a:tr h="584419">
                <a:tc>
                  <a:txBody>
                    <a:bodyPr/>
                    <a:lstStyle/>
                    <a:p>
                      <a:r>
                        <a:rPr lang="en-GB" sz="2600" dirty="0"/>
                        <a:t>Location</a:t>
                      </a:r>
                    </a:p>
                  </a:txBody>
                  <a:tcPr/>
                </a:tc>
                <a:tc>
                  <a:txBody>
                    <a:bodyPr/>
                    <a:lstStyle/>
                    <a:p>
                      <a:r>
                        <a:rPr lang="en-GB" sz="2600"/>
                        <a:t>Telephone #</a:t>
                      </a:r>
                    </a:p>
                  </a:txBody>
                  <a:tcPr/>
                </a:tc>
                <a:tc>
                  <a:txBody>
                    <a:bodyPr/>
                    <a:lstStyle/>
                    <a:p>
                      <a:r>
                        <a:rPr lang="en-GB" sz="2600" dirty="0"/>
                        <a:t>ZOOM Meeting ID</a:t>
                      </a:r>
                    </a:p>
                  </a:txBody>
                  <a:tcPr/>
                </a:tc>
                <a:extLst>
                  <a:ext uri="{0D108BD9-81ED-4DB2-BD59-A6C34878D82A}">
                    <a16:rowId xmlns:a16="http://schemas.microsoft.com/office/drawing/2014/main" val="1036173995"/>
                  </a:ext>
                </a:extLst>
              </a:tr>
              <a:tr h="547892">
                <a:tc>
                  <a:txBody>
                    <a:bodyPr/>
                    <a:lstStyle/>
                    <a:p>
                      <a:r>
                        <a:rPr lang="en-GB" sz="2400" b="1" dirty="0">
                          <a:solidFill>
                            <a:schemeClr val="bg2">
                              <a:lumMod val="25000"/>
                            </a:schemeClr>
                          </a:solidFill>
                        </a:rPr>
                        <a:t>Amsterdam</a:t>
                      </a:r>
                    </a:p>
                  </a:txBody>
                  <a:tcPr/>
                </a:tc>
                <a:tc>
                  <a:txBody>
                    <a:bodyPr/>
                    <a:lstStyle/>
                    <a:p>
                      <a:r>
                        <a:rPr lang="en-GB" sz="2400" b="1">
                          <a:solidFill>
                            <a:schemeClr val="bg2">
                              <a:lumMod val="25000"/>
                            </a:schemeClr>
                          </a:solidFill>
                        </a:rPr>
                        <a:t>+31 686 093 624</a:t>
                      </a:r>
                    </a:p>
                  </a:txBody>
                  <a:tcPr/>
                </a:tc>
                <a:tc>
                  <a:txBody>
                    <a:bodyPr/>
                    <a:lstStyle/>
                    <a:p>
                      <a:r>
                        <a:rPr lang="en-GB" sz="2400" b="1" dirty="0">
                          <a:solidFill>
                            <a:schemeClr val="bg2">
                              <a:lumMod val="25000"/>
                            </a:schemeClr>
                          </a:solidFill>
                        </a:rPr>
                        <a:t>795-674-627</a:t>
                      </a:r>
                    </a:p>
                  </a:txBody>
                  <a:tcPr/>
                </a:tc>
                <a:extLst>
                  <a:ext uri="{0D108BD9-81ED-4DB2-BD59-A6C34878D82A}">
                    <a16:rowId xmlns:a16="http://schemas.microsoft.com/office/drawing/2014/main" val="418805209"/>
                  </a:ext>
                </a:extLst>
              </a:tr>
              <a:tr h="547892">
                <a:tc>
                  <a:txBody>
                    <a:bodyPr/>
                    <a:lstStyle/>
                    <a:p>
                      <a:r>
                        <a:rPr lang="en-GB" sz="2400" b="1">
                          <a:solidFill>
                            <a:schemeClr val="bg2">
                              <a:lumMod val="25000"/>
                            </a:schemeClr>
                          </a:solidFill>
                        </a:rPr>
                        <a:t>Eindhoven</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a:solidFill>
                            <a:schemeClr val="bg2">
                              <a:lumMod val="25000"/>
                            </a:schemeClr>
                          </a:solidFill>
                        </a:rPr>
                        <a:t>+31 643 678 896</a:t>
                      </a:r>
                    </a:p>
                  </a:txBody>
                  <a:tcPr/>
                </a:tc>
                <a:tc>
                  <a:txBody>
                    <a:bodyPr/>
                    <a:lstStyle/>
                    <a:p>
                      <a:r>
                        <a:rPr lang="en-GB" sz="2400" b="1">
                          <a:solidFill>
                            <a:schemeClr val="bg2">
                              <a:lumMod val="25000"/>
                            </a:schemeClr>
                          </a:solidFill>
                        </a:rPr>
                        <a:t>912-749-784</a:t>
                      </a:r>
                    </a:p>
                  </a:txBody>
                  <a:tcPr/>
                </a:tc>
                <a:extLst>
                  <a:ext uri="{0D108BD9-81ED-4DB2-BD59-A6C34878D82A}">
                    <a16:rowId xmlns:a16="http://schemas.microsoft.com/office/drawing/2014/main" val="2373925139"/>
                  </a:ext>
                </a:extLst>
              </a:tr>
              <a:tr h="5478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The Hague</a:t>
                      </a: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+31 685 076 861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schemeClr val="bg2">
                              <a:lumMod val="25000"/>
                            </a:schemeClr>
                          </a:solidFill>
                        </a:rPr>
                        <a:t>818-6898-8436</a:t>
                      </a:r>
                    </a:p>
                  </a:txBody>
                  <a:tcPr/>
                </a:tc>
                <a:extLst>
                  <a:ext uri="{0D108BD9-81ED-4DB2-BD59-A6C34878D82A}">
                    <a16:rowId xmlns:a16="http://schemas.microsoft.com/office/drawing/2014/main" val="2975732928"/>
                  </a:ext>
                </a:extLst>
              </a:tr>
              <a:tr h="547892">
                <a:tc>
                  <a:txBody>
                    <a:bodyPr/>
                    <a:lstStyle/>
                    <a:p>
                      <a:endParaRPr lang="en-GB" sz="2400" b="1" dirty="0">
                        <a:solidFill>
                          <a:schemeClr val="bg2">
                            <a:lumMod val="25000"/>
                          </a:schemeClr>
                        </a:solidFill>
                      </a:endParaRPr>
                    </a:p>
                  </a:txBody>
                  <a:tcPr/>
                </a:tc>
                <a:tc>
                  <a:txBody>
                    <a:bodyPr/>
                    <a:lstStyle/>
                    <a:p>
                      <a:pPr marL="0" marR="0" lvl="0" indent="0" algn="l" defTabSz="1108392" rtl="0" eaLnBrk="1" fontAlgn="auto" latinLnBrk="0" hangingPunct="1">
                        <a:lnSpc>
                          <a:spcPct val="100000"/>
                        </a:lnSpc>
                        <a:spcBef>
                          <a:spcPts val="0"/>
                        </a:spcBef>
                        <a:spcAft>
                          <a:spcPts val="0"/>
                        </a:spcAft>
                        <a:buClrTx/>
                        <a:buSzTx/>
                        <a:buFontTx/>
                        <a:buNone/>
                        <a:tabLst/>
                        <a:defRPr/>
                      </a:pPr>
                      <a:endParaRPr lang="en-GB" sz="2400" b="1" dirty="0">
                        <a:solidFill>
                          <a:schemeClr val="bg2">
                            <a:lumMod val="25000"/>
                          </a:schemeClr>
                        </a:solidFill>
                      </a:endParaRPr>
                    </a:p>
                  </a:txBody>
                  <a:tcPr/>
                </a:tc>
                <a:tc>
                  <a:txBody>
                    <a:bodyPr/>
                    <a:lstStyle/>
                    <a:p>
                      <a:endParaRPr lang="en-GB" sz="2400" b="1" dirty="0">
                        <a:solidFill>
                          <a:schemeClr val="bg2">
                            <a:lumMod val="25000"/>
                          </a:schemeClr>
                        </a:solidFill>
                      </a:endParaRPr>
                    </a:p>
                  </a:txBody>
                  <a:tcPr/>
                </a:tc>
                <a:extLst>
                  <a:ext uri="{0D108BD9-81ED-4DB2-BD59-A6C34878D82A}">
                    <a16:rowId xmlns:a16="http://schemas.microsoft.com/office/drawing/2014/main" val="494084002"/>
                  </a:ext>
                </a:extLst>
              </a:tr>
            </a:tbl>
          </a:graphicData>
        </a:graphic>
      </p:graphicFrame>
      <p:graphicFrame>
        <p:nvGraphicFramePr>
          <p:cNvPr id="62" name="Table 61">
            <a:extLst>
              <a:ext uri="{FF2B5EF4-FFF2-40B4-BE49-F238E27FC236}">
                <a16:creationId xmlns:a16="http://schemas.microsoft.com/office/drawing/2014/main" id="{7B1437C5-B060-4B74-A672-2B6545BED35D}"/>
              </a:ext>
            </a:extLst>
          </p:cNvPr>
          <p:cNvGraphicFramePr>
            <a:graphicFrameLocks noGrp="1"/>
          </p:cNvGraphicFramePr>
          <p:nvPr/>
        </p:nvGraphicFramePr>
        <p:xfrm>
          <a:off x="4223791" y="528661"/>
          <a:ext cx="7987874" cy="2756323"/>
        </p:xfrm>
        <a:graphic>
          <a:graphicData uri="http://schemas.openxmlformats.org/drawingml/2006/table">
            <a:tbl>
              <a:tblPr firstRow="1" bandRow="1">
                <a:tableStyleId>{7DF18680-E054-41AD-8BC1-D1AEF772440D}</a:tableStyleId>
              </a:tblPr>
              <a:tblGrid>
                <a:gridCol w="2235646">
                  <a:extLst>
                    <a:ext uri="{9D8B030D-6E8A-4147-A177-3AD203B41FA5}">
                      <a16:colId xmlns:a16="http://schemas.microsoft.com/office/drawing/2014/main" val="3103262320"/>
                    </a:ext>
                  </a:extLst>
                </a:gridCol>
                <a:gridCol w="1226000">
                  <a:extLst>
                    <a:ext uri="{9D8B030D-6E8A-4147-A177-3AD203B41FA5}">
                      <a16:colId xmlns:a16="http://schemas.microsoft.com/office/drawing/2014/main" val="2914217255"/>
                    </a:ext>
                  </a:extLst>
                </a:gridCol>
                <a:gridCol w="1802939">
                  <a:extLst>
                    <a:ext uri="{9D8B030D-6E8A-4147-A177-3AD203B41FA5}">
                      <a16:colId xmlns:a16="http://schemas.microsoft.com/office/drawing/2014/main" val="3052952877"/>
                    </a:ext>
                  </a:extLst>
                </a:gridCol>
                <a:gridCol w="2723289">
                  <a:extLst>
                    <a:ext uri="{9D8B030D-6E8A-4147-A177-3AD203B41FA5}">
                      <a16:colId xmlns:a16="http://schemas.microsoft.com/office/drawing/2014/main" val="1313343998"/>
                    </a:ext>
                  </a:extLst>
                </a:gridCol>
              </a:tblGrid>
              <a:tr h="580279">
                <a:tc>
                  <a:txBody>
                    <a:bodyPr/>
                    <a:lstStyle/>
                    <a:p>
                      <a:r>
                        <a:rPr lang="en-GB" sz="2600" dirty="0"/>
                        <a:t>Service</a:t>
                      </a:r>
                    </a:p>
                  </a:txBody>
                  <a:tcPr/>
                </a:tc>
                <a:tc>
                  <a:txBody>
                    <a:bodyPr/>
                    <a:lstStyle/>
                    <a:p>
                      <a:r>
                        <a:rPr lang="en-GB" sz="2600"/>
                        <a:t>Day</a:t>
                      </a:r>
                    </a:p>
                  </a:txBody>
                  <a:tcPr/>
                </a:tc>
                <a:tc>
                  <a:txBody>
                    <a:bodyPr/>
                    <a:lstStyle/>
                    <a:p>
                      <a:r>
                        <a:rPr lang="en-GB" sz="2600"/>
                        <a:t>Timing</a:t>
                      </a:r>
                    </a:p>
                  </a:txBody>
                  <a:tcPr/>
                </a:tc>
                <a:tc>
                  <a:txBody>
                    <a:bodyPr/>
                    <a:lstStyle/>
                    <a:p>
                      <a:r>
                        <a:rPr lang="en-GB" sz="2600"/>
                        <a:t>Remarks</a:t>
                      </a:r>
                    </a:p>
                  </a:txBody>
                  <a:tcPr/>
                </a:tc>
                <a:extLst>
                  <a:ext uri="{0D108BD9-81ED-4DB2-BD59-A6C34878D82A}">
                    <a16:rowId xmlns:a16="http://schemas.microsoft.com/office/drawing/2014/main" val="1036173995"/>
                  </a:ext>
                </a:extLst>
              </a:tr>
              <a:tr h="544011">
                <a:tc>
                  <a:txBody>
                    <a:bodyPr/>
                    <a:lstStyle/>
                    <a:p>
                      <a:r>
                        <a:rPr lang="en-GB" sz="2400" b="1">
                          <a:solidFill>
                            <a:schemeClr val="bg2">
                              <a:lumMod val="25000"/>
                            </a:schemeClr>
                          </a:solidFill>
                        </a:rPr>
                        <a:t>Worship Service</a:t>
                      </a:r>
                    </a:p>
                  </a:txBody>
                  <a:tcPr/>
                </a:tc>
                <a:tc>
                  <a:txBody>
                    <a:bodyPr/>
                    <a:lstStyle/>
                    <a:p>
                      <a:r>
                        <a:rPr lang="en-GB" sz="2400" b="1">
                          <a:solidFill>
                            <a:schemeClr val="bg2">
                              <a:lumMod val="25000"/>
                            </a:schemeClr>
                          </a:solidFill>
                        </a:rPr>
                        <a:t>Sunday</a:t>
                      </a:r>
                    </a:p>
                  </a:txBody>
                  <a:tcPr/>
                </a:tc>
                <a:tc>
                  <a:txBody>
                    <a:bodyPr/>
                    <a:lstStyle/>
                    <a:p>
                      <a:r>
                        <a:rPr lang="en-GB" sz="2400" b="1">
                          <a:solidFill>
                            <a:schemeClr val="bg2">
                              <a:lumMod val="25000"/>
                            </a:schemeClr>
                          </a:solidFill>
                        </a:rPr>
                        <a:t>09:45-12:00</a:t>
                      </a:r>
                    </a:p>
                  </a:txBody>
                  <a:tcPr/>
                </a:tc>
                <a:tc>
                  <a:txBody>
                    <a:bodyPr/>
                    <a:lstStyle/>
                    <a:p>
                      <a:r>
                        <a:rPr lang="en-GB" sz="2400" b="1">
                          <a:solidFill>
                            <a:schemeClr val="bg2">
                              <a:lumMod val="25000"/>
                            </a:schemeClr>
                          </a:solidFill>
                        </a:rPr>
                        <a:t>Physical/Online</a:t>
                      </a:r>
                    </a:p>
                  </a:txBody>
                  <a:tcPr/>
                </a:tc>
                <a:extLst>
                  <a:ext uri="{0D108BD9-81ED-4DB2-BD59-A6C34878D82A}">
                    <a16:rowId xmlns:a16="http://schemas.microsoft.com/office/drawing/2014/main" val="418805209"/>
                  </a:ext>
                </a:extLst>
              </a:tr>
              <a:tr h="544011">
                <a:tc>
                  <a:txBody>
                    <a:bodyPr/>
                    <a:lstStyle/>
                    <a:p>
                      <a:r>
                        <a:rPr lang="en-GB" sz="2400" b="1">
                          <a:solidFill>
                            <a:schemeClr val="bg2">
                              <a:lumMod val="25000"/>
                            </a:schemeClr>
                          </a:solidFill>
                        </a:rPr>
                        <a:t>Bible Study</a:t>
                      </a:r>
                    </a:p>
                  </a:txBody>
                  <a:tcPr/>
                </a:tc>
                <a:tc>
                  <a:txBody>
                    <a:bodyPr/>
                    <a:lstStyle/>
                    <a:p>
                      <a:r>
                        <a:rPr lang="en-GB" sz="2400" b="1">
                          <a:solidFill>
                            <a:schemeClr val="bg2">
                              <a:lumMod val="25000"/>
                            </a:schemeClr>
                          </a:solidFill>
                        </a:rPr>
                        <a:t>Tuesday</a:t>
                      </a:r>
                    </a:p>
                  </a:txBody>
                  <a:tcPr/>
                </a:tc>
                <a:tc>
                  <a:txBody>
                    <a:bodyPr/>
                    <a:lstStyle/>
                    <a:p>
                      <a:r>
                        <a:rPr lang="en-GB" sz="2400" b="1">
                          <a:solidFill>
                            <a:schemeClr val="bg2">
                              <a:lumMod val="25000"/>
                            </a:schemeClr>
                          </a:solidFill>
                        </a:rPr>
                        <a:t>19:30-20:30</a:t>
                      </a:r>
                    </a:p>
                  </a:txBody>
                  <a:tcPr/>
                </a:tc>
                <a:tc>
                  <a:txBody>
                    <a:bodyPr/>
                    <a:lstStyle/>
                    <a:p>
                      <a:r>
                        <a:rPr lang="en-GB" sz="2400" b="1" dirty="0">
                          <a:solidFill>
                            <a:schemeClr val="bg2">
                              <a:lumMod val="25000"/>
                            </a:schemeClr>
                          </a:solidFill>
                        </a:rPr>
                        <a:t>Online</a:t>
                      </a:r>
                    </a:p>
                  </a:txBody>
                  <a:tcPr/>
                </a:tc>
                <a:extLst>
                  <a:ext uri="{0D108BD9-81ED-4DB2-BD59-A6C34878D82A}">
                    <a16:rowId xmlns:a16="http://schemas.microsoft.com/office/drawing/2014/main" val="2373925139"/>
                  </a:ext>
                </a:extLst>
              </a:tr>
              <a:tr h="544011">
                <a:tc>
                  <a:txBody>
                    <a:bodyPr/>
                    <a:lstStyle/>
                    <a:p>
                      <a:r>
                        <a:rPr lang="en-GB" sz="2400" b="1" dirty="0">
                          <a:solidFill>
                            <a:schemeClr val="bg2">
                              <a:lumMod val="25000"/>
                            </a:schemeClr>
                          </a:solidFill>
                        </a:rPr>
                        <a:t>Revival Service</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19:30-21:00</a:t>
                      </a:r>
                    </a:p>
                  </a:txBody>
                  <a:tcPr/>
                </a:tc>
                <a:tc>
                  <a:txBody>
                    <a:bodyPr/>
                    <a:lstStyle/>
                    <a:p>
                      <a:r>
                        <a:rPr lang="en-GB" sz="2400" b="1">
                          <a:solidFill>
                            <a:schemeClr val="bg2">
                              <a:lumMod val="25000"/>
                            </a:schemeClr>
                          </a:solidFill>
                        </a:rPr>
                        <a:t>Online/Physical</a:t>
                      </a:r>
                    </a:p>
                  </a:txBody>
                  <a:tcPr/>
                </a:tc>
                <a:extLst>
                  <a:ext uri="{0D108BD9-81ED-4DB2-BD59-A6C34878D82A}">
                    <a16:rowId xmlns:a16="http://schemas.microsoft.com/office/drawing/2014/main" val="2975732928"/>
                  </a:ext>
                </a:extLst>
              </a:tr>
              <a:tr h="544011">
                <a:tc>
                  <a:txBody>
                    <a:bodyPr/>
                    <a:lstStyle/>
                    <a:p>
                      <a:r>
                        <a:rPr lang="en-GB" sz="2400" b="1" dirty="0">
                          <a:solidFill>
                            <a:schemeClr val="bg2">
                              <a:lumMod val="25000"/>
                            </a:schemeClr>
                          </a:solidFill>
                        </a:rPr>
                        <a:t>Night Vigil</a:t>
                      </a:r>
                    </a:p>
                  </a:txBody>
                  <a:tcPr/>
                </a:tc>
                <a:tc>
                  <a:txBody>
                    <a:bodyPr/>
                    <a:lstStyle/>
                    <a:p>
                      <a:r>
                        <a:rPr lang="en-GB" sz="2400" b="1">
                          <a:solidFill>
                            <a:schemeClr val="bg2">
                              <a:lumMod val="25000"/>
                            </a:schemeClr>
                          </a:solidFill>
                        </a:rPr>
                        <a:t>Friday</a:t>
                      </a:r>
                    </a:p>
                  </a:txBody>
                  <a:tcPr/>
                </a:tc>
                <a:tc>
                  <a:txBody>
                    <a:bodyPr/>
                    <a:lstStyle/>
                    <a:p>
                      <a:r>
                        <a:rPr lang="en-GB" sz="2400" b="1">
                          <a:solidFill>
                            <a:schemeClr val="bg2">
                              <a:lumMod val="25000"/>
                            </a:schemeClr>
                          </a:solidFill>
                        </a:rPr>
                        <a:t>19:30-23:30</a:t>
                      </a:r>
                    </a:p>
                  </a:txBody>
                  <a:tcPr/>
                </a:tc>
                <a:tc>
                  <a:txBody>
                    <a:bodyPr/>
                    <a:lstStyle/>
                    <a:p>
                      <a:r>
                        <a:rPr lang="en-GB" sz="2400" b="1" dirty="0">
                          <a:solidFill>
                            <a:schemeClr val="bg2">
                              <a:lumMod val="25000"/>
                            </a:schemeClr>
                          </a:solidFill>
                        </a:rPr>
                        <a:t>First Friday Monthly</a:t>
                      </a:r>
                    </a:p>
                  </a:txBody>
                  <a:tcPr/>
                </a:tc>
                <a:extLst>
                  <a:ext uri="{0D108BD9-81ED-4DB2-BD59-A6C34878D82A}">
                    <a16:rowId xmlns:a16="http://schemas.microsoft.com/office/drawing/2014/main" val="494084002"/>
                  </a:ext>
                </a:extLst>
              </a:tr>
            </a:tbl>
          </a:graphicData>
        </a:graphic>
      </p:graphicFrame>
      <p:sp>
        <p:nvSpPr>
          <p:cNvPr id="7" name="Rectangle 6">
            <a:extLst>
              <a:ext uri="{FF2B5EF4-FFF2-40B4-BE49-F238E27FC236}">
                <a16:creationId xmlns:a16="http://schemas.microsoft.com/office/drawing/2014/main" id="{959F06AE-DF87-495F-5B66-5022B0778570}"/>
              </a:ext>
            </a:extLst>
          </p:cNvPr>
          <p:cNvSpPr/>
          <p:nvPr/>
        </p:nvSpPr>
        <p:spPr>
          <a:xfrm>
            <a:off x="-5380" y="0"/>
            <a:ext cx="4224155" cy="6873031"/>
          </a:xfrm>
          <a:prstGeom prst="rect">
            <a:avLst/>
          </a:prstGeom>
          <a:solidFill>
            <a:schemeClr val="accent5">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TextBox 3"/>
          <p:cNvSpPr txBox="1"/>
          <p:nvPr/>
        </p:nvSpPr>
        <p:spPr>
          <a:xfrm>
            <a:off x="273833" y="227703"/>
            <a:ext cx="3105727" cy="448841"/>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COUNSELLING</a:t>
            </a:r>
          </a:p>
        </p:txBody>
      </p:sp>
      <p:sp>
        <p:nvSpPr>
          <p:cNvPr id="4" name="TextBox 4"/>
          <p:cNvSpPr txBox="1"/>
          <p:nvPr/>
        </p:nvSpPr>
        <p:spPr>
          <a:xfrm>
            <a:off x="296903" y="738278"/>
            <a:ext cx="3637955" cy="1604093"/>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If you have questions or need guidance on challenging issues, kindly request for counselling. </a:t>
            </a:r>
          </a:p>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Our pastor is here for you.</a:t>
            </a:r>
          </a:p>
        </p:txBody>
      </p:sp>
      <p:sp>
        <p:nvSpPr>
          <p:cNvPr id="5" name="TextBox 5"/>
          <p:cNvSpPr txBox="1"/>
          <p:nvPr/>
        </p:nvSpPr>
        <p:spPr>
          <a:xfrm>
            <a:off x="296903" y="2692127"/>
            <a:ext cx="3105727" cy="458523"/>
          </a:xfrm>
          <a:prstGeom prst="rect">
            <a:avLst/>
          </a:prstGeom>
        </p:spPr>
        <p:txBody>
          <a:bodyPr lIns="0" tIns="0" rIns="0" bIns="0" rtlCol="0" anchor="t">
            <a:spAutoFit/>
          </a:bodyPr>
          <a:lstStyle/>
          <a:p>
            <a:pPr marL="0" marR="0" lvl="0" indent="0" algn="l" defTabSz="806867" rtl="0" eaLnBrk="1" fontAlgn="auto" latinLnBrk="0" hangingPunct="1">
              <a:lnSpc>
                <a:spcPts val="3471"/>
              </a:lnSpc>
              <a:spcBef>
                <a:spcPts val="0"/>
              </a:spcBef>
              <a:spcAft>
                <a:spcPts val="0"/>
              </a:spcAft>
              <a:buClrTx/>
              <a:buSzTx/>
              <a:buFontTx/>
              <a:buNone/>
              <a:tabLst/>
              <a:defRPr/>
            </a:pPr>
            <a:r>
              <a:rPr kumimoji="0" lang="en-US" sz="3200" b="1" i="0" u="none" strike="noStrike" kern="1200" cap="none" spc="150" normalizeH="0" baseline="0" noProof="0" dirty="0">
                <a:ln>
                  <a:noFill/>
                </a:ln>
                <a:solidFill>
                  <a:srgbClr val="FFC000">
                    <a:lumMod val="60000"/>
                    <a:lumOff val="40000"/>
                  </a:srgbClr>
                </a:solidFill>
                <a:effectLst/>
                <a:uLnTx/>
                <a:uFillTx/>
                <a:latin typeface="Calibri"/>
                <a:ea typeface="+mn-ea"/>
                <a:cs typeface="+mn-cs"/>
              </a:rPr>
              <a:t>CONTACT</a:t>
            </a:r>
          </a:p>
        </p:txBody>
      </p:sp>
      <p:sp>
        <p:nvSpPr>
          <p:cNvPr id="6" name="TextBox 6"/>
          <p:cNvSpPr txBox="1"/>
          <p:nvPr/>
        </p:nvSpPr>
        <p:spPr>
          <a:xfrm>
            <a:off x="754132" y="3188202"/>
            <a:ext cx="2410480" cy="32060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ndara" panose="020E0502030303020204" pitchFamily="34" charset="0"/>
                <a:ea typeface="+mn-ea"/>
                <a:cs typeface="+mn-cs"/>
              </a:rPr>
              <a:t>+31 207 856 683</a:t>
            </a:r>
          </a:p>
        </p:txBody>
      </p:sp>
      <p:sp>
        <p:nvSpPr>
          <p:cNvPr id="14" name="TextBox 14"/>
          <p:cNvSpPr txBox="1"/>
          <p:nvPr/>
        </p:nvSpPr>
        <p:spPr>
          <a:xfrm>
            <a:off x="4171181" y="116632"/>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SERVICE SCHEDULES</a:t>
            </a:r>
          </a:p>
        </p:txBody>
      </p:sp>
      <p:pic>
        <p:nvPicPr>
          <p:cNvPr id="26" name="Graphic 25" descr="Receiver">
            <a:extLst>
              <a:ext uri="{FF2B5EF4-FFF2-40B4-BE49-F238E27FC236}">
                <a16:creationId xmlns:a16="http://schemas.microsoft.com/office/drawing/2014/main" id="{DA29E515-5581-4B1C-ACB1-BCF720638F8F}"/>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61592" y="3168034"/>
            <a:ext cx="379016" cy="360665"/>
          </a:xfrm>
          <a:prstGeom prst="rect">
            <a:avLst/>
          </a:prstGeom>
        </p:spPr>
      </p:pic>
      <p:sp>
        <p:nvSpPr>
          <p:cNvPr id="27" name="TextBox 6">
            <a:extLst>
              <a:ext uri="{FF2B5EF4-FFF2-40B4-BE49-F238E27FC236}">
                <a16:creationId xmlns:a16="http://schemas.microsoft.com/office/drawing/2014/main" id="{194638EA-BFF9-4BDE-8025-5884FA71C21B}"/>
              </a:ext>
            </a:extLst>
          </p:cNvPr>
          <p:cNvSpPr txBox="1"/>
          <p:nvPr/>
        </p:nvSpPr>
        <p:spPr>
          <a:xfrm>
            <a:off x="716100" y="3725700"/>
            <a:ext cx="3288334"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info@deeperlife.nl</a:t>
            </a:r>
          </a:p>
        </p:txBody>
      </p:sp>
      <p:sp>
        <p:nvSpPr>
          <p:cNvPr id="28" name="TextBox 6">
            <a:extLst>
              <a:ext uri="{FF2B5EF4-FFF2-40B4-BE49-F238E27FC236}">
                <a16:creationId xmlns:a16="http://schemas.microsoft.com/office/drawing/2014/main" id="{0D04E083-0B0F-4788-B839-354B95408BFD}"/>
              </a:ext>
            </a:extLst>
          </p:cNvPr>
          <p:cNvSpPr txBox="1"/>
          <p:nvPr/>
        </p:nvSpPr>
        <p:spPr>
          <a:xfrm>
            <a:off x="752578" y="4837959"/>
            <a:ext cx="2323387" cy="321691"/>
          </a:xfrm>
          <a:prstGeom prst="rect">
            <a:avLst/>
          </a:prstGeom>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www.dclm-nl.org</a:t>
            </a:r>
          </a:p>
        </p:txBody>
      </p:sp>
      <p:pic>
        <p:nvPicPr>
          <p:cNvPr id="30" name="Graphic 29" descr="Email">
            <a:extLst>
              <a:ext uri="{FF2B5EF4-FFF2-40B4-BE49-F238E27FC236}">
                <a16:creationId xmlns:a16="http://schemas.microsoft.com/office/drawing/2014/main" id="{DD2D9AF4-3BF3-4194-9D0B-ABBA2A5B4EBC}"/>
              </a:ext>
            </a:extLst>
          </p:cNvPr>
          <p:cNvPicPr>
            <a:picLocks noChangeAspect="1"/>
          </p:cNvPicPr>
          <p:nvPr/>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9763" y="3668375"/>
            <a:ext cx="379016" cy="379016"/>
          </a:xfrm>
          <a:prstGeom prst="rect">
            <a:avLst/>
          </a:prstGeom>
        </p:spPr>
      </p:pic>
      <p:pic>
        <p:nvPicPr>
          <p:cNvPr id="18" name="Picture 17">
            <a:extLst>
              <a:ext uri="{FF2B5EF4-FFF2-40B4-BE49-F238E27FC236}">
                <a16:creationId xmlns:a16="http://schemas.microsoft.com/office/drawing/2014/main" id="{B0969453-2F15-458F-990E-6DA0AFAE384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43789" y="4756604"/>
            <a:ext cx="441875" cy="441875"/>
          </a:xfrm>
          <a:prstGeom prst="rect">
            <a:avLst/>
          </a:prstGeom>
        </p:spPr>
      </p:pic>
      <p:pic>
        <p:nvPicPr>
          <p:cNvPr id="33" name="Picture 32" descr="A close up of a screen&#10;&#10;Description automatically generated">
            <a:extLst>
              <a:ext uri="{FF2B5EF4-FFF2-40B4-BE49-F238E27FC236}">
                <a16:creationId xmlns:a16="http://schemas.microsoft.com/office/drawing/2014/main" id="{B57B1DCB-7320-4DC6-AB7F-8F7A1F6CC938}"/>
              </a:ext>
            </a:extLst>
          </p:cNvPr>
          <p:cNvPicPr>
            <a:picLocks noChangeAspect="1"/>
          </p:cNvPicPr>
          <p:nvPr/>
        </p:nvPicPr>
        <p:blipFill>
          <a:blip r:embed="rId7">
            <a:grayscl/>
            <a:extLst>
              <a:ext uri="{28A0092B-C50C-407E-A947-70E740481C1C}">
                <a14:useLocalDpi xmlns:a14="http://schemas.microsoft.com/office/drawing/2010/main" val="0"/>
              </a:ext>
            </a:extLst>
          </a:blip>
          <a:stretch>
            <a:fillRect/>
          </a:stretch>
        </p:blipFill>
        <p:spPr>
          <a:xfrm>
            <a:off x="194928" y="4170375"/>
            <a:ext cx="479008" cy="479008"/>
          </a:xfrm>
          <a:prstGeom prst="rect">
            <a:avLst/>
          </a:prstGeom>
        </p:spPr>
      </p:pic>
      <p:sp>
        <p:nvSpPr>
          <p:cNvPr id="43" name="TextBox 6">
            <a:extLst>
              <a:ext uri="{FF2B5EF4-FFF2-40B4-BE49-F238E27FC236}">
                <a16:creationId xmlns:a16="http://schemas.microsoft.com/office/drawing/2014/main" id="{0BBFC4A3-B476-44C1-B023-D4E226517A7B}"/>
              </a:ext>
            </a:extLst>
          </p:cNvPr>
          <p:cNvSpPr txBox="1"/>
          <p:nvPr/>
        </p:nvSpPr>
        <p:spPr>
          <a:xfrm>
            <a:off x="1950615" y="4260569"/>
            <a:ext cx="2223525" cy="321691"/>
          </a:xfrm>
          <a:prstGeom prst="rect">
            <a:avLst/>
          </a:prstGeom>
          <a:noFill/>
        </p:spPr>
        <p:txBody>
          <a:bodyPr wrap="square" lIns="0" tIns="0" rIns="0" bIns="0" rtlCol="0" anchor="t">
            <a:spAutoFit/>
          </a:bodyPr>
          <a:lstStyle/>
          <a:p>
            <a:pPr marL="0" marR="0" lvl="0" indent="0" algn="l" defTabSz="806867" rtl="0" eaLnBrk="1" fontAlgn="auto" latinLnBrk="0" hangingPunct="1">
              <a:lnSpc>
                <a:spcPts val="2465"/>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dclmnetherlands</a:t>
            </a:r>
          </a:p>
        </p:txBody>
      </p:sp>
      <p:pic>
        <p:nvPicPr>
          <p:cNvPr id="61" name="Graphic 60">
            <a:extLst>
              <a:ext uri="{FF2B5EF4-FFF2-40B4-BE49-F238E27FC236}">
                <a16:creationId xmlns:a16="http://schemas.microsoft.com/office/drawing/2014/main" id="{49BE945F-D8EC-41B3-8FCF-3A5FA02BF6A1}"/>
              </a:ext>
            </a:extLst>
          </p:cNvPr>
          <p:cNvPicPr>
            <a:picLocks noChangeAspect="1"/>
          </p:cNvPicPr>
          <p:nvPr/>
        </p:nvPicPr>
        <p:blipFill>
          <a:blip cstate="hqprint">
            <a:grayscl/>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63675" y="4228849"/>
            <a:ext cx="379017" cy="379017"/>
          </a:xfrm>
          <a:prstGeom prst="rect">
            <a:avLst/>
          </a:prstGeom>
        </p:spPr>
      </p:pic>
      <p:sp>
        <p:nvSpPr>
          <p:cNvPr id="21" name="TextBox 14">
            <a:extLst>
              <a:ext uri="{FF2B5EF4-FFF2-40B4-BE49-F238E27FC236}">
                <a16:creationId xmlns:a16="http://schemas.microsoft.com/office/drawing/2014/main" id="{5DF5633E-EEEB-48D3-BFD4-2D86B7ABD31C}"/>
              </a:ext>
            </a:extLst>
          </p:cNvPr>
          <p:cNvSpPr txBox="1"/>
          <p:nvPr/>
        </p:nvSpPr>
        <p:spPr>
          <a:xfrm>
            <a:off x="4201465" y="3670743"/>
            <a:ext cx="8015215" cy="458523"/>
          </a:xfrm>
          <a:prstGeom prst="rect">
            <a:avLst/>
          </a:prstGeom>
        </p:spPr>
        <p:txBody>
          <a:bodyPr wrap="square" lIns="0" tIns="0" rIns="0" bIns="0" rtlCol="0" anchor="t">
            <a:spAutoFit/>
          </a:bodyPr>
          <a:lstStyle/>
          <a:p>
            <a:pPr marL="0" marR="0" lvl="0" indent="0" algn="ctr" defTabSz="806867" rtl="0" eaLnBrk="1" fontAlgn="auto" latinLnBrk="0" hangingPunct="1">
              <a:lnSpc>
                <a:spcPts val="3471"/>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libri" panose="020F0502020204030204" pitchFamily="34" charset="0"/>
                <a:ea typeface="+mn-ea"/>
                <a:cs typeface="Calibri" panose="020F0502020204030204" pitchFamily="34" charset="0"/>
              </a:rPr>
              <a:t>LOCATION DETAILS</a:t>
            </a:r>
          </a:p>
        </p:txBody>
      </p:sp>
      <p:pic>
        <p:nvPicPr>
          <p:cNvPr id="12" name="Picture 11">
            <a:extLst>
              <a:ext uri="{FF2B5EF4-FFF2-40B4-BE49-F238E27FC236}">
                <a16:creationId xmlns:a16="http://schemas.microsoft.com/office/drawing/2014/main" id="{8569FA9D-530D-40E8-B8B3-0D1B8A9849E6}"/>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1487762" y="4242030"/>
            <a:ext cx="441240" cy="359644"/>
          </a:xfrm>
          <a:prstGeom prst="rect">
            <a:avLst/>
          </a:prstGeom>
        </p:spPr>
      </p:pic>
      <p:pic>
        <p:nvPicPr>
          <p:cNvPr id="42" name="Picture 41">
            <a:extLst>
              <a:ext uri="{FF2B5EF4-FFF2-40B4-BE49-F238E27FC236}">
                <a16:creationId xmlns:a16="http://schemas.microsoft.com/office/drawing/2014/main" id="{F1565EDD-6183-4673-8EF9-DED3518A07E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52341" y="4217105"/>
            <a:ext cx="389008" cy="389008"/>
          </a:xfrm>
          <a:prstGeom prst="rect">
            <a:avLst/>
          </a:prstGeom>
        </p:spPr>
      </p:pic>
      <p:pic>
        <p:nvPicPr>
          <p:cNvPr id="8" name="Picture 7" descr="Logo&#10;&#10;Description automatically generated">
            <a:extLst>
              <a:ext uri="{FF2B5EF4-FFF2-40B4-BE49-F238E27FC236}">
                <a16:creationId xmlns:a16="http://schemas.microsoft.com/office/drawing/2014/main" id="{97088F0B-D2BA-D897-4C7F-14827F2E9158}"/>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86479" y="5372828"/>
            <a:ext cx="1555653" cy="1425341"/>
          </a:xfrm>
          <a:prstGeom prst="rect">
            <a:avLst/>
          </a:prstGeom>
        </p:spPr>
      </p:pic>
    </p:spTree>
    <p:extLst>
      <p:ext uri="{BB962C8B-B14F-4D97-AF65-F5344CB8AC3E}">
        <p14:creationId xmlns:p14="http://schemas.microsoft.com/office/powerpoint/2010/main" val="2993336824"/>
      </p:ext>
    </p:extLst>
  </p:cSld>
  <p:clrMapOvr>
    <a:overrideClrMapping bg1="lt1" tx1="dk1" bg2="lt2" tx2="dk2" accent1="accent1" accent2="accent2" accent3="accent3" accent4="accent4" accent5="accent5" accent6="accent6" hlink="hlink" folHlink="folHlink"/>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F66EEFF-EB9C-6B0D-62CC-26C94F04F300}"/>
              </a:ext>
            </a:extLst>
          </p:cNvPr>
          <p:cNvSpPr>
            <a:spLocks noGrp="1"/>
          </p:cNvSpPr>
          <p:nvPr>
            <p:ph type="title"/>
          </p:nvPr>
        </p:nvSpPr>
        <p:spPr>
          <a:xfrm>
            <a:off x="742949" y="742951"/>
            <a:ext cx="3787975" cy="4962524"/>
          </a:xfrm>
        </p:spPr>
        <p:txBody>
          <a:bodyPr vert="horz" lIns="91440" tIns="45720" rIns="91440" bIns="45720" rtlCol="0" anchor="ctr">
            <a:normAutofit/>
          </a:bodyPr>
          <a:lstStyle/>
          <a:p>
            <a:pPr algn="ctr"/>
            <a:br>
              <a:rPr lang="en-US" altLang="en-US" sz="4800" b="1" u="sng" dirty="0">
                <a:solidFill>
                  <a:srgbClr val="FFFFFF"/>
                </a:solidFill>
              </a:rPr>
            </a:br>
            <a:br>
              <a:rPr lang="en-US" altLang="en-US" sz="4800" b="1" u="sng" dirty="0">
                <a:solidFill>
                  <a:srgbClr val="FFFFFF"/>
                </a:solidFill>
              </a:rPr>
            </a:br>
            <a:r>
              <a:rPr kumimoji="0" lang="en-US" altLang="en-US" sz="4800" b="1" i="0" u="sng" strike="noStrike" kern="1200" cap="none" spc="0" normalizeH="0" baseline="0" noProof="0" dirty="0">
                <a:ln>
                  <a:noFill/>
                </a:ln>
                <a:solidFill>
                  <a:srgbClr val="FFFFFF"/>
                </a:solidFill>
                <a:effectLst/>
                <a:uLnTx/>
                <a:uFillTx/>
                <a:latin typeface="+mj-lt"/>
                <a:ea typeface="+mj-ea"/>
                <a:cs typeface="+mj-cs"/>
              </a:rPr>
              <a:t>LESSON 38</a:t>
            </a:r>
            <a:r>
              <a:rPr kumimoji="0" lang="en-US" altLang="en-US" sz="48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800" b="1" i="0" u="none" strike="noStrike" kern="1200" cap="none" spc="0" normalizeH="0" baseline="0" noProof="0" dirty="0">
                <a:ln>
                  <a:noFill/>
                </a:ln>
                <a:solidFill>
                  <a:srgbClr val="FFFFFF"/>
                </a:solidFill>
                <a:effectLst/>
                <a:uLnTx/>
                <a:uFillTx/>
                <a:latin typeface="+mj-lt"/>
                <a:ea typeface="+mj-ea"/>
                <a:cs typeface="+mj-cs"/>
              </a:rPr>
            </a:br>
            <a:r>
              <a:rPr lang="en-GB" altLang="en-US" sz="4800" b="1" dirty="0">
                <a:solidFill>
                  <a:srgbClr val="FFFFFF"/>
                </a:solidFill>
              </a:rPr>
              <a:t>The Transfiguration of Christ</a:t>
            </a:r>
            <a:endParaRPr lang="en-US" sz="4800" kern="1200" dirty="0">
              <a:solidFill>
                <a:srgbClr val="FFFFFF"/>
              </a:solidFill>
              <a:latin typeface="+mj-lt"/>
              <a:ea typeface="+mj-ea"/>
              <a:cs typeface="+mj-cs"/>
            </a:endParaRPr>
          </a:p>
        </p:txBody>
      </p:sp>
      <p:pic>
        <p:nvPicPr>
          <p:cNvPr id="4" name="Picture 3" descr="Logo&#10;&#10;Description automatically generated">
            <a:extLst>
              <a:ext uri="{FF2B5EF4-FFF2-40B4-BE49-F238E27FC236}">
                <a16:creationId xmlns:a16="http://schemas.microsoft.com/office/drawing/2014/main" id="{C83A4C62-3563-565C-53CE-19189B8CE0B9}"/>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a:extLst>
              <a:ext uri="{FF2B5EF4-FFF2-40B4-BE49-F238E27FC236}">
                <a16:creationId xmlns:a16="http://schemas.microsoft.com/office/drawing/2014/main" id="{1FEE93BE-C40A-32D0-1C64-76B5626BF3A5}"/>
              </a:ext>
            </a:extLst>
          </p:cNvPr>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l" defTabSz="1644650" rtl="0" eaLnBrk="1" fontAlgn="auto" latinLnBrk="0" hangingPunct="1">
              <a:lnSpc>
                <a:spcPct val="90000"/>
              </a:lnSpc>
              <a:spcBef>
                <a:spcPct val="0"/>
              </a:spcBef>
              <a:spcAft>
                <a:spcPct val="35000"/>
              </a:spcAft>
              <a:buClrTx/>
              <a:buSzTx/>
              <a:buFontTx/>
              <a:buNone/>
              <a:tabLst/>
              <a:defRPr/>
            </a:pPr>
            <a:r>
              <a:rPr kumimoji="0" lang="en-GB" sz="3200" b="1" i="0" u="none" strike="noStrike" kern="1200" cap="none" spc="0" normalizeH="0" baseline="0" noProof="0">
                <a:ln>
                  <a:noFill/>
                </a:ln>
                <a:solidFill>
                  <a:prstClr val="white"/>
                </a:solidFill>
                <a:effectLst/>
                <a:uLnTx/>
                <a:uFillTx/>
                <a:latin typeface="Calibri" panose="020F0502020204030204"/>
                <a:ea typeface="+mn-ea"/>
                <a:cs typeface="+mn-cs"/>
              </a:rPr>
              <a:t>MEMORY VERSE: ……</a:t>
            </a:r>
            <a:endParaRPr kumimoji="0" lang="en-US" sz="32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Freeform: Shape 7">
            <a:extLst>
              <a:ext uri="{FF2B5EF4-FFF2-40B4-BE49-F238E27FC236}">
                <a16:creationId xmlns:a16="http://schemas.microsoft.com/office/drawing/2014/main" id="{66077BFE-7956-2161-471E-9C75FED31DBA}"/>
              </a:ext>
            </a:extLst>
          </p:cNvPr>
          <p:cNvSpPr/>
          <p:nvPr/>
        </p:nvSpPr>
        <p:spPr>
          <a:xfrm>
            <a:off x="5307508" y="1492370"/>
            <a:ext cx="6398029" cy="3648973"/>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"And was transfigured before them: and his face did shine as the sun, and his raiment was white as the</a:t>
            </a:r>
          </a:p>
          <a:p>
            <a:pPr marL="180975" marR="0" lvl="1" indent="-180975" algn="ctr" defTabSz="1289050" rtl="0" eaLnBrk="1" fontAlgn="auto" latinLnBrk="0" hangingPunct="1">
              <a:lnSpc>
                <a:spcPct val="90000"/>
              </a:lnSpc>
              <a:spcBef>
                <a:spcPct val="0"/>
              </a:spcBef>
              <a:spcAft>
                <a:spcPct val="20000"/>
              </a:spcAft>
              <a:buClrTx/>
              <a:buSzTx/>
              <a:buFontTx/>
              <a:buNone/>
              <a:tabLst/>
              <a:defRPr/>
            </a:pPr>
            <a:r>
              <a:rPr kumimoji="0" lang="en-US"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light” </a:t>
            </a:r>
            <a:r>
              <a:rPr kumimoji="0" lang="en-US" sz="2800" b="1"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(Matthew 17:2)</a:t>
            </a:r>
            <a:r>
              <a:rPr kumimoji="0" lang="en-GB" sz="2800" b="0" i="1" u="none" strike="noStrike" kern="1200" cap="none" spc="0" normalizeH="0" baseline="0" noProof="0" dirty="0">
                <a:ln>
                  <a:noFill/>
                </a:ln>
                <a:solidFill>
                  <a:prstClr val="black">
                    <a:hueOff val="0"/>
                    <a:satOff val="0"/>
                    <a:lumOff val="0"/>
                    <a:alphaOff val="0"/>
                  </a:prstClr>
                </a:solidFill>
                <a:effectLst/>
                <a:uLnTx/>
                <a:uFillTx/>
                <a:latin typeface="Calibri"/>
                <a:ea typeface="+mn-ea"/>
                <a:cs typeface="+mn-cs"/>
              </a:rPr>
              <a:t>.</a:t>
            </a:r>
          </a:p>
        </p:txBody>
      </p:sp>
      <p:sp>
        <p:nvSpPr>
          <p:cNvPr id="9" name="Freeform: Shape 8">
            <a:extLst>
              <a:ext uri="{FF2B5EF4-FFF2-40B4-BE49-F238E27FC236}">
                <a16:creationId xmlns:a16="http://schemas.microsoft.com/office/drawing/2014/main" id="{6D3E0398-1F06-CE98-A96F-FF5D38D7B9FB}"/>
              </a:ext>
            </a:extLst>
          </p:cNvPr>
          <p:cNvSpPr/>
          <p:nvPr/>
        </p:nvSpPr>
        <p:spPr>
          <a:xfrm>
            <a:off x="5334000" y="5313872"/>
            <a:ext cx="6398029" cy="781242"/>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9"/>
              <a:lumOff val="-11765"/>
              <a:alphaOff val="0"/>
            </a:schemeClr>
          </a:fillRef>
          <a:effectRef idx="0">
            <a:schemeClr val="accent5">
              <a:hueOff val="-6758543"/>
              <a:satOff val="-17419"/>
              <a:lumOff val="-11765"/>
              <a:alphaOff val="0"/>
            </a:schemeClr>
          </a:effectRef>
          <a:fontRef idx="minor">
            <a:schemeClr val="lt1"/>
          </a:fontRef>
        </p:style>
        <p:txBody>
          <a:bodyPr spcFirstLastPara="0" vert="horz" wrap="square" lIns="241151" tIns="241151" rIns="241151" bIns="241151" numCol="1" spcCol="1270" anchor="ctr" anchorCtr="0">
            <a:noAutofit/>
          </a:bodyPr>
          <a:lstStyle/>
          <a:p>
            <a:pPr marL="0" marR="0" lvl="0" indent="0" algn="ctr" defTabSz="1644650" rtl="0" eaLnBrk="1" fontAlgn="auto" latinLnBrk="0" hangingPunct="1">
              <a:lnSpc>
                <a:spcPct val="90000"/>
              </a:lnSpc>
              <a:spcBef>
                <a:spcPct val="0"/>
              </a:spcBef>
              <a:spcAft>
                <a:spcPct val="35000"/>
              </a:spcAft>
              <a:buClrTx/>
              <a:buSzTx/>
              <a:buFontTx/>
              <a:buNone/>
              <a:tabLst/>
              <a:defRPr/>
            </a:pPr>
            <a:r>
              <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rPr>
              <a:t>TEXT:</a:t>
            </a:r>
            <a:r>
              <a:rPr kumimoji="0" lang="en-GB" sz="2800" b="1" i="1" u="none" strike="noStrike" kern="1200" cap="none" spc="0" normalizeH="0" baseline="0" noProof="0" dirty="0">
                <a:ln>
                  <a:noFill/>
                </a:ln>
                <a:solidFill>
                  <a:prstClr val="white"/>
                </a:solidFill>
                <a:effectLst/>
                <a:uLnTx/>
                <a:uFillTx/>
                <a:latin typeface="Calibri" panose="020F0502020204030204"/>
                <a:ea typeface="+mn-ea"/>
                <a:cs typeface="+mn-cs"/>
              </a:rPr>
              <a:t> </a:t>
            </a:r>
            <a:r>
              <a:rPr kumimoji="0" lang="de-DE" sz="2800" b="1" i="1" u="none" strike="noStrike" kern="1200" cap="none" spc="0" normalizeH="0" baseline="0" noProof="0" dirty="0">
                <a:ln>
                  <a:noFill/>
                </a:ln>
                <a:solidFill>
                  <a:prstClr val="white"/>
                </a:solidFill>
                <a:effectLst/>
                <a:uLnTx/>
                <a:uFillTx/>
                <a:latin typeface="Calibri" panose="020F0502020204030204" pitchFamily="34" charset="0"/>
                <a:ea typeface="+mn-ea"/>
                <a:cs typeface="+mn-cs"/>
                <a:sym typeface="+mn-ea"/>
              </a:rPr>
              <a:t> Matthew 17:1-27; Mark 9:1-13; Luke 9:28-36</a:t>
            </a:r>
            <a:endParaRPr kumimoji="0" lang="en-GB" sz="2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itle 1">
            <a:extLst>
              <a:ext uri="{FF2B5EF4-FFF2-40B4-BE49-F238E27FC236}">
                <a16:creationId xmlns:a16="http://schemas.microsoft.com/office/drawing/2014/main" id="{D9F051B8-F0B5-447E-95D2-50D7C5370FB1}"/>
              </a:ext>
            </a:extLst>
          </p:cNvPr>
          <p:cNvSpPr txBox="1">
            <a:spLocks/>
          </p:cNvSpPr>
          <p:nvPr/>
        </p:nvSpPr>
        <p:spPr>
          <a:xfrm>
            <a:off x="486463" y="561942"/>
            <a:ext cx="4044462" cy="1439135"/>
          </a:xfrm>
          <a:prstGeom prst="rect">
            <a:avLst/>
          </a:prstGeom>
          <a:noFill/>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altLang="en-US" sz="4800" b="1" i="0" u="none" strike="noStrike" kern="1200" cap="none" spc="0" normalizeH="0" baseline="0" noProof="0" dirty="0">
                <a:ln>
                  <a:noFill/>
                </a:ln>
                <a:solidFill>
                  <a:prstClr val="white"/>
                </a:solidFill>
                <a:effectLst/>
                <a:uLnTx/>
                <a:uFillTx/>
                <a:latin typeface="Cambria" charset="0"/>
                <a:ea typeface="+mj-ea"/>
                <a:cs typeface="+mj-cs"/>
              </a:rPr>
              <a:t>STS STUDY FOR NEXT WEEK</a:t>
            </a:r>
            <a:r>
              <a:rPr kumimoji="0" lang="en-US" altLang="en-US" sz="4800" b="1" i="0" u="none" strike="noStrike" kern="1200" cap="none" spc="0" normalizeH="0" baseline="0" noProof="0" dirty="0">
                <a:ln>
                  <a:noFill/>
                </a:ln>
                <a:solidFill>
                  <a:prstClr val="white"/>
                </a:solidFill>
                <a:effectLst/>
                <a:uLnTx/>
                <a:uFillTx/>
                <a:latin typeface="Cambria" charset="0"/>
                <a:ea typeface="+mj-ea"/>
                <a:cs typeface="+mj-cs"/>
              </a:rPr>
              <a:t>:</a:t>
            </a:r>
            <a:endParaRPr kumimoji="0" lang="x-none" sz="4800" b="1" i="0" u="none" strike="noStrike" kern="1200" cap="none" spc="0" normalizeH="0" baseline="0" noProof="0" dirty="0">
              <a:ln>
                <a:noFill/>
              </a:ln>
              <a:solidFill>
                <a:prstClr val="white"/>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16620924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95EDD-57D5-802E-7292-B6973DD16E7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A768417-DF6F-48A9-E067-7C909713E648}"/>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70B7624-6E94-F74B-FDB5-4AE609B23236}"/>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1735821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DD802-559C-E273-CD99-E69DBDBA701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2E6EAE11-016F-EA2A-7B7F-BA54DDE1C26C}"/>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D7C0499D-7F53-7B65-43CD-E95D7E761D6E}"/>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37051573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44BF0-1873-66C0-5BEB-D78A8779A04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5771E3-4DF5-B90F-9E95-22C2FF85C3C1}"/>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F0443751-C979-2FD0-31C3-6587C6A46A57}"/>
              </a:ext>
            </a:extLst>
          </p:cNvPr>
          <p:cNvPicPr>
            <a:picLocks noChangeAspect="1"/>
          </p:cNvPicPr>
          <p:nvPr/>
        </p:nvPicPr>
        <p:blipFill>
          <a:blip r:embed="rId2"/>
          <a:stretch>
            <a:fillRect/>
          </a:stretch>
        </p:blipFill>
        <p:spPr>
          <a:xfrm>
            <a:off x="1" y="0"/>
            <a:ext cx="12192000" cy="6858000"/>
          </a:xfrm>
          <a:prstGeom prst="rect">
            <a:avLst/>
          </a:prstGeom>
        </p:spPr>
      </p:pic>
    </p:spTree>
    <p:extLst>
      <p:ext uri="{BB962C8B-B14F-4D97-AF65-F5344CB8AC3E}">
        <p14:creationId xmlns:p14="http://schemas.microsoft.com/office/powerpoint/2010/main" val="2980705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168CF-AE7A-D718-D60F-2C4A8087160C}"/>
              </a:ext>
            </a:extLst>
          </p:cNvPr>
          <p:cNvSpPr>
            <a:spLocks noGrp="1"/>
          </p:cNvSpPr>
          <p:nvPr>
            <p:ph type="title"/>
          </p:nvPr>
        </p:nvSpPr>
        <p:spPr/>
        <p:txBody>
          <a:bodyPr>
            <a:normAutofit fontScale="90000"/>
          </a:bodyPr>
          <a:lstStyle/>
          <a:p>
            <a:pPr algn="ctr"/>
            <a:r>
              <a:rPr lang="en-GB" sz="4000" b="1" dirty="0">
                <a:solidFill>
                  <a:schemeClr val="bg1"/>
                </a:solidFill>
                <a:latin typeface="Calibri" panose="020F0502020204030204" pitchFamily="34" charset="0"/>
              </a:rPr>
              <a:t>FASTING &amp; PRAYER  FOR THE NATIONAL CONFERENCE</a:t>
            </a:r>
            <a:br>
              <a:rPr lang="en-GB" sz="1100" b="1" dirty="0">
                <a:solidFill>
                  <a:schemeClr val="bg1"/>
                </a:solidFill>
              </a:rPr>
            </a:br>
            <a:endParaRPr lang="en-GB" dirty="0">
              <a:solidFill>
                <a:schemeClr val="bg1"/>
              </a:solidFill>
            </a:endParaRPr>
          </a:p>
        </p:txBody>
      </p:sp>
      <p:sp>
        <p:nvSpPr>
          <p:cNvPr id="3" name="Content Placeholder 2">
            <a:extLst>
              <a:ext uri="{FF2B5EF4-FFF2-40B4-BE49-F238E27FC236}">
                <a16:creationId xmlns:a16="http://schemas.microsoft.com/office/drawing/2014/main" id="{71F342D1-C234-C08E-91A5-6F89AAA85C74}"/>
              </a:ext>
            </a:extLst>
          </p:cNvPr>
          <p:cNvSpPr>
            <a:spLocks noGrp="1"/>
          </p:cNvSpPr>
          <p:nvPr>
            <p:ph idx="1"/>
          </p:nvPr>
        </p:nvSpPr>
        <p:spPr>
          <a:xfrm>
            <a:off x="907026" y="1393005"/>
            <a:ext cx="10515600" cy="5273266"/>
          </a:xfrm>
        </p:spPr>
        <p:txBody>
          <a:bodyPr>
            <a:normAutofit fontScale="77500" lnSpcReduction="20000"/>
          </a:bodyPr>
          <a:lstStyle/>
          <a:p>
            <a:pPr marL="0" indent="0">
              <a:buNone/>
            </a:pPr>
            <a:r>
              <a:rPr lang="en-GB" sz="4600" b="1" dirty="0">
                <a:solidFill>
                  <a:srgbClr val="00B050"/>
                </a:solidFill>
                <a:latin typeface="Calibri" panose="020F0502020204030204" pitchFamily="34" charset="0"/>
              </a:rPr>
              <a:t>DATE: </a:t>
            </a:r>
            <a:r>
              <a:rPr lang="en-GB" sz="4600" b="1" dirty="0">
                <a:solidFill>
                  <a:schemeClr val="accent2">
                    <a:lumMod val="60000"/>
                    <a:lumOff val="40000"/>
                  </a:schemeClr>
                </a:solidFill>
                <a:latin typeface="Calibri" panose="020F0502020204030204" pitchFamily="34" charset="0"/>
              </a:rPr>
              <a:t>October 1 – 21, 2026</a:t>
            </a:r>
          </a:p>
          <a:p>
            <a:pPr marL="0" indent="0">
              <a:buNone/>
            </a:pPr>
            <a:r>
              <a:rPr lang="en-GB" sz="4100" b="1" dirty="0">
                <a:solidFill>
                  <a:schemeClr val="bg1"/>
                </a:solidFill>
                <a:latin typeface="Calibri" panose="020F0502020204030204" pitchFamily="34" charset="0"/>
              </a:rPr>
              <a:t> </a:t>
            </a:r>
          </a:p>
          <a:p>
            <a:pPr marL="0" indent="0">
              <a:buNone/>
            </a:pPr>
            <a:r>
              <a:rPr lang="en-GB" sz="4600" b="1" u="sng" dirty="0">
                <a:solidFill>
                  <a:srgbClr val="00B050"/>
                </a:solidFill>
                <a:latin typeface="Calibri" panose="020F0502020204030204" pitchFamily="34" charset="0"/>
              </a:rPr>
              <a:t>HIGHLIGHTS</a:t>
            </a:r>
            <a:endParaRPr lang="en-GB" sz="4100" b="1" u="sng" dirty="0">
              <a:solidFill>
                <a:srgbClr val="00B050"/>
              </a:solidFill>
              <a:latin typeface="Calibri" panose="020F0502020204030204" pitchFamily="34" charset="0"/>
            </a:endParaRPr>
          </a:p>
          <a:p>
            <a:pPr>
              <a:lnSpc>
                <a:spcPct val="10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Corporate Prayer:</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Daily: </a:t>
            </a:r>
            <a:r>
              <a:rPr lang="en-GB" sz="4100" b="1" dirty="0">
                <a:solidFill>
                  <a:srgbClr val="FFFF00"/>
                </a:solidFill>
                <a:latin typeface="Calibri" panose="020F0502020204030204" pitchFamily="34" charset="0"/>
              </a:rPr>
              <a:t>12:00 – 13:00</a:t>
            </a:r>
            <a:r>
              <a:rPr lang="en-GB" sz="4100" b="1" dirty="0">
                <a:solidFill>
                  <a:schemeClr val="bg1"/>
                </a:solidFill>
                <a:latin typeface="Calibri" panose="020F0502020204030204" pitchFamily="34" charset="0"/>
              </a:rPr>
              <a:t>(except Sunday)</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Saturday 17 October: </a:t>
            </a:r>
            <a:r>
              <a:rPr lang="en-GB" sz="4100" b="1" dirty="0">
                <a:solidFill>
                  <a:srgbClr val="FFFF00"/>
                </a:solidFill>
                <a:latin typeface="Calibri" panose="020F0502020204030204" pitchFamily="34" charset="0"/>
              </a:rPr>
              <a:t>10:00AM – 13:00</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Join via National Zoom ID: </a:t>
            </a:r>
            <a:r>
              <a:rPr lang="en-GB" sz="4100" b="1" dirty="0">
                <a:solidFill>
                  <a:srgbClr val="FFFF00"/>
                </a:solidFill>
                <a:latin typeface="Calibri" panose="020F0502020204030204" pitchFamily="34" charset="0"/>
              </a:rPr>
              <a:t>795 674 627</a:t>
            </a:r>
            <a:r>
              <a:rPr lang="en-GB" sz="4100" b="1" dirty="0">
                <a:solidFill>
                  <a:schemeClr val="bg1"/>
                </a:solidFill>
                <a:latin typeface="Calibri" panose="020F0502020204030204" pitchFamily="34" charset="0"/>
              </a:rPr>
              <a:t>|| PC: </a:t>
            </a:r>
            <a:r>
              <a:rPr lang="en-GB" sz="4100" b="1" dirty="0">
                <a:solidFill>
                  <a:srgbClr val="FFFF00"/>
                </a:solidFill>
                <a:latin typeface="Calibri" panose="020F0502020204030204" pitchFamily="34" charset="0"/>
              </a:rPr>
              <a:t>100100</a:t>
            </a:r>
          </a:p>
          <a:p>
            <a:pPr>
              <a:lnSpc>
                <a:spcPct val="120000"/>
              </a:lnSpc>
              <a:spcBef>
                <a:spcPts val="1800"/>
              </a:spcBef>
              <a:spcAft>
                <a:spcPts val="300"/>
              </a:spcAft>
              <a:buFont typeface="Wingdings" panose="05000000000000000000" pitchFamily="2" charset="2"/>
              <a:buChar char="ü"/>
            </a:pPr>
            <a:r>
              <a:rPr lang="en-GB" sz="4100" b="1" dirty="0">
                <a:solidFill>
                  <a:schemeClr val="accent4">
                    <a:lumMod val="60000"/>
                    <a:lumOff val="40000"/>
                  </a:schemeClr>
                </a:solidFill>
                <a:latin typeface="Calibri" panose="020F0502020204030204" pitchFamily="34" charset="0"/>
              </a:rPr>
              <a:t>Personal Prayer: </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On Sundays (</a:t>
            </a:r>
            <a:r>
              <a:rPr lang="en-GB" sz="4100" b="1" dirty="0">
                <a:solidFill>
                  <a:srgbClr val="FFFF00"/>
                </a:solidFill>
                <a:latin typeface="Calibri" panose="020F0502020204030204" pitchFamily="34" charset="0"/>
              </a:rPr>
              <a:t>4th, 11th, and 18th October</a:t>
            </a:r>
            <a:r>
              <a:rPr lang="en-GB" sz="4100" b="1" dirty="0">
                <a:solidFill>
                  <a:schemeClr val="bg1"/>
                </a:solidFill>
                <a:latin typeface="Calibri" panose="020F0502020204030204" pitchFamily="34" charset="0"/>
              </a:rPr>
              <a:t>)</a:t>
            </a:r>
          </a:p>
          <a:p>
            <a:pPr lvl="2">
              <a:lnSpc>
                <a:spcPct val="100000"/>
              </a:lnSpc>
              <a:spcBef>
                <a:spcPts val="300"/>
              </a:spcBef>
              <a:spcAft>
                <a:spcPts val="300"/>
              </a:spcAft>
              <a:buFont typeface="Wingdings" panose="05000000000000000000" pitchFamily="2" charset="2"/>
              <a:buChar char="Ø"/>
            </a:pPr>
            <a:r>
              <a:rPr lang="en-GB" sz="4100" b="1" dirty="0">
                <a:solidFill>
                  <a:schemeClr val="bg1"/>
                </a:solidFill>
                <a:latin typeface="Calibri" panose="020F0502020204030204" pitchFamily="34" charset="0"/>
              </a:rPr>
              <a:t>There will be prayer bulletin for each Sunday</a:t>
            </a:r>
          </a:p>
          <a:p>
            <a:pPr marL="914400" lvl="2" indent="0">
              <a:lnSpc>
                <a:spcPct val="100000"/>
              </a:lnSpc>
              <a:spcBef>
                <a:spcPts val="300"/>
              </a:spcBef>
              <a:spcAft>
                <a:spcPts val="300"/>
              </a:spcAft>
              <a:buNone/>
            </a:pPr>
            <a:endParaRPr lang="en-GB" sz="3500" b="1" dirty="0">
              <a:solidFill>
                <a:srgbClr val="FFFF00"/>
              </a:solidFill>
              <a:latin typeface="Calibri" panose="020F0502020204030204" pitchFamily="34" charset="0"/>
            </a:endParaRPr>
          </a:p>
          <a:p>
            <a:pPr marL="0" indent="0">
              <a:buNone/>
            </a:pPr>
            <a:endParaRPr lang="en-GB" dirty="0">
              <a:solidFill>
                <a:schemeClr val="bg1"/>
              </a:solidFill>
            </a:endParaRPr>
          </a:p>
        </p:txBody>
      </p:sp>
    </p:spTree>
    <p:extLst>
      <p:ext uri="{BB962C8B-B14F-4D97-AF65-F5344CB8AC3E}">
        <p14:creationId xmlns:p14="http://schemas.microsoft.com/office/powerpoint/2010/main" val="2126182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77599-735A-715B-80C3-DF41A51FA4FF}"/>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9A66A7B6-642A-54E4-5B05-64D414E19715}"/>
              </a:ext>
            </a:extLst>
          </p:cNvPr>
          <p:cNvSpPr>
            <a:spLocks noGrp="1"/>
          </p:cNvSpPr>
          <p:nvPr>
            <p:ph idx="1"/>
          </p:nvPr>
        </p:nvSpPr>
        <p:spPr/>
        <p:txBody>
          <a:bodyPr/>
          <a:lstStyle/>
          <a:p>
            <a:endParaRPr lang="en-GB" dirty="0"/>
          </a:p>
        </p:txBody>
      </p:sp>
      <p:pic>
        <p:nvPicPr>
          <p:cNvPr id="6" name="Picture 5">
            <a:extLst>
              <a:ext uri="{FF2B5EF4-FFF2-40B4-BE49-F238E27FC236}">
                <a16:creationId xmlns:a16="http://schemas.microsoft.com/office/drawing/2014/main" id="{D68E1954-223E-0C90-DEE1-0D7C76F85606}"/>
              </a:ext>
            </a:extLst>
          </p:cNvPr>
          <p:cNvPicPr>
            <a:picLocks noChangeAspect="1"/>
          </p:cNvPicPr>
          <p:nvPr/>
        </p:nvPicPr>
        <p:blipFill>
          <a:blip r:embed="rId3"/>
          <a:stretch>
            <a:fillRect/>
          </a:stretch>
        </p:blipFill>
        <p:spPr>
          <a:xfrm>
            <a:off x="1822860" y="5670217"/>
            <a:ext cx="7380134" cy="317628"/>
          </a:xfrm>
          <a:prstGeom prst="rect">
            <a:avLst/>
          </a:prstGeom>
        </p:spPr>
      </p:pic>
      <p:sp>
        <p:nvSpPr>
          <p:cNvPr id="8" name="TextBox 7">
            <a:extLst>
              <a:ext uri="{FF2B5EF4-FFF2-40B4-BE49-F238E27FC236}">
                <a16:creationId xmlns:a16="http://schemas.microsoft.com/office/drawing/2014/main" id="{38E643DE-57B4-BD9E-83FB-42645AB0AE16}"/>
              </a:ext>
            </a:extLst>
          </p:cNvPr>
          <p:cNvSpPr txBox="1"/>
          <p:nvPr/>
        </p:nvSpPr>
        <p:spPr>
          <a:xfrm>
            <a:off x="2084439" y="5628976"/>
            <a:ext cx="845574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0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rPr>
              <a:t>NH Conference Centre Koningshof, Locht 113a Veldhoven</a:t>
            </a:r>
            <a:endParaRPr kumimoji="0" lang="en-GB" sz="1400" b="0" i="0" u="none" strike="noStrike" kern="1200" cap="none" spc="0" normalizeH="0" baseline="0" noProof="0" dirty="0">
              <a:ln>
                <a:noFill/>
              </a:ln>
              <a:solidFill>
                <a:srgbClr val="ED7D31">
                  <a:lumMod val="40000"/>
                  <a:lumOff val="60000"/>
                </a:srgbClr>
              </a:solidFill>
              <a:effectLst/>
              <a:uLnTx/>
              <a:uFillTx/>
              <a:latin typeface="ADLaM Display" panose="02010000000000000000" pitchFamily="2" charset="0"/>
              <a:ea typeface="ADLaM Display" panose="02010000000000000000" pitchFamily="2" charset="0"/>
              <a:cs typeface="ADLaM Display" panose="02010000000000000000" pitchFamily="2" charset="0"/>
            </a:endParaRPr>
          </a:p>
        </p:txBody>
      </p:sp>
      <p:pic>
        <p:nvPicPr>
          <p:cNvPr id="12" name="Picture 11">
            <a:extLst>
              <a:ext uri="{FF2B5EF4-FFF2-40B4-BE49-F238E27FC236}">
                <a16:creationId xmlns:a16="http://schemas.microsoft.com/office/drawing/2014/main" id="{854ACE16-C56A-6CC8-38DE-34535C7BE77F}"/>
              </a:ext>
            </a:extLst>
          </p:cNvPr>
          <p:cNvPicPr>
            <a:picLocks noChangeAspect="1"/>
          </p:cNvPicPr>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36905290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FCC23-2B31-84CD-7B40-675ECC53656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F399742-E210-BB44-53B3-1454808344CE}"/>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5865EFCE-1848-BA52-F6A6-C9B71B1565E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927463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10" descr="Text&#10;&#10;Description automatically generated">
            <a:extLst>
              <a:ext uri="{FF2B5EF4-FFF2-40B4-BE49-F238E27FC236}">
                <a16:creationId xmlns:a16="http://schemas.microsoft.com/office/drawing/2014/main" id="{1F3C75E8-52E0-42C2-9289-537EE1A8DD2D}"/>
              </a:ext>
            </a:extLst>
          </p:cNvPr>
          <p:cNvPicPr>
            <a:picLocks noGrp="1" noChangeAspect="1"/>
          </p:cNvPicPr>
          <p:nvPr>
            <p:ph sz="half" idx="1"/>
          </p:nvPr>
        </p:nvPicPr>
        <p:blipFill rotWithShape="1">
          <a:blip r:embed="rId5">
            <a:extLst>
              <a:ext uri="{28A0092B-C50C-407E-A947-70E740481C1C}">
                <a14:useLocalDpi xmlns:a14="http://schemas.microsoft.com/office/drawing/2010/main" val="0"/>
              </a:ext>
            </a:extLst>
          </a:blip>
          <a:srcRect/>
          <a:stretch/>
        </p:blipFill>
        <p:spPr>
          <a:xfrm>
            <a:off x="20" y="0"/>
            <a:ext cx="12191980" cy="6857990"/>
          </a:xfrm>
          <a:noFill/>
        </p:spPr>
      </p:pic>
      <p:sp>
        <p:nvSpPr>
          <p:cNvPr id="13" name="Content Placeholder 2">
            <a:extLst>
              <a:ext uri="{FF2B5EF4-FFF2-40B4-BE49-F238E27FC236}">
                <a16:creationId xmlns:a16="http://schemas.microsoft.com/office/drawing/2014/main" id="{C25D965D-BAB1-481C-B0DE-A5F4D769BCA1}"/>
              </a:ext>
            </a:extLst>
          </p:cNvPr>
          <p:cNvSpPr txBox="1">
            <a:spLocks/>
          </p:cNvSpPr>
          <p:nvPr/>
        </p:nvSpPr>
        <p:spPr bwMode="auto">
          <a:xfrm>
            <a:off x="2220723" y="3136282"/>
            <a:ext cx="8237913" cy="58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noAutofit/>
          </a:bodyPr>
          <a:lst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gn="ctr">
              <a:buNone/>
              <a:defRPr/>
            </a:pPr>
            <a:r>
              <a:rPr lang="en-GB" sz="4800" b="1" dirty="0">
                <a:solidFill>
                  <a:prstClr val="black"/>
                </a:solidFill>
                <a:latin typeface="Lucida Sans" panose="020B0602030504020204" pitchFamily="34" charset="0"/>
              </a:rPr>
              <a:t>1 Thessalonians 1:1-10</a:t>
            </a:r>
            <a:endParaRPr kumimoji="0" lang="en-GB" sz="4800" b="1" i="0" u="none" strike="noStrike" kern="1200" cap="none" spc="0" normalizeH="0" baseline="0" noProof="0" dirty="0">
              <a:ln>
                <a:noFill/>
              </a:ln>
              <a:solidFill>
                <a:prstClr val="black"/>
              </a:solidFill>
              <a:effectLst/>
              <a:uLnTx/>
              <a:uFillTx/>
              <a:latin typeface="Lucida Sans" panose="020B0602030504020204" pitchFamily="34" charset="0"/>
              <a:ea typeface="+mn-ea"/>
              <a:cs typeface="+mn-cs"/>
            </a:endParaRPr>
          </a:p>
        </p:txBody>
      </p:sp>
      <p:pic>
        <p:nvPicPr>
          <p:cNvPr id="2" name="Picture 1" descr="Logo&#10;&#10;Description automatically generated">
            <a:extLst>
              <a:ext uri="{FF2B5EF4-FFF2-40B4-BE49-F238E27FC236}">
                <a16:creationId xmlns:a16="http://schemas.microsoft.com/office/drawing/2014/main" id="{60C5B7D9-B8D5-A84F-79A0-1001A9FFA038}"/>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pic>
        <p:nvPicPr>
          <p:cNvPr id="3" name="(52) 1 Thessalonians 001">
            <a:hlinkClick r:id="" action="ppaction://media"/>
            <a:extLst>
              <a:ext uri="{FF2B5EF4-FFF2-40B4-BE49-F238E27FC236}">
                <a16:creationId xmlns:a16="http://schemas.microsoft.com/office/drawing/2014/main" id="{7B050EB9-CB45-F310-F21C-CB0D5F81D73E}"/>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5969512" y="3902280"/>
            <a:ext cx="487363" cy="487363"/>
          </a:xfrm>
          <a:prstGeom prst="rect">
            <a:avLst/>
          </a:prstGeom>
        </p:spPr>
      </p:pic>
    </p:spTree>
    <p:extLst>
      <p:ext uri="{BB962C8B-B14F-4D97-AF65-F5344CB8AC3E}">
        <p14:creationId xmlns:p14="http://schemas.microsoft.com/office/powerpoint/2010/main" val="3506453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99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3750" y="1427716"/>
            <a:ext cx="7886700" cy="593707"/>
          </a:xfrm>
        </p:spPr>
        <p:txBody>
          <a:bodyPr>
            <a:normAutofit fontScale="90000"/>
          </a:bodyPr>
          <a:lstStyle/>
          <a:p>
            <a:pPr algn="ctr"/>
            <a:r>
              <a:rPr lang="en-US" b="1" dirty="0">
                <a:solidFill>
                  <a:schemeClr val="bg1"/>
                </a:solidFill>
              </a:rPr>
              <a:t>HYMN</a:t>
            </a:r>
          </a:p>
        </p:txBody>
      </p:sp>
      <p:sp>
        <p:nvSpPr>
          <p:cNvPr id="3" name="Content Placeholder 2"/>
          <p:cNvSpPr>
            <a:spLocks noGrp="1"/>
          </p:cNvSpPr>
          <p:nvPr>
            <p:ph idx="1"/>
          </p:nvPr>
        </p:nvSpPr>
        <p:spPr>
          <a:xfrm>
            <a:off x="251927" y="2860772"/>
            <a:ext cx="11451771" cy="1645913"/>
          </a:xfrm>
        </p:spPr>
        <p:txBody>
          <a:bodyPr>
            <a:noAutofit/>
          </a:bodyPr>
          <a:lstStyle/>
          <a:p>
            <a:pPr marL="0" indent="0" algn="ctr">
              <a:buNone/>
              <a:defRPr/>
            </a:pPr>
            <a:r>
              <a:rPr lang="en-US" sz="7200" b="1" u="sng" dirty="0">
                <a:solidFill>
                  <a:srgbClr val="FFC000"/>
                </a:solidFill>
                <a:effectLst>
                  <a:outerShdw blurRad="38100" dist="38100" dir="2700000" algn="tl">
                    <a:srgbClr val="000000">
                      <a:alpha val="43137"/>
                    </a:srgbClr>
                  </a:outerShdw>
                </a:effectLst>
              </a:rPr>
              <a:t>GHS 105:</a:t>
            </a:r>
            <a:r>
              <a:rPr lang="en-US" sz="7200" b="1" dirty="0">
                <a:solidFill>
                  <a:schemeClr val="bg1"/>
                </a:solidFill>
                <a:effectLst>
                  <a:outerShdw blurRad="38100" dist="38100" dir="2700000" algn="tl">
                    <a:srgbClr val="000000">
                      <a:alpha val="43137"/>
                    </a:srgbClr>
                  </a:outerShdw>
                </a:effectLst>
              </a:rPr>
              <a:t> </a:t>
            </a:r>
            <a:r>
              <a:rPr lang="en-US" sz="7200" b="1" cap="all" dirty="0">
                <a:solidFill>
                  <a:schemeClr val="bg1"/>
                </a:solidFill>
                <a:effectLst>
                  <a:outerShdw blurRad="38100" dist="38100" dir="2700000" algn="tl">
                    <a:srgbClr val="000000">
                      <a:alpha val="43137"/>
                    </a:srgbClr>
                  </a:outerShdw>
                </a:effectLst>
              </a:rPr>
              <a:t>I'll tell the world</a:t>
            </a:r>
          </a:p>
        </p:txBody>
      </p:sp>
    </p:spTree>
    <p:extLst>
      <p:ext uri="{BB962C8B-B14F-4D97-AF65-F5344CB8AC3E}">
        <p14:creationId xmlns:p14="http://schemas.microsoft.com/office/powerpoint/2010/main" val="3608655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4"/>
            <a:ext cx="12192000" cy="480616"/>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I'LL TELL THE WORLD [GHS 105]</a:t>
            </a:r>
          </a:p>
        </p:txBody>
      </p:sp>
      <p:grpSp>
        <p:nvGrpSpPr>
          <p:cNvPr id="3" name="Group 2"/>
          <p:cNvGrpSpPr/>
          <p:nvPr/>
        </p:nvGrpSpPr>
        <p:grpSpPr>
          <a:xfrm>
            <a:off x="243371" y="893800"/>
            <a:ext cx="11948629" cy="6001643"/>
            <a:chOff x="257130" y="1651516"/>
            <a:chExt cx="10547818" cy="6001643"/>
          </a:xfrm>
        </p:grpSpPr>
        <p:sp>
          <p:nvSpPr>
            <p:cNvPr id="14339" name="TextBox 1"/>
            <p:cNvSpPr txBox="1">
              <a:spLocks noChangeArrowheads="1"/>
            </p:cNvSpPr>
            <p:nvPr/>
          </p:nvSpPr>
          <p:spPr bwMode="auto">
            <a:xfrm>
              <a:off x="907147" y="1651516"/>
              <a:ext cx="9897801"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the world that I’m a Christian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 not ashamed His name to bear;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the world that I’m a Christian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take Him with me anywhere.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the world how Jesus saved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how He gave me a life brand-new;</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I know that if you trust Him</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all He gave me He’ll give to you,</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the world that He’s my </a:t>
              </a:r>
              <a:r>
                <a:rPr kumimoji="0" lang="en-US" altLang="en-US" sz="3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Saviour</a:t>
              </a: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No other one could love me so;</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My life, my all is His forever,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where He leads me I will go.</a:t>
              </a:r>
            </a:p>
          </p:txBody>
        </p:sp>
        <p:sp>
          <p:nvSpPr>
            <p:cNvPr id="14341" name="TextBox 5"/>
            <p:cNvSpPr txBox="1">
              <a:spLocks noChangeArrowheads="1"/>
            </p:cNvSpPr>
            <p:nvPr/>
          </p:nvSpPr>
          <p:spPr bwMode="auto">
            <a:xfrm>
              <a:off x="257130" y="1719391"/>
              <a:ext cx="7787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1.</a:t>
              </a:r>
              <a:endPar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260479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56804"/>
            <a:ext cx="12192000" cy="401958"/>
          </a:xfrm>
        </p:spPr>
        <p:txBody>
          <a:bodyPr>
            <a:normAutofit fontScale="90000"/>
          </a:bodyPr>
          <a:lstStyle/>
          <a:p>
            <a:pPr algn="ctr">
              <a:defRPr/>
            </a:pPr>
            <a:r>
              <a:rPr lang="en-US" b="1" u="sng" dirty="0">
                <a:solidFill>
                  <a:schemeClr val="bg1"/>
                </a:solidFill>
                <a:latin typeface="Arial" panose="020B0604020202020204" pitchFamily="34" charset="0"/>
                <a:cs typeface="Arial" panose="020B0604020202020204" pitchFamily="34" charset="0"/>
              </a:rPr>
              <a:t>I'LL TELL THE WORLD [GHS 105]</a:t>
            </a:r>
          </a:p>
        </p:txBody>
      </p:sp>
      <p:grpSp>
        <p:nvGrpSpPr>
          <p:cNvPr id="3" name="Group 2"/>
          <p:cNvGrpSpPr/>
          <p:nvPr/>
        </p:nvGrpSpPr>
        <p:grpSpPr>
          <a:xfrm>
            <a:off x="243371" y="813873"/>
            <a:ext cx="11948629" cy="6001643"/>
            <a:chOff x="257130" y="1719391"/>
            <a:chExt cx="10547818" cy="6001643"/>
          </a:xfrm>
        </p:grpSpPr>
        <p:sp>
          <p:nvSpPr>
            <p:cNvPr id="14339" name="TextBox 1"/>
            <p:cNvSpPr txBox="1">
              <a:spLocks noChangeArrowheads="1"/>
            </p:cNvSpPr>
            <p:nvPr/>
          </p:nvSpPr>
          <p:spPr bwMode="auto">
            <a:xfrm>
              <a:off x="907147" y="1719391"/>
              <a:ext cx="9897801"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I’ll tell the world that He is coming - </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It may be near or far away;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But we must live as if His coming</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Would be tomorrow or today.</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when He comes and life is over,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For those who love Him there’s more to be;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Eyes have never seen the wonders</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That He’s preparing for you and me.</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tell the world that you’re a Christian,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Be not ashamed His name to bear;</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O tell the world that you’re a Christian,</a:t>
              </a: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And take Him with you </a:t>
              </a:r>
              <a:r>
                <a:rPr kumimoji="0" lang="en-US" altLang="en-US" sz="3200" b="1" i="0" u="none" strike="noStrike" kern="1200" cap="none" spc="0" normalizeH="0" baseline="0" noProof="0" dirty="0" err="1">
                  <a:ln>
                    <a:noFill/>
                  </a:ln>
                  <a:solidFill>
                    <a:prstClr val="white"/>
                  </a:solidFill>
                  <a:effectLst/>
                  <a:uLnTx/>
                  <a:uFillTx/>
                  <a:latin typeface="Arial" panose="020B0604020202020204" pitchFamily="34" charset="0"/>
                  <a:ea typeface="+mn-ea"/>
                  <a:cs typeface="Arial" panose="020B0604020202020204" pitchFamily="34" charset="0"/>
                </a:rPr>
                <a:t>ev’ry</a:t>
              </a:r>
              <a:r>
                <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where. </a:t>
              </a:r>
            </a:p>
          </p:txBody>
        </p:sp>
        <p:sp>
          <p:nvSpPr>
            <p:cNvPr id="14341" name="TextBox 5"/>
            <p:cNvSpPr txBox="1">
              <a:spLocks noChangeArrowheads="1"/>
            </p:cNvSpPr>
            <p:nvPr/>
          </p:nvSpPr>
          <p:spPr bwMode="auto">
            <a:xfrm>
              <a:off x="257130" y="1719391"/>
              <a:ext cx="77876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914400" rtl="0" eaLnBrk="1" fontAlgn="base" latinLnBrk="0" hangingPunct="1">
                <a:lnSpc>
                  <a:spcPct val="100000"/>
                </a:lnSpc>
                <a:spcBef>
                  <a:spcPts val="600"/>
                </a:spcBef>
                <a:spcAft>
                  <a:spcPts val="600"/>
                </a:spcAft>
                <a:buClrTx/>
                <a:buSzTx/>
                <a:buFontTx/>
                <a:buNone/>
                <a:tabLst/>
                <a:defRPr/>
              </a:pPr>
              <a:r>
                <a:rPr kumimoji="0" lang="nl-NL"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a:t>
              </a:r>
              <a:endParaRPr kumimoji="0" lang="en-US" altLang="en-US" sz="32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endParaRPr>
            </a:p>
          </p:txBody>
        </p:sp>
      </p:grpSp>
      <p:sp>
        <p:nvSpPr>
          <p:cNvPr id="6" name="Oval 5">
            <a:extLst>
              <a:ext uri="{FF2B5EF4-FFF2-40B4-BE49-F238E27FC236}">
                <a16:creationId xmlns:a16="http://schemas.microsoft.com/office/drawing/2014/main" id="{8B3B6C6F-E45B-4B97-A127-D521432ACEB1}"/>
              </a:ext>
            </a:extLst>
          </p:cNvPr>
          <p:cNvSpPr/>
          <p:nvPr/>
        </p:nvSpPr>
        <p:spPr>
          <a:xfrm>
            <a:off x="8739160" y="5914339"/>
            <a:ext cx="587828" cy="53184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NL"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07364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 up of a microphone&#10;&#10;Description automatically generated">
            <a:extLst>
              <a:ext uri="{FF2B5EF4-FFF2-40B4-BE49-F238E27FC236}">
                <a16:creationId xmlns:a16="http://schemas.microsoft.com/office/drawing/2014/main" id="{2EFE78B7-C87A-468F-90AC-26A75A291CE5}"/>
              </a:ext>
            </a:extLst>
          </p:cNvPr>
          <p:cNvPicPr>
            <a:picLocks noChangeAspect="1"/>
          </p:cNvPicPr>
          <p:nvPr/>
        </p:nvPicPr>
        <p:blipFill rotWithShape="1">
          <a:blip r:embed="rId2"/>
          <a:srcRect t="5375" b="9074"/>
          <a:stretch/>
        </p:blipFill>
        <p:spPr>
          <a:xfrm>
            <a:off x="1" y="0"/>
            <a:ext cx="12191999" cy="6857990"/>
          </a:xfrm>
          <a:prstGeom prst="rect">
            <a:avLst/>
          </a:prstGeom>
        </p:spPr>
      </p:pic>
      <p:sp>
        <p:nvSpPr>
          <p:cNvPr id="2" name="Title 1">
            <a:extLst>
              <a:ext uri="{FF2B5EF4-FFF2-40B4-BE49-F238E27FC236}">
                <a16:creationId xmlns:a16="http://schemas.microsoft.com/office/drawing/2014/main" id="{53DF9BBD-46EB-4414-8A00-381669DD3CB8}"/>
              </a:ext>
            </a:extLst>
          </p:cNvPr>
          <p:cNvSpPr>
            <a:spLocks noGrp="1"/>
          </p:cNvSpPr>
          <p:nvPr>
            <p:ph type="title"/>
          </p:nvPr>
        </p:nvSpPr>
        <p:spPr>
          <a:xfrm>
            <a:off x="4176166" y="2591344"/>
            <a:ext cx="5806034" cy="1165649"/>
          </a:xfrm>
        </p:spPr>
        <p:txBody>
          <a:bodyPr vert="horz" lIns="91440" tIns="45720" rIns="91440" bIns="45720" rtlCol="0" anchor="b">
            <a:normAutofit/>
          </a:bodyPr>
          <a:lstStyle/>
          <a:p>
            <a:pPr algn="ctr"/>
            <a:r>
              <a:rPr lang="en-US" sz="6700" b="1" dirty="0">
                <a:solidFill>
                  <a:srgbClr val="FFFFFF"/>
                </a:solidFill>
                <a:effectLst>
                  <a:outerShdw blurRad="38100" dist="38100" dir="2700000" algn="tl">
                    <a:srgbClr val="000000">
                      <a:alpha val="43137"/>
                    </a:srgbClr>
                  </a:outerShdw>
                </a:effectLst>
                <a:latin typeface="+mn-lt"/>
                <a:cs typeface="Cavolini" panose="03000502040302020204" pitchFamily="66" charset="0"/>
              </a:rPr>
              <a:t>CHOIR</a:t>
            </a:r>
            <a:endParaRPr lang="en-US" sz="6000" b="1" dirty="0">
              <a:solidFill>
                <a:srgbClr val="FFFFFF"/>
              </a:solidFill>
              <a:effectLst>
                <a:outerShdw blurRad="38100" dist="38100" dir="2700000" algn="tl">
                  <a:srgbClr val="000000">
                    <a:alpha val="43137"/>
                  </a:srgbClr>
                </a:outerShdw>
              </a:effectLst>
              <a:latin typeface="+mn-lt"/>
              <a:cs typeface="Cavolini" panose="03000502040302020204" pitchFamily="66" charset="0"/>
            </a:endParaRPr>
          </a:p>
        </p:txBody>
      </p:sp>
      <p:pic>
        <p:nvPicPr>
          <p:cNvPr id="6" name="Picture 5" descr="Logo&#10;&#10;Description automatically generated">
            <a:extLst>
              <a:ext uri="{FF2B5EF4-FFF2-40B4-BE49-F238E27FC236}">
                <a16:creationId xmlns:a16="http://schemas.microsoft.com/office/drawing/2014/main" id="{F3C6D33F-7F6D-8AB0-22A8-5AB06950C91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5901459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6" name="Rectangle 10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2" y="453981"/>
            <a:ext cx="6675120" cy="1877811"/>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ABD4DD4-12B0-C028-9915-EA77C9A851C8}"/>
              </a:ext>
            </a:extLst>
          </p:cNvPr>
          <p:cNvSpPr>
            <a:spLocks noGrp="1"/>
          </p:cNvSpPr>
          <p:nvPr>
            <p:ph type="title"/>
          </p:nvPr>
        </p:nvSpPr>
        <p:spPr>
          <a:xfrm>
            <a:off x="731520" y="731520"/>
            <a:ext cx="6089904" cy="1426464"/>
          </a:xfrm>
        </p:spPr>
        <p:txBody>
          <a:bodyPr vert="horz" lIns="91440" tIns="45720" rIns="91440" bIns="45720" rtlCol="0">
            <a:normAutofit/>
          </a:bodyPr>
          <a:lstStyle/>
          <a:p>
            <a:r>
              <a:rPr lang="en-US" sz="4800" b="1" kern="1200" dirty="0">
                <a:solidFill>
                  <a:srgbClr val="FFFFFF"/>
                </a:solidFill>
                <a:latin typeface="+mn-lt"/>
                <a:ea typeface="+mj-ea"/>
                <a:cs typeface="+mj-cs"/>
              </a:rPr>
              <a:t>TODAY’S SERMON</a:t>
            </a:r>
            <a:endParaRPr lang="en-US" sz="4800" b="1" dirty="0">
              <a:solidFill>
                <a:srgbClr val="FFFFFF"/>
              </a:solidFill>
              <a:latin typeface="+mn-lt"/>
            </a:endParaRPr>
          </a:p>
        </p:txBody>
      </p:sp>
      <p:sp>
        <p:nvSpPr>
          <p:cNvPr id="108" name="Rectangle 10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77100" y="461737"/>
            <a:ext cx="2149361" cy="1870055"/>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5" name="Rectangle 104">
            <a:extLst>
              <a:ext uri="{FF2B5EF4-FFF2-40B4-BE49-F238E27FC236}">
                <a16:creationId xmlns:a16="http://schemas.microsoft.com/office/drawing/2014/main" id="{E186B68C-84BC-4A6E-99D1-EE87483C13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573768" y="453155"/>
            <a:ext cx="2149358" cy="1878638"/>
          </a:xfrm>
          <a:prstGeom prst="rect">
            <a:avLst/>
          </a:prstGeom>
          <a:solidFill>
            <a:srgbClr val="A5A5A5"/>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07" name="Rectangle 106">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8920" y="2480956"/>
            <a:ext cx="11264206" cy="3918122"/>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428F3EA-23B5-21C6-EB72-869EE324945B}"/>
              </a:ext>
            </a:extLst>
          </p:cNvPr>
          <p:cNvSpPr>
            <a:spLocks noGrp="1"/>
          </p:cNvSpPr>
          <p:nvPr>
            <p:ph idx="1"/>
          </p:nvPr>
        </p:nvSpPr>
        <p:spPr>
          <a:xfrm>
            <a:off x="789456" y="2798385"/>
            <a:ext cx="10933670" cy="3283260"/>
          </a:xfrm>
        </p:spPr>
        <p:txBody>
          <a:bodyPr vert="horz" lIns="91440" tIns="45720" rIns="91440" bIns="45720" rtlCol="0" anchor="ctr">
            <a:normAutofit/>
          </a:bodyPr>
          <a:lstStyle/>
          <a:p>
            <a:pPr marL="0" indent="0">
              <a:buNone/>
            </a:pPr>
            <a:r>
              <a:rPr lang="en-GB" sz="6600" b="1" i="0" u="none" strike="noStrike" baseline="0" dirty="0">
                <a:solidFill>
                  <a:srgbClr val="000000"/>
                </a:solidFill>
                <a:latin typeface="Calibri" panose="020F0502020204030204" pitchFamily="34" charset="0"/>
              </a:rPr>
              <a:t>SHARING YOUR FAITH WITH CONVICTION AND POWER</a:t>
            </a:r>
            <a:endParaRPr lang="en-GB" sz="1800" b="1" dirty="0"/>
          </a:p>
        </p:txBody>
      </p:sp>
      <p:pic>
        <p:nvPicPr>
          <p:cNvPr id="4" name="Picture 3" descr="Logo&#10;&#10;Description automatically generated">
            <a:extLst>
              <a:ext uri="{FF2B5EF4-FFF2-40B4-BE49-F238E27FC236}">
                <a16:creationId xmlns:a16="http://schemas.microsoft.com/office/drawing/2014/main" id="{EDF8A51F-5370-9130-A290-BA9118B6265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694999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 name="Picture 59" descr="Hand reaching out to sun">
            <a:extLst>
              <a:ext uri="{FF2B5EF4-FFF2-40B4-BE49-F238E27FC236}">
                <a16:creationId xmlns:a16="http://schemas.microsoft.com/office/drawing/2014/main" id="{26097FE4-2B26-C222-92BA-FCCB2C29F6F9}"/>
              </a:ext>
            </a:extLst>
          </p:cNvPr>
          <p:cNvPicPr>
            <a:picLocks noChangeAspect="1"/>
          </p:cNvPicPr>
          <p:nvPr/>
        </p:nvPicPr>
        <p:blipFill rotWithShape="1">
          <a:blip r:embed="rId2"/>
          <a:srcRect b="16045"/>
          <a:stretch/>
        </p:blipFill>
        <p:spPr>
          <a:xfrm>
            <a:off x="-3047" y="10"/>
            <a:ext cx="12191999" cy="6857990"/>
          </a:xfrm>
          <a:prstGeom prst="rect">
            <a:avLst/>
          </a:prstGeom>
        </p:spPr>
      </p:pic>
      <p:sp>
        <p:nvSpPr>
          <p:cNvPr id="2" name="Title 1">
            <a:extLst>
              <a:ext uri="{FF2B5EF4-FFF2-40B4-BE49-F238E27FC236}">
                <a16:creationId xmlns:a16="http://schemas.microsoft.com/office/drawing/2014/main" id="{429B5823-1150-42AE-9D71-4259F2632019}"/>
              </a:ext>
            </a:extLst>
          </p:cNvPr>
          <p:cNvSpPr>
            <a:spLocks noGrp="1"/>
          </p:cNvSpPr>
          <p:nvPr>
            <p:ph type="title" idx="4294967295"/>
          </p:nvPr>
        </p:nvSpPr>
        <p:spPr>
          <a:xfrm>
            <a:off x="894069" y="2809187"/>
            <a:ext cx="10058400" cy="1430505"/>
          </a:xfrm>
          <a:effectLst>
            <a:outerShdw blurRad="50800" dist="38100" dir="2700000" algn="tl" rotWithShape="0">
              <a:prstClr val="black">
                <a:alpha val="40000"/>
              </a:prstClr>
            </a:outerShdw>
          </a:effectLst>
        </p:spPr>
        <p:txBody>
          <a:bodyPr vert="horz" lIns="91440" tIns="45720" rIns="91440" bIns="45720" rtlCol="0" anchor="b">
            <a:normAutofit/>
          </a:bodyPr>
          <a:lstStyle/>
          <a:p>
            <a:pPr algn="ctr"/>
            <a:r>
              <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TIME </a:t>
            </a:r>
            <a:r>
              <a:rPr lang="en-US" sz="8000" b="1">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TO PRAY</a:t>
            </a:r>
            <a:endParaRPr lang="en-US" sz="8000" b="1" dirty="0">
              <a:solidFill>
                <a:srgbClr val="FFFFFF"/>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pic>
        <p:nvPicPr>
          <p:cNvPr id="3" name="Picture 2" descr="Logo&#10;&#10;Description automatically generated">
            <a:extLst>
              <a:ext uri="{FF2B5EF4-FFF2-40B4-BE49-F238E27FC236}">
                <a16:creationId xmlns:a16="http://schemas.microsoft.com/office/drawing/2014/main" id="{311FA8E7-B697-2099-8CA6-1368AB939A56}"/>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998182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6.xml><?xml version="1.0" encoding="utf-8"?>
<a:theme xmlns:a="http://schemas.openxmlformats.org/drawingml/2006/main" name="1_Template_Netherlands">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enelux_Template" id="{E0BCA5DA-DB40-4CBA-8103-F25E65B5CF37}" vid="{D3195829-82FE-49B2-B9D0-5D5F4AACCD0F}"/>
    </a:ext>
  </a:extLst>
</a:theme>
</file>

<file path=ppt/theme/theme7.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Retrospect</Template>
  <TotalTime>58721</TotalTime>
  <Words>1411</Words>
  <Application>Microsoft Office PowerPoint</Application>
  <PresentationFormat>Widescreen</PresentationFormat>
  <Paragraphs>225</Paragraphs>
  <Slides>38</Slides>
  <Notes>20</Notes>
  <HiddenSlides>0</HiddenSlides>
  <MMClips>1</MMClips>
  <ScaleCrop>false</ScaleCrop>
  <HeadingPairs>
    <vt:vector size="6" baseType="variant">
      <vt:variant>
        <vt:lpstr>Fonts Used</vt:lpstr>
      </vt:variant>
      <vt:variant>
        <vt:i4>12</vt:i4>
      </vt:variant>
      <vt:variant>
        <vt:lpstr>Theme</vt:lpstr>
      </vt:variant>
      <vt:variant>
        <vt:i4>7</vt:i4>
      </vt:variant>
      <vt:variant>
        <vt:lpstr>Slide Titles</vt:lpstr>
      </vt:variant>
      <vt:variant>
        <vt:i4>38</vt:i4>
      </vt:variant>
    </vt:vector>
  </HeadingPairs>
  <TitlesOfParts>
    <vt:vector size="57" baseType="lpstr">
      <vt:lpstr>ADLaM Display</vt:lpstr>
      <vt:lpstr>Aptos</vt:lpstr>
      <vt:lpstr>Arial</vt:lpstr>
      <vt:lpstr>Bell MT</vt:lpstr>
      <vt:lpstr>Calibri</vt:lpstr>
      <vt:lpstr>Calibri (Body)</vt:lpstr>
      <vt:lpstr>Calibri Light</vt:lpstr>
      <vt:lpstr>Cambria</vt:lpstr>
      <vt:lpstr>Candara</vt:lpstr>
      <vt:lpstr>Lucida Sans</vt:lpstr>
      <vt:lpstr>Times New Roman</vt:lpstr>
      <vt:lpstr>Wingdings</vt:lpstr>
      <vt:lpstr>Office Theme</vt:lpstr>
      <vt:lpstr>1_Office Theme</vt:lpstr>
      <vt:lpstr>2_Office Theme</vt:lpstr>
      <vt:lpstr>3_Office Theme</vt:lpstr>
      <vt:lpstr>Template_Netherlands</vt:lpstr>
      <vt:lpstr>1_Template_Netherlands</vt:lpstr>
      <vt:lpstr>4_Office Theme</vt:lpstr>
      <vt:lpstr>PowerPoint Presentation</vt:lpstr>
      <vt:lpstr>HYMN</vt:lpstr>
      <vt:lpstr>THE CHURCH’S ONE FOUNDATION [GHS 075]</vt:lpstr>
      <vt:lpstr>THE CHURCH’S ONE FOUNDATION [GHS 075]</vt:lpstr>
      <vt:lpstr>THE CHURCH’S ONE FOUNDATION [GHS 075]</vt:lpstr>
      <vt:lpstr>THE CHURCH’S ONE FOUNDATION [GHS 075]</vt:lpstr>
      <vt:lpstr>THE CHURCH’S ONE FOUNDATION [GHS 075]</vt:lpstr>
      <vt:lpstr>SEARCH THE SCRIPTURES</vt:lpstr>
      <vt:lpstr>REVIEW OF THE ASSIGNMENT FROM LAST STUDY</vt:lpstr>
      <vt:lpstr> LESSON 37:  Peter Confesses Christ </vt:lpstr>
      <vt:lpstr>INTRODUCTION</vt:lpstr>
      <vt:lpstr>Peter Confesses Christ</vt:lpstr>
      <vt:lpstr>QUESTION 1</vt:lpstr>
      <vt:lpstr>QUESTION 2</vt:lpstr>
      <vt:lpstr>QUESTION 3</vt:lpstr>
      <vt:lpstr>QUESTION 4</vt:lpstr>
      <vt:lpstr>QUESTION 5</vt:lpstr>
      <vt:lpstr>CONCLUSION</vt:lpstr>
      <vt:lpstr>ASSIGNMENT</vt:lpstr>
      <vt:lpstr>SEARCH THE SCRIPTURES SUMMARY</vt:lpstr>
      <vt:lpstr>PowerPoint Presentation</vt:lpstr>
      <vt:lpstr>PowerPoint Presentation</vt:lpstr>
      <vt:lpstr>PowerPoint Presentation</vt:lpstr>
      <vt:lpstr>PowerPoint Presentation</vt:lpstr>
      <vt:lpstr>  LESSON 38:  The Transfiguration of Christ</vt:lpstr>
      <vt:lpstr>PowerPoint Presentation</vt:lpstr>
      <vt:lpstr>PowerPoint Presentation</vt:lpstr>
      <vt:lpstr>PowerPoint Presentation</vt:lpstr>
      <vt:lpstr>FASTING &amp; PRAYER  FOR THE NATIONAL CONFERENCE </vt:lpstr>
      <vt:lpstr>PowerPoint Presentation</vt:lpstr>
      <vt:lpstr>PowerPoint Presentation</vt:lpstr>
      <vt:lpstr>PowerPoint Presentation</vt:lpstr>
      <vt:lpstr>HYMN</vt:lpstr>
      <vt:lpstr>I'LL TELL THE WORLD [GHS 105]</vt:lpstr>
      <vt:lpstr>I'LL TELL THE WORLD [GHS 105]</vt:lpstr>
      <vt:lpstr>CHOIR</vt:lpstr>
      <vt:lpstr>TODAY’S SERMON</vt:lpstr>
      <vt:lpstr>TIME TO PRAY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DCLM NL</dc:creator>
  <cp:lastModifiedBy>DCLM NL IT Support</cp:lastModifiedBy>
  <cp:revision>1487</cp:revision>
  <dcterms:created xsi:type="dcterms:W3CDTF">2023-01-06T14:44:39Z</dcterms:created>
  <dcterms:modified xsi:type="dcterms:W3CDTF">2026-09-17T20:27:12Z</dcterms:modified>
</cp:coreProperties>
</file>