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7.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8.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9.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0.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1.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2.xml" ContentType="application/vnd.openxmlformats-officedocument.presentationml.notesSlide+xml"/>
  <Override PartName="/ppt/theme/themeOverride1.xml" ContentType="application/vnd.openxmlformats-officedocument.themeOverr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 id="2147483732" r:id="rId4"/>
    <p:sldMasterId id="2147483768" r:id="rId5"/>
    <p:sldMasterId id="2147483780" r:id="rId6"/>
  </p:sldMasterIdLst>
  <p:notesMasterIdLst>
    <p:notesMasterId r:id="rId40"/>
  </p:notesMasterIdLst>
  <p:sldIdLst>
    <p:sldId id="4539" r:id="rId7"/>
    <p:sldId id="4219" r:id="rId8"/>
    <p:sldId id="4537" r:id="rId9"/>
    <p:sldId id="270" r:id="rId10"/>
    <p:sldId id="298" r:id="rId11"/>
    <p:sldId id="4538" r:id="rId12"/>
    <p:sldId id="300" r:id="rId13"/>
    <p:sldId id="256" r:id="rId14"/>
    <p:sldId id="294" r:id="rId15"/>
    <p:sldId id="258" r:id="rId16"/>
    <p:sldId id="259" r:id="rId17"/>
    <p:sldId id="287" r:id="rId18"/>
    <p:sldId id="299" r:id="rId19"/>
    <p:sldId id="283" r:id="rId20"/>
    <p:sldId id="302" r:id="rId21"/>
    <p:sldId id="292" r:id="rId22"/>
    <p:sldId id="301" r:id="rId23"/>
    <p:sldId id="269" r:id="rId24"/>
    <p:sldId id="288" r:id="rId25"/>
    <p:sldId id="3211" r:id="rId26"/>
    <p:sldId id="3200" r:id="rId27"/>
    <p:sldId id="3201" r:id="rId28"/>
    <p:sldId id="4231" r:id="rId29"/>
    <p:sldId id="3163" r:id="rId30"/>
    <p:sldId id="4493" r:id="rId31"/>
    <p:sldId id="4535" r:id="rId32"/>
    <p:sldId id="4536" r:id="rId33"/>
    <p:sldId id="4534" r:id="rId34"/>
    <p:sldId id="4439" r:id="rId35"/>
    <p:sldId id="4522" r:id="rId36"/>
    <p:sldId id="3627" r:id="rId37"/>
    <p:sldId id="3729" r:id="rId38"/>
    <p:sldId id="2089" r:id="rId3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9A528AE-E145-7B60-8606-288916411FED}" name="G. ANOKYE" initials="GA" userId="ffd800ae5dc12dac"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33FF"/>
    <a:srgbClr val="E2743E"/>
    <a:srgbClr val="F0B485"/>
    <a:srgbClr val="F89800"/>
    <a:srgbClr val="FBB521"/>
    <a:srgbClr val="EC7534"/>
    <a:srgbClr val="B4A3CF"/>
    <a:srgbClr val="BCABD5"/>
    <a:srgbClr val="F1EBF1"/>
    <a:srgbClr val="0000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433" autoAdjust="0"/>
    <p:restoredTop sz="96723" autoAdjust="0"/>
  </p:normalViewPr>
  <p:slideViewPr>
    <p:cSldViewPr snapToGrid="0">
      <p:cViewPr varScale="1">
        <p:scale>
          <a:sx n="45" d="100"/>
          <a:sy n="45" d="100"/>
        </p:scale>
        <p:origin x="62" y="1445"/>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viewProps" Target="viewProps.xml"/><Relationship Id="rId7" Type="http://schemas.openxmlformats.org/officeDocument/2006/relationships/slide" Target="slides/slide1.xml"/><Relationship Id="rId2" Type="http://schemas.openxmlformats.org/officeDocument/2006/relationships/slideMaster" Target="slideMasters/slideMaster2.xml"/><Relationship Id="rId16" Type="http://schemas.openxmlformats.org/officeDocument/2006/relationships/slide" Target="slides/slide10.xml"/><Relationship Id="rId29" Type="http://schemas.openxmlformats.org/officeDocument/2006/relationships/slide" Target="slides/slide23.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notesMaster" Target="notesMasters/notesMaster1.xml"/><Relationship Id="rId45" Type="http://schemas.microsoft.com/office/2018/10/relationships/authors" Target="authors.xml"/><Relationship Id="rId5" Type="http://schemas.openxmlformats.org/officeDocument/2006/relationships/slideMaster" Target="slideMasters/slideMaster5.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theme" Target="theme/theme1.xml"/><Relationship Id="rId8" Type="http://schemas.openxmlformats.org/officeDocument/2006/relationships/slide" Target="slides/slide2.xml"/><Relationship Id="rId3" Type="http://schemas.openxmlformats.org/officeDocument/2006/relationships/slideMaster" Target="slideMasters/slideMaster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20" Type="http://schemas.openxmlformats.org/officeDocument/2006/relationships/slide" Target="slides/slide14.xml"/><Relationship Id="rId41" Type="http://schemas.openxmlformats.org/officeDocument/2006/relationships/presProps" Target="presProps.xml"/></Relationships>
</file>

<file path=ppt/diagrams/_rels/data6.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2.svg"/><Relationship Id="rId1" Type="http://schemas.openxmlformats.org/officeDocument/2006/relationships/image" Target="../media/image11.svg"/></Relationships>
</file>

<file path=ppt/diagrams/_rels/drawing6.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2.svg"/><Relationship Id="rId1" Type="http://schemas.openxmlformats.org/officeDocument/2006/relationships/image" Target="../media/image11.svg"/></Relationships>
</file>

<file path=ppt/diagrams/colors1.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kern="1200" dirty="0"/>
            <a:t>What does the transfiguration reveal about Jesus, and how should we respond?</a:t>
          </a:r>
        </a:p>
        <a:p>
          <a:pPr algn="ctr">
            <a:lnSpc>
              <a:spcPct val="100000"/>
            </a:lnSpc>
            <a:spcBef>
              <a:spcPct val="0"/>
            </a:spcBef>
            <a:spcAft>
              <a:spcPts val="600"/>
            </a:spcAft>
          </a:pPr>
          <a:r>
            <a:rPr lang="fi-FI" sz="3200" b="1" kern="1200" dirty="0"/>
            <a:t>Matthew 17:5; Luke 9:30-31</a:t>
          </a: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41080" custScaleY="105617" custLinFactNeighborX="-2468" custLinFactNeighborY="-818">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kern="1200" noProof="0" dirty="0"/>
            <a:t>How was John the Baptist like Elijah?</a:t>
          </a:r>
          <a:br>
            <a:rPr lang="en-US" sz="3200" kern="1200" noProof="0" dirty="0"/>
          </a:br>
          <a:r>
            <a:rPr lang="en-US" sz="3200" b="1" kern="1200" dirty="0"/>
            <a:t>Matthew 17:10-13; Luke 1:16-17</a:t>
          </a:r>
          <a:endParaRPr lang="en-GB" sz="3200" b="1" i="1" kern="1200" dirty="0"/>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98037" custScaleY="76115" custLinFactNeighborX="-782" custLinFactNeighborY="-4431">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kern="1200" noProof="0" dirty="0"/>
            <a:t>Why could the disciples not deliver the boy, and what can we learn?</a:t>
          </a:r>
        </a:p>
        <a:p>
          <a:pPr algn="ctr">
            <a:lnSpc>
              <a:spcPct val="100000"/>
            </a:lnSpc>
            <a:spcBef>
              <a:spcPct val="0"/>
            </a:spcBef>
            <a:spcAft>
              <a:spcPts val="600"/>
            </a:spcAft>
          </a:pPr>
          <a:r>
            <a:rPr lang="en-US" sz="3200" b="1" kern="1200" noProof="0" dirty="0"/>
            <a:t>Matthew 17:18-21; Mark 9:23-29 </a:t>
          </a:r>
          <a:endParaRPr lang="en-GB" sz="3200" b="1" i="1" kern="1200" noProof="0" dirty="0">
            <a:solidFill>
              <a:prstClr val="black">
                <a:hueOff val="0"/>
                <a:satOff val="0"/>
                <a:lumOff val="0"/>
                <a:alphaOff val="0"/>
              </a:prstClr>
            </a:solidFill>
            <a:latin typeface="Calibri"/>
            <a:ea typeface="+mn-ea"/>
            <a:cs typeface="+mn-cs"/>
          </a:endParaRP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42640" custScaleY="105617" custLinFactNeighborX="-1050" custLinFactNeighborY="2498">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kern="1200" noProof="0" dirty="0"/>
            <a:t>Why did Christ die and rise again, and how should we prepare to share His eternal glory?</a:t>
          </a:r>
        </a:p>
        <a:p>
          <a:pPr algn="ctr">
            <a:lnSpc>
              <a:spcPct val="100000"/>
            </a:lnSpc>
            <a:spcBef>
              <a:spcPct val="0"/>
            </a:spcBef>
            <a:spcAft>
              <a:spcPts val="600"/>
            </a:spcAft>
          </a:pPr>
          <a:r>
            <a:rPr lang="en-US" sz="3200" b="1" kern="1200" noProof="0" dirty="0"/>
            <a:t>Rom 4:25; Hebrews 12:14; Matthew 24:13</a:t>
          </a:r>
          <a:endParaRPr lang="en-GB" sz="3200" b="1" i="1" kern="1200" noProof="0" dirty="0">
            <a:solidFill>
              <a:prstClr val="black">
                <a:hueOff val="0"/>
                <a:satOff val="0"/>
                <a:lumOff val="0"/>
                <a:alphaOff val="0"/>
              </a:prstClr>
            </a:solidFill>
            <a:latin typeface="Calibri"/>
            <a:ea typeface="+mn-ea"/>
            <a:cs typeface="+mn-cs"/>
          </a:endParaRP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47541"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dirty="0"/>
            <a:t>What does Christ’s payment of the temple tax teach us about our responsibilities?</a:t>
          </a:r>
        </a:p>
        <a:p>
          <a:pPr algn="ctr">
            <a:lnSpc>
              <a:spcPct val="100000"/>
            </a:lnSpc>
            <a:spcBef>
              <a:spcPct val="0"/>
            </a:spcBef>
            <a:spcAft>
              <a:spcPts val="600"/>
            </a:spcAft>
          </a:pPr>
          <a:r>
            <a:rPr lang="en-US" sz="3200" b="1" i="1" dirty="0"/>
            <a:t>Matthew 17:27; Rom 13:1,7; </a:t>
          </a:r>
        </a:p>
        <a:p>
          <a:pPr algn="ctr">
            <a:lnSpc>
              <a:spcPct val="100000"/>
            </a:lnSpc>
            <a:spcBef>
              <a:spcPct val="0"/>
            </a:spcBef>
            <a:spcAft>
              <a:spcPts val="600"/>
            </a:spcAft>
          </a:pPr>
          <a:r>
            <a:rPr lang="en-US" sz="3200" b="1" i="1" dirty="0"/>
            <a:t>1 Timothy 5:8</a:t>
          </a:r>
          <a:endParaRPr lang="en-GB" sz="3200" b="1" i="1" dirty="0"/>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43341"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41174215-D218-43DB-A975-CA407A7226E0}" type="doc">
      <dgm:prSet loTypeId="urn:microsoft.com/office/officeart/2018/2/layout/IconLabelDescriptionList" loCatId="icon" qsTypeId="urn:microsoft.com/office/officeart/2005/8/quickstyle/simple1#1" qsCatId="simple" csTypeId="urn:microsoft.com/office/officeart/2005/8/colors/accent1_2#1" csCatId="accent1" phldr="1"/>
      <dgm:spPr/>
      <dgm:t>
        <a:bodyPr/>
        <a:lstStyle/>
        <a:p>
          <a:endParaRPr lang="en-US"/>
        </a:p>
      </dgm:t>
    </dgm:pt>
    <dgm:pt modelId="{DEAF883E-3A24-4426-B635-7AF0059F6E99}">
      <dgm:prSet/>
      <dgm:spPr/>
      <dgm:t>
        <a:bodyPr/>
        <a:lstStyle/>
        <a:p>
          <a:pPr>
            <a:lnSpc>
              <a:spcPct val="100000"/>
            </a:lnSpc>
            <a:defRPr b="1"/>
          </a:pPr>
          <a:r>
            <a:rPr lang="en-US" b="1" dirty="0"/>
            <a:t>Your phone</a:t>
          </a:r>
          <a:endParaRPr lang="en-US" dirty="0"/>
        </a:p>
      </dgm:t>
    </dgm:pt>
    <dgm:pt modelId="{898C3C04-D0BA-4F88-B235-8C0C8D9B9887}" type="parTrans" cxnId="{27B272CD-1068-4869-B409-8C961BE406C5}">
      <dgm:prSet/>
      <dgm:spPr/>
      <dgm:t>
        <a:bodyPr/>
        <a:lstStyle/>
        <a:p>
          <a:endParaRPr lang="en-US"/>
        </a:p>
      </dgm:t>
    </dgm:pt>
    <dgm:pt modelId="{6F665508-287E-4999-9412-6BA3E3D1054C}" type="sibTrans" cxnId="{27B272CD-1068-4869-B409-8C961BE406C5}">
      <dgm:prSet/>
      <dgm:spPr/>
      <dgm:t>
        <a:bodyPr/>
        <a:lstStyle/>
        <a:p>
          <a:endParaRPr lang="en-US"/>
        </a:p>
      </dgm:t>
    </dgm:pt>
    <dgm:pt modelId="{91CE65F6-5110-4970-99BF-C5D61E525DFB}">
      <dgm:prSet/>
      <dgm:spPr/>
      <dgm:t>
        <a:bodyPr/>
        <a:lstStyle/>
        <a:p>
          <a:pPr>
            <a:lnSpc>
              <a:spcPct val="100000"/>
            </a:lnSpc>
            <a:defRPr b="1"/>
          </a:pPr>
          <a:r>
            <a:rPr lang="en-US" b="1" dirty="0"/>
            <a:t>Bank transfer to </a:t>
          </a:r>
          <a:endParaRPr lang="en-US" dirty="0"/>
        </a:p>
      </dgm:t>
    </dgm:pt>
    <dgm:pt modelId="{8D349FC8-FC04-40B5-A899-354C440185AF}" type="parTrans" cxnId="{EEF3A8A0-0687-466F-9722-6176B22ED543}">
      <dgm:prSet/>
      <dgm:spPr/>
      <dgm:t>
        <a:bodyPr/>
        <a:lstStyle/>
        <a:p>
          <a:endParaRPr lang="en-US"/>
        </a:p>
      </dgm:t>
    </dgm:pt>
    <dgm:pt modelId="{0B8A768F-FD6F-4105-B947-1ABFEBEC9F91}" type="sibTrans" cxnId="{EEF3A8A0-0687-466F-9722-6176B22ED543}">
      <dgm:prSet/>
      <dgm:spPr/>
      <dgm:t>
        <a:bodyPr/>
        <a:lstStyle/>
        <a:p>
          <a:endParaRPr lang="en-US"/>
        </a:p>
      </dgm:t>
    </dgm:pt>
    <dgm:pt modelId="{60BB5266-7C6D-4787-9798-B640CD4D10B9}">
      <dgm:prSet/>
      <dgm:spPr/>
      <dgm:t>
        <a:bodyPr/>
        <a:lstStyle/>
        <a:p>
          <a:pPr>
            <a:lnSpc>
              <a:spcPct val="100000"/>
            </a:lnSpc>
            <a:defRPr b="1"/>
          </a:pPr>
          <a:r>
            <a:rPr lang="en-US" dirty="0"/>
            <a:t>Cash</a:t>
          </a:r>
        </a:p>
      </dgm:t>
    </dgm:pt>
    <dgm:pt modelId="{886D9D08-3CD5-469D-89AF-267D65D4CDBA}" type="parTrans" cxnId="{5BBFD74E-E77B-49D9-B43F-62956E277A14}">
      <dgm:prSet/>
      <dgm:spPr/>
      <dgm:t>
        <a:bodyPr/>
        <a:lstStyle/>
        <a:p>
          <a:endParaRPr lang="en-US"/>
        </a:p>
      </dgm:t>
    </dgm:pt>
    <dgm:pt modelId="{03536AC8-38C9-4397-94AF-F74021A30AE5}" type="sibTrans" cxnId="{5BBFD74E-E77B-49D9-B43F-62956E277A14}">
      <dgm:prSet/>
      <dgm:spPr/>
      <dgm:t>
        <a:bodyPr/>
        <a:lstStyle/>
        <a:p>
          <a:endParaRPr lang="en-US"/>
        </a:p>
      </dgm:t>
    </dgm:pt>
    <dgm:pt modelId="{ADE1E27A-18E0-4101-AA43-3FD5C2986B90}" type="pres">
      <dgm:prSet presAssocID="{41174215-D218-43DB-A975-CA407A7226E0}" presName="root" presStyleCnt="0">
        <dgm:presLayoutVars>
          <dgm:dir/>
          <dgm:resizeHandles val="exact"/>
        </dgm:presLayoutVars>
      </dgm:prSet>
      <dgm:spPr/>
    </dgm:pt>
    <dgm:pt modelId="{F128F735-4D4A-46DD-8467-729EF1DFA1FF}" type="pres">
      <dgm:prSet presAssocID="{60BB5266-7C6D-4787-9798-B640CD4D10B9}" presName="compNode" presStyleCnt="0"/>
      <dgm:spPr/>
    </dgm:pt>
    <dgm:pt modelId="{17284BCD-0611-4DC5-B411-CEC954224CBA}" type="pres">
      <dgm:prSet presAssocID="{60BB5266-7C6D-4787-9798-B640CD4D10B9}" presName="iconRect" presStyleLbl="node1" presStyleIdx="0" presStyleCnt="3"/>
      <dgm:spPr>
        <a:blipFill>
          <a:blip xmlns:r="http://schemas.openxmlformats.org/officeDocument/2006/relationships">
            <a:extLst>
              <a:ext uri="{96DAC541-7B7A-43D3-8B79-37D633B846F1}">
                <asvg:svgBlip xmlns:asvg="http://schemas.microsoft.com/office/drawing/2016/SVG/main" r:embed="rId1"/>
              </a:ext>
            </a:extLst>
          </a:blip>
          <a:srcRect/>
          <a:stretch>
            <a:fillRect/>
          </a:stretch>
        </a:blipFill>
        <a:ln>
          <a:noFill/>
        </a:ln>
      </dgm:spPr>
      <dgm:extLst>
        <a:ext uri="{E40237B7-FDA0-4F09-8148-C483321AD2D9}">
          <dgm14:cNvPr xmlns:dgm14="http://schemas.microsoft.com/office/drawing/2010/diagram" id="0" name="" descr="Money with solid fill"/>
        </a:ext>
      </dgm:extLst>
    </dgm:pt>
    <dgm:pt modelId="{DC0925AA-8418-4D2E-81B2-535BD03BDAAE}" type="pres">
      <dgm:prSet presAssocID="{60BB5266-7C6D-4787-9798-B640CD4D10B9}" presName="iconSpace" presStyleCnt="0"/>
      <dgm:spPr/>
    </dgm:pt>
    <dgm:pt modelId="{E50BEC53-58A2-46A2-9A2A-DFA2A457CCE4}" type="pres">
      <dgm:prSet presAssocID="{60BB5266-7C6D-4787-9798-B640CD4D10B9}" presName="parTx" presStyleLbl="revTx" presStyleIdx="0" presStyleCnt="6">
        <dgm:presLayoutVars>
          <dgm:chMax val="0"/>
          <dgm:chPref val="0"/>
        </dgm:presLayoutVars>
      </dgm:prSet>
      <dgm:spPr/>
    </dgm:pt>
    <dgm:pt modelId="{A79A5CF6-359D-4271-A921-4C0A679CB8D4}" type="pres">
      <dgm:prSet presAssocID="{60BB5266-7C6D-4787-9798-B640CD4D10B9}" presName="txSpace" presStyleCnt="0"/>
      <dgm:spPr/>
    </dgm:pt>
    <dgm:pt modelId="{C88A1669-5131-41AC-B686-6F4DF99F8E5C}" type="pres">
      <dgm:prSet presAssocID="{60BB5266-7C6D-4787-9798-B640CD4D10B9}" presName="desTx" presStyleLbl="revTx" presStyleIdx="1" presStyleCnt="6">
        <dgm:presLayoutVars/>
      </dgm:prSet>
      <dgm:spPr/>
    </dgm:pt>
    <dgm:pt modelId="{580238EB-3A99-47D3-AC44-95149FFA4697}" type="pres">
      <dgm:prSet presAssocID="{03536AC8-38C9-4397-94AF-F74021A30AE5}" presName="sibTrans" presStyleCnt="0"/>
      <dgm:spPr/>
    </dgm:pt>
    <dgm:pt modelId="{0AC0E2D2-F6EA-4233-B0C7-CBEE397EE805}" type="pres">
      <dgm:prSet presAssocID="{DEAF883E-3A24-4426-B635-7AF0059F6E99}" presName="compNode" presStyleCnt="0"/>
      <dgm:spPr/>
    </dgm:pt>
    <dgm:pt modelId="{96D9C110-B108-4F74-B125-6CC39D0F275B}" type="pres">
      <dgm:prSet presAssocID="{DEAF883E-3A24-4426-B635-7AF0059F6E99}" presName="iconRect" presStyleLbl="node1" presStyleIdx="1" presStyleCnt="3"/>
      <dgm:spPr>
        <a:blipFill>
          <a:blip xmlns:r="http://schemas.openxmlformats.org/officeDocument/2006/relationships" cstate="hqprint">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a:noFill/>
        </a:ln>
      </dgm:spPr>
      <dgm:extLst>
        <a:ext uri="{E40237B7-FDA0-4F09-8148-C483321AD2D9}">
          <dgm14:cNvPr xmlns:dgm14="http://schemas.microsoft.com/office/drawing/2010/diagram" id="0" name="" descr="Smart Phone with solid fill"/>
        </a:ext>
      </dgm:extLst>
    </dgm:pt>
    <dgm:pt modelId="{B7ADA560-C258-4F45-8BD2-D5450124015F}" type="pres">
      <dgm:prSet presAssocID="{DEAF883E-3A24-4426-B635-7AF0059F6E99}" presName="iconSpace" presStyleCnt="0"/>
      <dgm:spPr/>
    </dgm:pt>
    <dgm:pt modelId="{854B6430-F4A5-44FF-89D8-546AD35106DF}" type="pres">
      <dgm:prSet presAssocID="{DEAF883E-3A24-4426-B635-7AF0059F6E99}" presName="parTx" presStyleLbl="revTx" presStyleIdx="2" presStyleCnt="6">
        <dgm:presLayoutVars>
          <dgm:chMax val="0"/>
          <dgm:chPref val="0"/>
        </dgm:presLayoutVars>
      </dgm:prSet>
      <dgm:spPr/>
    </dgm:pt>
    <dgm:pt modelId="{E7EF29D6-13D6-4200-81B7-1791AC5053F3}" type="pres">
      <dgm:prSet presAssocID="{DEAF883E-3A24-4426-B635-7AF0059F6E99}" presName="txSpace" presStyleCnt="0"/>
      <dgm:spPr/>
    </dgm:pt>
    <dgm:pt modelId="{342256BF-D64D-4592-AD9F-8A7D76C5383F}" type="pres">
      <dgm:prSet presAssocID="{DEAF883E-3A24-4426-B635-7AF0059F6E99}" presName="desTx" presStyleLbl="revTx" presStyleIdx="3" presStyleCnt="6">
        <dgm:presLayoutVars/>
      </dgm:prSet>
      <dgm:spPr/>
    </dgm:pt>
    <dgm:pt modelId="{6F835BBB-BC77-4AD4-AD5D-840496F20083}" type="pres">
      <dgm:prSet presAssocID="{6F665508-287E-4999-9412-6BA3E3D1054C}" presName="sibTrans" presStyleCnt="0"/>
      <dgm:spPr/>
    </dgm:pt>
    <dgm:pt modelId="{74B4B5C2-727B-47D5-A3E7-37F86BFEB583}" type="pres">
      <dgm:prSet presAssocID="{91CE65F6-5110-4970-99BF-C5D61E525DFB}" presName="compNode" presStyleCnt="0"/>
      <dgm:spPr/>
    </dgm:pt>
    <dgm:pt modelId="{12E42017-408D-4ED2-968F-26FDF72B5F35}" type="pres">
      <dgm:prSet presAssocID="{91CE65F6-5110-4970-99BF-C5D61E525DFB}" presName="iconRect" presStyleLbl="node1" presStyleIdx="2" presStyleCnt="3"/>
      <dgm:spPr>
        <a:blipFill>
          <a:blip xmlns:r="http://schemas.openxmlformats.org/officeDocument/2006/relationships">
            <a:extLst>
              <a:ext uri="{96DAC541-7B7A-43D3-8B79-37D633B846F1}">
                <asvg:svgBlip xmlns:asvg="http://schemas.microsoft.com/office/drawing/2016/SVG/main" r:embed="rId3"/>
              </a:ext>
            </a:extLst>
          </a:blip>
          <a:srcRect/>
          <a:stretch>
            <a:fillRect/>
          </a:stretch>
        </a:blipFill>
        <a:ln>
          <a:noFill/>
        </a:ln>
      </dgm:spPr>
      <dgm:extLst>
        <a:ext uri="{E40237B7-FDA0-4F09-8148-C483321AD2D9}">
          <dgm14:cNvPr xmlns:dgm14="http://schemas.microsoft.com/office/drawing/2010/diagram" id="0" name="" descr="Internet with solid fill"/>
        </a:ext>
      </dgm:extLst>
    </dgm:pt>
    <dgm:pt modelId="{AFFAFEEA-FCED-422F-A462-17686B8C7C1F}" type="pres">
      <dgm:prSet presAssocID="{91CE65F6-5110-4970-99BF-C5D61E525DFB}" presName="iconSpace" presStyleCnt="0"/>
      <dgm:spPr/>
    </dgm:pt>
    <dgm:pt modelId="{40F4FCE7-5855-4DE1-9E09-CA868FF3E6E1}" type="pres">
      <dgm:prSet presAssocID="{91CE65F6-5110-4970-99BF-C5D61E525DFB}" presName="parTx" presStyleLbl="revTx" presStyleIdx="4" presStyleCnt="6">
        <dgm:presLayoutVars>
          <dgm:chMax val="0"/>
          <dgm:chPref val="0"/>
        </dgm:presLayoutVars>
      </dgm:prSet>
      <dgm:spPr/>
    </dgm:pt>
    <dgm:pt modelId="{1DF9A98B-52FF-4D07-B6D3-A60508C5D403}" type="pres">
      <dgm:prSet presAssocID="{91CE65F6-5110-4970-99BF-C5D61E525DFB}" presName="txSpace" presStyleCnt="0"/>
      <dgm:spPr/>
    </dgm:pt>
    <dgm:pt modelId="{9F585C44-BFF3-4FEC-9F88-6832301931F7}" type="pres">
      <dgm:prSet presAssocID="{91CE65F6-5110-4970-99BF-C5D61E525DFB}" presName="desTx" presStyleLbl="revTx" presStyleIdx="5" presStyleCnt="6" custLinFactNeighborX="-380" custLinFactNeighborY="6697">
        <dgm:presLayoutVars/>
      </dgm:prSet>
      <dgm:spPr/>
    </dgm:pt>
  </dgm:ptLst>
  <dgm:cxnLst>
    <dgm:cxn modelId="{EF99A700-9680-48B0-A61F-9610BFD395DB}" type="presOf" srcId="{DEAF883E-3A24-4426-B635-7AF0059F6E99}" destId="{854B6430-F4A5-44FF-89D8-546AD35106DF}" srcOrd="0" destOrd="0" presId="urn:microsoft.com/office/officeart/2018/2/layout/IconLabelDescriptionList"/>
    <dgm:cxn modelId="{C2BA8101-8A5B-46C9-BAF6-E87F7BB2D50F}" type="presOf" srcId="{91CE65F6-5110-4970-99BF-C5D61E525DFB}" destId="{40F4FCE7-5855-4DE1-9E09-CA868FF3E6E1}" srcOrd="0" destOrd="0" presId="urn:microsoft.com/office/officeart/2018/2/layout/IconLabelDescriptionList"/>
    <dgm:cxn modelId="{FA2A8C14-40F9-4239-9FE6-24B8418B3A3B}" type="presOf" srcId="{60BB5266-7C6D-4787-9798-B640CD4D10B9}" destId="{E50BEC53-58A2-46A2-9A2A-DFA2A457CCE4}" srcOrd="0" destOrd="0" presId="urn:microsoft.com/office/officeart/2018/2/layout/IconLabelDescriptionList"/>
    <dgm:cxn modelId="{5BBFD74E-E77B-49D9-B43F-62956E277A14}" srcId="{41174215-D218-43DB-A975-CA407A7226E0}" destId="{60BB5266-7C6D-4787-9798-B640CD4D10B9}" srcOrd="0" destOrd="0" parTransId="{886D9D08-3CD5-469D-89AF-267D65D4CDBA}" sibTransId="{03536AC8-38C9-4397-94AF-F74021A30AE5}"/>
    <dgm:cxn modelId="{EEF3A8A0-0687-466F-9722-6176B22ED543}" srcId="{41174215-D218-43DB-A975-CA407A7226E0}" destId="{91CE65F6-5110-4970-99BF-C5D61E525DFB}" srcOrd="2" destOrd="0" parTransId="{8D349FC8-FC04-40B5-A899-354C440185AF}" sibTransId="{0B8A768F-FD6F-4105-B947-1ABFEBEC9F91}"/>
    <dgm:cxn modelId="{4F47CAAB-0A19-4371-9E1E-1F1E45393949}" type="presOf" srcId="{41174215-D218-43DB-A975-CA407A7226E0}" destId="{ADE1E27A-18E0-4101-AA43-3FD5C2986B90}" srcOrd="0" destOrd="0" presId="urn:microsoft.com/office/officeart/2018/2/layout/IconLabelDescriptionList"/>
    <dgm:cxn modelId="{27B272CD-1068-4869-B409-8C961BE406C5}" srcId="{41174215-D218-43DB-A975-CA407A7226E0}" destId="{DEAF883E-3A24-4426-B635-7AF0059F6E99}" srcOrd="1" destOrd="0" parTransId="{898C3C04-D0BA-4F88-B235-8C0C8D9B9887}" sibTransId="{6F665508-287E-4999-9412-6BA3E3D1054C}"/>
    <dgm:cxn modelId="{DD97AAC5-B4B1-4951-8E7E-CCE5494779F0}" type="presParOf" srcId="{ADE1E27A-18E0-4101-AA43-3FD5C2986B90}" destId="{F128F735-4D4A-46DD-8467-729EF1DFA1FF}" srcOrd="0" destOrd="0" presId="urn:microsoft.com/office/officeart/2018/2/layout/IconLabelDescriptionList"/>
    <dgm:cxn modelId="{957CB45C-70B5-4315-B9DE-67AB4D5C3201}" type="presParOf" srcId="{F128F735-4D4A-46DD-8467-729EF1DFA1FF}" destId="{17284BCD-0611-4DC5-B411-CEC954224CBA}" srcOrd="0" destOrd="0" presId="urn:microsoft.com/office/officeart/2018/2/layout/IconLabelDescriptionList"/>
    <dgm:cxn modelId="{31A28445-AFE7-45A3-BF58-DEF275273763}" type="presParOf" srcId="{F128F735-4D4A-46DD-8467-729EF1DFA1FF}" destId="{DC0925AA-8418-4D2E-81B2-535BD03BDAAE}" srcOrd="1" destOrd="0" presId="urn:microsoft.com/office/officeart/2018/2/layout/IconLabelDescriptionList"/>
    <dgm:cxn modelId="{75FBC2E4-00A2-4D8B-AFB3-136A239D7DB5}" type="presParOf" srcId="{F128F735-4D4A-46DD-8467-729EF1DFA1FF}" destId="{E50BEC53-58A2-46A2-9A2A-DFA2A457CCE4}" srcOrd="2" destOrd="0" presId="urn:microsoft.com/office/officeart/2018/2/layout/IconLabelDescriptionList"/>
    <dgm:cxn modelId="{9CD3EE9E-981D-4E81-BB94-F5916A972691}" type="presParOf" srcId="{F128F735-4D4A-46DD-8467-729EF1DFA1FF}" destId="{A79A5CF6-359D-4271-A921-4C0A679CB8D4}" srcOrd="3" destOrd="0" presId="urn:microsoft.com/office/officeart/2018/2/layout/IconLabelDescriptionList"/>
    <dgm:cxn modelId="{6F84EC9F-11E9-4BC6-B622-7F634EA16975}" type="presParOf" srcId="{F128F735-4D4A-46DD-8467-729EF1DFA1FF}" destId="{C88A1669-5131-41AC-B686-6F4DF99F8E5C}" srcOrd="4" destOrd="0" presId="urn:microsoft.com/office/officeart/2018/2/layout/IconLabelDescriptionList"/>
    <dgm:cxn modelId="{6E9C0DBC-6915-4BAA-853A-D5E2A29DB4AB}" type="presParOf" srcId="{ADE1E27A-18E0-4101-AA43-3FD5C2986B90}" destId="{580238EB-3A99-47D3-AC44-95149FFA4697}" srcOrd="1" destOrd="0" presId="urn:microsoft.com/office/officeart/2018/2/layout/IconLabelDescriptionList"/>
    <dgm:cxn modelId="{7EAB77B8-2F3B-4F0A-83CA-0281BF90E5FB}" type="presParOf" srcId="{ADE1E27A-18E0-4101-AA43-3FD5C2986B90}" destId="{0AC0E2D2-F6EA-4233-B0C7-CBEE397EE805}" srcOrd="2" destOrd="0" presId="urn:microsoft.com/office/officeart/2018/2/layout/IconLabelDescriptionList"/>
    <dgm:cxn modelId="{F37813EB-78A1-4C0B-9498-F44FE4D31CA7}" type="presParOf" srcId="{0AC0E2D2-F6EA-4233-B0C7-CBEE397EE805}" destId="{96D9C110-B108-4F74-B125-6CC39D0F275B}" srcOrd="0" destOrd="0" presId="urn:microsoft.com/office/officeart/2018/2/layout/IconLabelDescriptionList"/>
    <dgm:cxn modelId="{5711EF0D-8C4A-4B64-81F5-02C08F01424F}" type="presParOf" srcId="{0AC0E2D2-F6EA-4233-B0C7-CBEE397EE805}" destId="{B7ADA560-C258-4F45-8BD2-D5450124015F}" srcOrd="1" destOrd="0" presId="urn:microsoft.com/office/officeart/2018/2/layout/IconLabelDescriptionList"/>
    <dgm:cxn modelId="{F7253FA2-941E-475B-B1A0-D1F0C9A791AB}" type="presParOf" srcId="{0AC0E2D2-F6EA-4233-B0C7-CBEE397EE805}" destId="{854B6430-F4A5-44FF-89D8-546AD35106DF}" srcOrd="2" destOrd="0" presId="urn:microsoft.com/office/officeart/2018/2/layout/IconLabelDescriptionList"/>
    <dgm:cxn modelId="{2CE888C3-A34F-44E7-BA3C-51452FA6FC34}" type="presParOf" srcId="{0AC0E2D2-F6EA-4233-B0C7-CBEE397EE805}" destId="{E7EF29D6-13D6-4200-81B7-1791AC5053F3}" srcOrd="3" destOrd="0" presId="urn:microsoft.com/office/officeart/2018/2/layout/IconLabelDescriptionList"/>
    <dgm:cxn modelId="{B265EB77-641E-4EE7-96DD-84D739426C15}" type="presParOf" srcId="{0AC0E2D2-F6EA-4233-B0C7-CBEE397EE805}" destId="{342256BF-D64D-4592-AD9F-8A7D76C5383F}" srcOrd="4" destOrd="0" presId="urn:microsoft.com/office/officeart/2018/2/layout/IconLabelDescriptionList"/>
    <dgm:cxn modelId="{58E48EFF-D426-4D19-BEEE-947D55337024}" type="presParOf" srcId="{ADE1E27A-18E0-4101-AA43-3FD5C2986B90}" destId="{6F835BBB-BC77-4AD4-AD5D-840496F20083}" srcOrd="3" destOrd="0" presId="urn:microsoft.com/office/officeart/2018/2/layout/IconLabelDescriptionList"/>
    <dgm:cxn modelId="{0C3C9F0A-2B26-49E4-9B8E-0D989D7B040F}" type="presParOf" srcId="{ADE1E27A-18E0-4101-AA43-3FD5C2986B90}" destId="{74B4B5C2-727B-47D5-A3E7-37F86BFEB583}" srcOrd="4" destOrd="0" presId="urn:microsoft.com/office/officeart/2018/2/layout/IconLabelDescriptionList"/>
    <dgm:cxn modelId="{ED3F3CE5-420E-420C-A721-4F51B230E7E5}" type="presParOf" srcId="{74B4B5C2-727B-47D5-A3E7-37F86BFEB583}" destId="{12E42017-408D-4ED2-968F-26FDF72B5F35}" srcOrd="0" destOrd="0" presId="urn:microsoft.com/office/officeart/2018/2/layout/IconLabelDescriptionList"/>
    <dgm:cxn modelId="{031C2D97-A42C-4E41-AB0A-7FE11FFA9896}" type="presParOf" srcId="{74B4B5C2-727B-47D5-A3E7-37F86BFEB583}" destId="{AFFAFEEA-FCED-422F-A462-17686B8C7C1F}" srcOrd="1" destOrd="0" presId="urn:microsoft.com/office/officeart/2018/2/layout/IconLabelDescriptionList"/>
    <dgm:cxn modelId="{813D250F-F0D3-4AEE-9D5E-1DBD30DE5545}" type="presParOf" srcId="{74B4B5C2-727B-47D5-A3E7-37F86BFEB583}" destId="{40F4FCE7-5855-4DE1-9E09-CA868FF3E6E1}" srcOrd="2" destOrd="0" presId="urn:microsoft.com/office/officeart/2018/2/layout/IconLabelDescriptionList"/>
    <dgm:cxn modelId="{C74A56C3-7FE9-4581-BCF1-D8364A509D21}" type="presParOf" srcId="{74B4B5C2-727B-47D5-A3E7-37F86BFEB583}" destId="{1DF9A98B-52FF-4D07-B6D3-A60508C5D403}" srcOrd="3" destOrd="0" presId="urn:microsoft.com/office/officeart/2018/2/layout/IconLabelDescriptionList"/>
    <dgm:cxn modelId="{39D343AC-05AA-4E26-9C07-1DA8F1191B3D}" type="presParOf" srcId="{74B4B5C2-727B-47D5-A3E7-37F86BFEB583}" destId="{9F585C44-BFF3-4FEC-9F88-6832301931F7}" srcOrd="4" destOrd="0" presId="urn:microsoft.com/office/officeart/2018/2/layout/IconLabelDescription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732582" y="-23282"/>
          <a:ext cx="6700515"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260298" y="478047"/>
          <a:ext cx="6700515"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kern="1200" dirty="0"/>
            <a:t>What does the transfiguration reveal about Jesus, and how should we respond?</a:t>
          </a:r>
        </a:p>
        <a:p>
          <a:pPr marL="0" lvl="0" indent="0" algn="ctr" defTabSz="1422400">
            <a:lnSpc>
              <a:spcPct val="100000"/>
            </a:lnSpc>
            <a:spcBef>
              <a:spcPct val="0"/>
            </a:spcBef>
            <a:spcAft>
              <a:spcPts val="600"/>
            </a:spcAft>
            <a:buNone/>
          </a:pPr>
          <a:r>
            <a:rPr lang="fi-FI" sz="3200" b="1" kern="1200" dirty="0"/>
            <a:t>Matthew 17:5; Luke 9:30-31</a:t>
          </a:r>
        </a:p>
      </dsp:txBody>
      <dsp:txXfrm>
        <a:off x="2353592" y="571341"/>
        <a:ext cx="6513927" cy="299871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997430" y="-175342"/>
          <a:ext cx="6139232" cy="3026690"/>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693226" y="485662"/>
          <a:ext cx="6139232" cy="3026690"/>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kern="1200" noProof="0" dirty="0"/>
            <a:t>How was John the Baptist like Elijah?</a:t>
          </a:r>
          <a:br>
            <a:rPr lang="en-US" sz="3200" kern="1200" noProof="0" dirty="0"/>
          </a:br>
          <a:r>
            <a:rPr lang="en-US" sz="3200" b="1" kern="1200" dirty="0"/>
            <a:t>Matthew 17:10-13; Luke 1:16-17</a:t>
          </a:r>
          <a:endParaRPr lang="en-GB" sz="3200" b="1" i="1" kern="1200" dirty="0"/>
        </a:p>
      </dsp:txBody>
      <dsp:txXfrm>
        <a:off x="2781875" y="574311"/>
        <a:ext cx="5961934" cy="284939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762884" y="2775"/>
          <a:ext cx="6774606"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290600" y="504105"/>
          <a:ext cx="6774606"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kern="1200" noProof="0" dirty="0"/>
            <a:t>Why could the disciples not deliver the boy, and what can we learn?</a:t>
          </a:r>
        </a:p>
        <a:p>
          <a:pPr marL="0" lvl="0" indent="0" algn="ctr" defTabSz="1422400">
            <a:lnSpc>
              <a:spcPct val="100000"/>
            </a:lnSpc>
            <a:spcBef>
              <a:spcPct val="0"/>
            </a:spcBef>
            <a:spcAft>
              <a:spcPts val="600"/>
            </a:spcAft>
            <a:buNone/>
          </a:pPr>
          <a:r>
            <a:rPr lang="en-US" sz="3200" b="1" kern="1200" noProof="0" dirty="0"/>
            <a:t>Matthew 17:18-21; Mark 9:23-29 </a:t>
          </a:r>
          <a:endParaRPr lang="en-GB" sz="3200" b="1" i="1" kern="1200" noProof="0" dirty="0">
            <a:solidFill>
              <a:prstClr val="black">
                <a:hueOff val="0"/>
                <a:satOff val="0"/>
                <a:lumOff val="0"/>
                <a:alphaOff val="0"/>
              </a:prstClr>
            </a:solidFill>
            <a:latin typeface="Calibri"/>
            <a:ea typeface="+mn-ea"/>
            <a:cs typeface="+mn-cs"/>
          </a:endParaRPr>
        </a:p>
      </dsp:txBody>
      <dsp:txXfrm>
        <a:off x="2383894" y="597399"/>
        <a:ext cx="6588018" cy="299871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696368" y="1387"/>
          <a:ext cx="7007376"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224084" y="502717"/>
          <a:ext cx="7007376"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kern="1200" noProof="0" dirty="0"/>
            <a:t>Why did Christ die and rise again, and how should we prepare to share His eternal glory?</a:t>
          </a:r>
        </a:p>
        <a:p>
          <a:pPr marL="0" lvl="0" indent="0" algn="ctr" defTabSz="1422400">
            <a:lnSpc>
              <a:spcPct val="100000"/>
            </a:lnSpc>
            <a:spcBef>
              <a:spcPct val="0"/>
            </a:spcBef>
            <a:spcAft>
              <a:spcPts val="600"/>
            </a:spcAft>
            <a:buNone/>
          </a:pPr>
          <a:r>
            <a:rPr lang="en-US" sz="3200" b="1" kern="1200" noProof="0" dirty="0"/>
            <a:t>Rom 4:25; Hebrews 12:14; Matthew 24:13</a:t>
          </a:r>
          <a:endParaRPr lang="en-GB" sz="3200" b="1" i="1" kern="1200" noProof="0" dirty="0">
            <a:solidFill>
              <a:prstClr val="black">
                <a:hueOff val="0"/>
                <a:satOff val="0"/>
                <a:lumOff val="0"/>
                <a:alphaOff val="0"/>
              </a:prstClr>
            </a:solidFill>
            <a:latin typeface="Calibri"/>
            <a:ea typeface="+mn-ea"/>
            <a:cs typeface="+mn-cs"/>
          </a:endParaRPr>
        </a:p>
      </dsp:txBody>
      <dsp:txXfrm>
        <a:off x="2317378" y="596011"/>
        <a:ext cx="6820788" cy="2998711"/>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796106" y="1387"/>
          <a:ext cx="6807900"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323822" y="502717"/>
          <a:ext cx="6807900"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kern="1200" dirty="0"/>
            <a:t>What does Christ’s payment of the temple tax teach us about our responsibilities?</a:t>
          </a:r>
        </a:p>
        <a:p>
          <a:pPr marL="0" lvl="0" indent="0" algn="ctr" defTabSz="1422400">
            <a:lnSpc>
              <a:spcPct val="100000"/>
            </a:lnSpc>
            <a:spcBef>
              <a:spcPct val="0"/>
            </a:spcBef>
            <a:spcAft>
              <a:spcPts val="600"/>
            </a:spcAft>
            <a:buNone/>
          </a:pPr>
          <a:r>
            <a:rPr lang="en-US" sz="3200" b="1" i="1" kern="1200" dirty="0"/>
            <a:t>Matthew 17:27; Rom 13:1,7; </a:t>
          </a:r>
        </a:p>
        <a:p>
          <a:pPr marL="0" lvl="0" indent="0" algn="ctr" defTabSz="1422400">
            <a:lnSpc>
              <a:spcPct val="100000"/>
            </a:lnSpc>
            <a:spcBef>
              <a:spcPct val="0"/>
            </a:spcBef>
            <a:spcAft>
              <a:spcPts val="600"/>
            </a:spcAft>
            <a:buNone/>
          </a:pPr>
          <a:r>
            <a:rPr lang="en-US" sz="3200" b="1" i="1" kern="1200" dirty="0"/>
            <a:t>1 Timothy 5:8</a:t>
          </a:r>
          <a:endParaRPr lang="en-GB" sz="3200" b="1" i="1" kern="1200" dirty="0"/>
        </a:p>
      </dsp:txBody>
      <dsp:txXfrm>
        <a:off x="2417116" y="596011"/>
        <a:ext cx="6621312" cy="2998711"/>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7284BCD-0611-4DC5-B411-CEC954224CBA}">
      <dsp:nvSpPr>
        <dsp:cNvPr id="0" name=""/>
        <dsp:cNvSpPr/>
      </dsp:nvSpPr>
      <dsp:spPr>
        <a:xfrm>
          <a:off x="7204" y="17624"/>
          <a:ext cx="1060611" cy="1060611"/>
        </a:xfrm>
        <a:prstGeom prst="rect">
          <a:avLst/>
        </a:prstGeom>
        <a:blipFill>
          <a:blip xmlns:r="http://schemas.openxmlformats.org/officeDocument/2006/relationships">
            <a:extLst>
              <a:ext uri="{96DAC541-7B7A-43D3-8B79-37D633B846F1}">
                <asvg:svgBlip xmlns:asvg="http://schemas.microsoft.com/office/drawing/2016/SVG/main" r:embed="rId1"/>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50BEC53-58A2-46A2-9A2A-DFA2A457CCE4}">
      <dsp:nvSpPr>
        <dsp:cNvPr id="0" name=""/>
        <dsp:cNvSpPr/>
      </dsp:nvSpPr>
      <dsp:spPr>
        <a:xfrm>
          <a:off x="7204" y="1173726"/>
          <a:ext cx="3030319" cy="4545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289050">
            <a:lnSpc>
              <a:spcPct val="100000"/>
            </a:lnSpc>
            <a:spcBef>
              <a:spcPct val="0"/>
            </a:spcBef>
            <a:spcAft>
              <a:spcPct val="35000"/>
            </a:spcAft>
            <a:buNone/>
            <a:defRPr b="1"/>
          </a:pPr>
          <a:r>
            <a:rPr lang="en-US" sz="2900" kern="1200" dirty="0"/>
            <a:t>Cash</a:t>
          </a:r>
        </a:p>
      </dsp:txBody>
      <dsp:txXfrm>
        <a:off x="7204" y="1173726"/>
        <a:ext cx="3030319" cy="454547"/>
      </dsp:txXfrm>
    </dsp:sp>
    <dsp:sp modelId="{C88A1669-5131-41AC-B686-6F4DF99F8E5C}">
      <dsp:nvSpPr>
        <dsp:cNvPr id="0" name=""/>
        <dsp:cNvSpPr/>
      </dsp:nvSpPr>
      <dsp:spPr>
        <a:xfrm>
          <a:off x="7204" y="1672687"/>
          <a:ext cx="3030319" cy="565629"/>
        </a:xfrm>
        <a:prstGeom prst="rect">
          <a:avLst/>
        </a:prstGeom>
        <a:noFill/>
        <a:ln>
          <a:noFill/>
        </a:ln>
        <a:effectLst/>
      </dsp:spPr>
      <dsp:style>
        <a:lnRef idx="0">
          <a:scrgbClr r="0" g="0" b="0"/>
        </a:lnRef>
        <a:fillRef idx="0">
          <a:scrgbClr r="0" g="0" b="0"/>
        </a:fillRef>
        <a:effectRef idx="0">
          <a:scrgbClr r="0" g="0" b="0"/>
        </a:effectRef>
        <a:fontRef idx="minor"/>
      </dsp:style>
    </dsp:sp>
    <dsp:sp modelId="{96D9C110-B108-4F74-B125-6CC39D0F275B}">
      <dsp:nvSpPr>
        <dsp:cNvPr id="0" name=""/>
        <dsp:cNvSpPr/>
      </dsp:nvSpPr>
      <dsp:spPr>
        <a:xfrm>
          <a:off x="3567829" y="17624"/>
          <a:ext cx="1060611" cy="1060611"/>
        </a:xfrm>
        <a:prstGeom prst="rect">
          <a:avLst/>
        </a:prstGeom>
        <a:blipFill>
          <a:blip xmlns:r="http://schemas.openxmlformats.org/officeDocument/2006/relationships" cstate="hqprint">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54B6430-F4A5-44FF-89D8-546AD35106DF}">
      <dsp:nvSpPr>
        <dsp:cNvPr id="0" name=""/>
        <dsp:cNvSpPr/>
      </dsp:nvSpPr>
      <dsp:spPr>
        <a:xfrm>
          <a:off x="3567829" y="1173726"/>
          <a:ext cx="3030319" cy="4545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289050">
            <a:lnSpc>
              <a:spcPct val="100000"/>
            </a:lnSpc>
            <a:spcBef>
              <a:spcPct val="0"/>
            </a:spcBef>
            <a:spcAft>
              <a:spcPct val="35000"/>
            </a:spcAft>
            <a:buNone/>
            <a:defRPr b="1"/>
          </a:pPr>
          <a:r>
            <a:rPr lang="en-US" sz="2900" b="1" kern="1200" dirty="0"/>
            <a:t>Your phone</a:t>
          </a:r>
          <a:endParaRPr lang="en-US" sz="2900" kern="1200" dirty="0"/>
        </a:p>
      </dsp:txBody>
      <dsp:txXfrm>
        <a:off x="3567829" y="1173726"/>
        <a:ext cx="3030319" cy="454547"/>
      </dsp:txXfrm>
    </dsp:sp>
    <dsp:sp modelId="{342256BF-D64D-4592-AD9F-8A7D76C5383F}">
      <dsp:nvSpPr>
        <dsp:cNvPr id="0" name=""/>
        <dsp:cNvSpPr/>
      </dsp:nvSpPr>
      <dsp:spPr>
        <a:xfrm>
          <a:off x="3567829" y="1672687"/>
          <a:ext cx="3030319" cy="565629"/>
        </a:xfrm>
        <a:prstGeom prst="rect">
          <a:avLst/>
        </a:prstGeom>
        <a:noFill/>
        <a:ln>
          <a:noFill/>
        </a:ln>
        <a:effectLst/>
      </dsp:spPr>
      <dsp:style>
        <a:lnRef idx="0">
          <a:scrgbClr r="0" g="0" b="0"/>
        </a:lnRef>
        <a:fillRef idx="0">
          <a:scrgbClr r="0" g="0" b="0"/>
        </a:fillRef>
        <a:effectRef idx="0">
          <a:scrgbClr r="0" g="0" b="0"/>
        </a:effectRef>
        <a:fontRef idx="minor"/>
      </dsp:style>
    </dsp:sp>
    <dsp:sp modelId="{12E42017-408D-4ED2-968F-26FDF72B5F35}">
      <dsp:nvSpPr>
        <dsp:cNvPr id="0" name=""/>
        <dsp:cNvSpPr/>
      </dsp:nvSpPr>
      <dsp:spPr>
        <a:xfrm>
          <a:off x="7128454" y="17624"/>
          <a:ext cx="1060611" cy="1060611"/>
        </a:xfrm>
        <a:prstGeom prst="rect">
          <a:avLst/>
        </a:prstGeom>
        <a:blipFill>
          <a:blip xmlns:r="http://schemas.openxmlformats.org/officeDocument/2006/relationships">
            <a:extLst>
              <a:ext uri="{96DAC541-7B7A-43D3-8B79-37D633B846F1}">
                <asvg:svgBlip xmlns:asvg="http://schemas.microsoft.com/office/drawing/2016/SVG/main" r:embed="rId3"/>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0F4FCE7-5855-4DE1-9E09-CA868FF3E6E1}">
      <dsp:nvSpPr>
        <dsp:cNvPr id="0" name=""/>
        <dsp:cNvSpPr/>
      </dsp:nvSpPr>
      <dsp:spPr>
        <a:xfrm>
          <a:off x="7128454" y="1173726"/>
          <a:ext cx="3030319" cy="4545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289050">
            <a:lnSpc>
              <a:spcPct val="100000"/>
            </a:lnSpc>
            <a:spcBef>
              <a:spcPct val="0"/>
            </a:spcBef>
            <a:spcAft>
              <a:spcPct val="35000"/>
            </a:spcAft>
            <a:buNone/>
            <a:defRPr b="1"/>
          </a:pPr>
          <a:r>
            <a:rPr lang="en-US" sz="2900" b="1" kern="1200" dirty="0"/>
            <a:t>Bank transfer to </a:t>
          </a:r>
          <a:endParaRPr lang="en-US" sz="2900" kern="1200" dirty="0"/>
        </a:p>
      </dsp:txBody>
      <dsp:txXfrm>
        <a:off x="7128454" y="1173726"/>
        <a:ext cx="3030319" cy="454547"/>
      </dsp:txXfrm>
    </dsp:sp>
    <dsp:sp modelId="{9F585C44-BFF3-4FEC-9F88-6832301931F7}">
      <dsp:nvSpPr>
        <dsp:cNvPr id="0" name=""/>
        <dsp:cNvSpPr/>
      </dsp:nvSpPr>
      <dsp:spPr>
        <a:xfrm>
          <a:off x="7116939" y="1690312"/>
          <a:ext cx="3030319" cy="565629"/>
        </a:xfrm>
        <a:prstGeom prst="rect">
          <a:avLst/>
        </a:prstGeom>
        <a:noFill/>
        <a:ln>
          <a:noFill/>
        </a:ln>
        <a:effectLst/>
      </dsp:spPr>
      <dsp:style>
        <a:lnRef idx="0">
          <a:scrgbClr r="0" g="0" b="0"/>
        </a:lnRef>
        <a:fillRef idx="0">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18/2/layout/IconLabelDescriptionList">
  <dgm:title val="Icon Label Description List"/>
  <dgm:desc val="Use to show non-sequential or grouped chunks of information. The placeholder holds an icon or small picture, and corresponding text boxes show Level 1 and Level 2 text respectively. Works well for minimal Level 1 text accompanied by lengthier Level two text."/>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if>
      <dgm:else name="Name2">
        <dgm:alg type="lin">
          <dgm:param type="linDir" val="fromR"/>
        </dgm:alg>
      </dgm:else>
    </dgm:choose>
    <dgm:shape xmlns:r="http://schemas.openxmlformats.org/officeDocument/2006/relationships" r:blip="">
      <dgm:adjLst/>
    </dgm:shape>
    <dgm:presOf/>
    <dgm:constrLst>
      <dgm:constr type="h" for="ch" forName="compNode" refType="h" fact="0.45"/>
      <dgm:constr type="w" for="ch" forName="compNode" val="120"/>
      <dgm:constr type="w" for="ch" forName="sibTrans" refType="w" refFor="ch" refForName="compNode" fact="0.175"/>
      <dgm:constr type="primFontSz" for="des" forName="parTx" val="36"/>
      <dgm:constr type="primFontSz" for="des" forName="desTx" refType="primFontSz" refFor="des" refForName="parTx" op="lte" fact="0.75"/>
      <dgm:constr type="h" for="des" forName="compNode" op="equ"/>
      <dgm:constr type="h" for="des" forName="iconRect" op="equ"/>
      <dgm:constr type="w" for="des" forName="iconRect" op="equ"/>
      <dgm:constr type="h" for="des" forName="iconSpace" op="equ"/>
      <dgm:constr type="h" for="des" forName="parTx" op="equ"/>
      <dgm:constr type="h" for="des" forName="txSpace" op="equ"/>
      <dgm:constr type="h" for="des" forName="desTx" op="equ"/>
    </dgm:constrLst>
    <dgm:ruleLst>
      <dgm:rule type="w" for="ch" forName="compNode" val="0" fact="NaN" max="NaN"/>
    </dgm:ruleLst>
    <dgm:forEach name="Name3" axis="ch" ptType="node">
      <dgm:layoutNode name="compNode">
        <dgm:alg type="composite"/>
        <dgm:shape xmlns:r="http://schemas.openxmlformats.org/officeDocument/2006/relationships" r:blip="">
          <dgm:adjLst/>
        </dgm:shape>
        <dgm:presOf axis="self"/>
        <dgm:constrLst>
          <dgm:constr type="w" for="ch" forName="iconRect" refType="w" fact="0.35"/>
          <dgm:constr type="h" for="ch" forName="iconRect" refType="w" refFor="ch" refForName="iconRect"/>
          <dgm:constr type="l" for="ch" forName="iconRect"/>
          <dgm:constr type="t" for="ch" forName="iconRect"/>
          <dgm:constr type="w" for="ch" forName="iconSpace" refType="w"/>
          <dgm:constr type="h" for="ch" forName="iconSpace" refType="h" fact="0.043"/>
          <dgm:constr type="l" for="ch" forName="iconSpace"/>
          <dgm:constr type="t" for="ch" forName="iconSpace" refType="b" refFor="ch" refForName="iconRect"/>
          <dgm:constr type="w" for="ch" forName="parTx" refType="w"/>
          <dgm:constr type="h" for="ch" forName="parTx" refType="w" fact="0.15"/>
          <dgm:constr type="l" for="ch" forName="parTx"/>
          <dgm:constr type="t" for="ch" forName="parTx" refType="b" refFor="ch" refForName="iconSpace"/>
          <dgm:constr type="h" for="ch" forName="txSpace" refType="h" fact="0.02"/>
          <dgm:constr type="w" for="ch" forName="txSpace" refType="w"/>
          <dgm:constr type="l" for="ch" forName="txSpace"/>
          <dgm:constr type="t" for="ch" forName="txSpace" refType="b" refFor="ch" refForName="parTx"/>
          <dgm:constr type="w" for="ch" forName="desTx" refType="w"/>
          <dgm:constr type="l" for="ch" forName="desTx"/>
          <dgm:constr type="t" for="ch" forName="desTx" refType="b" refFor="ch" refForName="txSpace"/>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iconSpace">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4" fact="NaN" max="NaN"/>
            <dgm:rule type="h" val="INF" fact="NaN" max="NaN"/>
          </dgm:ruleLst>
        </dgm:layoutNode>
        <dgm:layoutNode name="txSpace">
          <dgm:alg type="sp"/>
          <dgm:shape xmlns:r="http://schemas.openxmlformats.org/officeDocument/2006/relationships" r:blip="">
            <dgm:adjLst/>
          </dgm:shape>
          <dgm:presOf/>
          <dgm:constrLst/>
          <dgm:ruleLst/>
        </dgm:layoutNode>
        <dgm:layoutNode name="desTx" styleLbl="revTx">
          <dgm:varLst/>
          <dgm:alg type="tx">
            <dgm:param type="stBulletLvl" val="0"/>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des" ptType="node"/>
          <dgm:constrLst>
            <dgm:constr type="secFontSz" refType="primFontSz"/>
            <dgm:constr type="lMarg"/>
            <dgm:constr type="rMarg"/>
            <dgm:constr type="tMarg"/>
            <dgm:constr type="bMarg"/>
          </dgm:constrLst>
          <dgm:ruleLst>
            <dgm:rule type="primFontSz" val="NaN" fact="NaN" max="17"/>
            <dgm:rule type="h" val="INF" fact="NaN" max="NaN"/>
          </dgm:ruleLst>
        </dgm:layoutNode>
      </dgm:layoutNode>
      <dgm:forEach name="Name4"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B00582D-8FDF-454C-ACB5-4E9960FD0533}" type="datetimeFigureOut">
              <a:rPr lang="en-US" smtClean="0"/>
              <a:t>9/24/2026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7E15C6C-444A-4572-870D-44EC1E892B0A}" type="slidenum">
              <a:rPr lang="en-US" smtClean="0"/>
              <a:t>‹#›</a:t>
            </a:fld>
            <a:endParaRPr lang="en-US"/>
          </a:p>
        </p:txBody>
      </p:sp>
    </p:spTree>
    <p:extLst>
      <p:ext uri="{BB962C8B-B14F-4D97-AF65-F5344CB8AC3E}">
        <p14:creationId xmlns:p14="http://schemas.microsoft.com/office/powerpoint/2010/main" val="34699822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7E15C6C-444A-4572-870D-44EC1E892B0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538812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nl-NL"/>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35546250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nl-NL"/>
          </a:p>
        </p:txBody>
      </p:sp>
      <p:sp>
        <p:nvSpPr>
          <p:cNvPr id="3" name="Notes Placeholder 2"/>
          <p:cNvSpPr>
            <a:spLocks noGrp="1"/>
          </p:cNvSpPr>
          <p:nvPr>
            <p:ph type="body" idx="1"/>
          </p:nvPr>
        </p:nvSpPr>
        <p:spPr/>
        <p:txBody>
          <a:bodyPr/>
          <a:lstStyle/>
          <a:p>
            <a:endParaRPr lang="en-NL"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34048918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nl-NL"/>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17777612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nl-NL"/>
          </a:p>
        </p:txBody>
      </p:sp>
      <p:sp>
        <p:nvSpPr>
          <p:cNvPr id="3" name="Notes Placeholder 2"/>
          <p:cNvSpPr>
            <a:spLocks noGrp="1"/>
          </p:cNvSpPr>
          <p:nvPr>
            <p:ph type="body" idx="1"/>
          </p:nvPr>
        </p:nvSpPr>
        <p:spPr/>
        <p:txBody>
          <a:bodyPr/>
          <a:lstStyle/>
          <a:p>
            <a:pPr marL="0" indent="0" algn="just" eaLnBrk="0" fontAlgn="base" hangingPunct="0">
              <a:lnSpc>
                <a:spcPct val="100000"/>
              </a:lnSpc>
              <a:spcBef>
                <a:spcPct val="0"/>
              </a:spcBef>
              <a:spcAft>
                <a:spcPts val="600"/>
              </a:spcAft>
              <a:buFont typeface="+mj-lt"/>
              <a:buNone/>
              <a:defRPr/>
            </a:pP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14696592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E5B2A1-02A1-F96D-5126-3D16817EC6B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621B52F-F56E-B0AE-F9C7-A4B953AE3382}"/>
              </a:ext>
            </a:extLst>
          </p:cNvPr>
          <p:cNvSpPr>
            <a:spLocks noGrp="1" noRot="1" noChangeAspect="1"/>
          </p:cNvSpPr>
          <p:nvPr>
            <p:ph type="sldImg"/>
          </p:nvPr>
        </p:nvSpPr>
        <p:spPr/>
        <p:txBody>
          <a:bodyPr/>
          <a:lstStyle/>
          <a:p>
            <a:endParaRPr lang="nl-NL"/>
          </a:p>
        </p:txBody>
      </p:sp>
      <p:sp>
        <p:nvSpPr>
          <p:cNvPr id="3" name="Notes Placeholder 2">
            <a:extLst>
              <a:ext uri="{FF2B5EF4-FFF2-40B4-BE49-F238E27FC236}">
                <a16:creationId xmlns:a16="http://schemas.microsoft.com/office/drawing/2014/main" id="{7511CF46-7758-B1FB-567B-F4DC3E27C36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9B8F212-69F6-346C-527A-B7D3BACE83A2}"/>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35032523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nl-NL"/>
          </a:p>
        </p:txBody>
      </p:sp>
      <p:sp>
        <p:nvSpPr>
          <p:cNvPr id="3" name="Notes Placeholder 2"/>
          <p:cNvSpPr>
            <a:spLocks noGrp="1"/>
          </p:cNvSpPr>
          <p:nvPr>
            <p:ph type="body" idx="1"/>
          </p:nvPr>
        </p:nvSpPr>
        <p:spPr/>
        <p:txBody>
          <a:bodyPr/>
          <a:lstStyle/>
          <a:p>
            <a:endParaRPr lang="en-NL"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286916345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4E8CA7-541F-5A80-946F-65678833CB0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258F54A-2DBD-7FB6-B8DA-596D0C46DDF0}"/>
              </a:ext>
            </a:extLst>
          </p:cNvPr>
          <p:cNvSpPr>
            <a:spLocks noGrp="1" noRot="1" noChangeAspect="1"/>
          </p:cNvSpPr>
          <p:nvPr>
            <p:ph type="sldImg"/>
          </p:nvPr>
        </p:nvSpPr>
        <p:spPr/>
        <p:txBody>
          <a:bodyPr/>
          <a:lstStyle/>
          <a:p>
            <a:endParaRPr lang="nl-NL"/>
          </a:p>
        </p:txBody>
      </p:sp>
      <p:sp>
        <p:nvSpPr>
          <p:cNvPr id="3" name="Notes Placeholder 2">
            <a:extLst>
              <a:ext uri="{FF2B5EF4-FFF2-40B4-BE49-F238E27FC236}">
                <a16:creationId xmlns:a16="http://schemas.microsoft.com/office/drawing/2014/main" id="{19822B61-8C41-1DFC-1AAD-24E1688916A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1497D58-6239-302D-5EA9-61C004EF0F9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20676592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nl-NL"/>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173579406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A33ABD-9E71-D634-07EA-5F351CE174A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3E7AEE3-B3ED-1EDC-F146-CD4C8206C523}"/>
              </a:ext>
            </a:extLst>
          </p:cNvPr>
          <p:cNvSpPr>
            <a:spLocks noGrp="1" noRot="1" noChangeAspect="1"/>
          </p:cNvSpPr>
          <p:nvPr>
            <p:ph type="sldImg"/>
          </p:nvPr>
        </p:nvSpPr>
        <p:spPr/>
        <p:txBody>
          <a:bodyPr/>
          <a:lstStyle/>
          <a:p>
            <a:endParaRPr lang="nl-NL"/>
          </a:p>
        </p:txBody>
      </p:sp>
      <p:sp>
        <p:nvSpPr>
          <p:cNvPr id="3" name="Notes Placeholder 2">
            <a:extLst>
              <a:ext uri="{FF2B5EF4-FFF2-40B4-BE49-F238E27FC236}">
                <a16:creationId xmlns:a16="http://schemas.microsoft.com/office/drawing/2014/main" id="{2600CEFC-6B64-4A15-A4DD-EED74340390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0E357A8-F766-FAFA-6F36-515EF6508AC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273675262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nl-NL"/>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263527711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7E15C6C-444A-4572-870D-44EC1E892B0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0008605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192633B-EEEA-434E-AF3C-BAFF8443406E}"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1396855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7E15C6C-444A-4572-870D-44EC1E892B0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4512197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7E15C6C-444A-4572-870D-44EC1E892B0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0738106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7E15C6C-444A-4572-870D-44EC1E892B0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7961081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486CF9-FD8E-13E8-6E37-B715CB89EA7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82798B40-E51F-97A5-D2C1-CF7D35921DE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A4A82FE6-9B67-E3A8-28C1-D38BF4EEFC16}"/>
              </a:ext>
            </a:extLst>
          </p:cNvPr>
          <p:cNvSpPr>
            <a:spLocks noGrp="1"/>
          </p:cNvSpPr>
          <p:nvPr>
            <p:ph type="dt" sz="half" idx="10"/>
          </p:nvPr>
        </p:nvSpPr>
        <p:spPr/>
        <p:txBody>
          <a:bodyPr/>
          <a:lstStyle/>
          <a:p>
            <a:fld id="{7D166AC9-700C-4134-802B-28E218B176A1}" type="datetimeFigureOut">
              <a:rPr lang="en-GB" smtClean="0"/>
              <a:t>24/09/2026</a:t>
            </a:fld>
            <a:endParaRPr lang="en-GB"/>
          </a:p>
        </p:txBody>
      </p:sp>
      <p:sp>
        <p:nvSpPr>
          <p:cNvPr id="5" name="Footer Placeholder 4">
            <a:extLst>
              <a:ext uri="{FF2B5EF4-FFF2-40B4-BE49-F238E27FC236}">
                <a16:creationId xmlns:a16="http://schemas.microsoft.com/office/drawing/2014/main" id="{7F8F352E-9DB5-B41B-D70C-AFA24B3C577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2F6E6BB-A871-5D39-25D7-F0D3F7C348A7}"/>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1633925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6101E8-5D8E-418B-D79A-8BB7EB155582}"/>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6AF58700-9249-DD44-A5B2-52CE11C7ECB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FCEFC24-86AA-C05F-8427-1B528128EB3B}"/>
              </a:ext>
            </a:extLst>
          </p:cNvPr>
          <p:cNvSpPr>
            <a:spLocks noGrp="1"/>
          </p:cNvSpPr>
          <p:nvPr>
            <p:ph type="dt" sz="half" idx="10"/>
          </p:nvPr>
        </p:nvSpPr>
        <p:spPr/>
        <p:txBody>
          <a:bodyPr/>
          <a:lstStyle/>
          <a:p>
            <a:fld id="{7D166AC9-700C-4134-802B-28E218B176A1}" type="datetimeFigureOut">
              <a:rPr lang="en-GB" smtClean="0"/>
              <a:t>24/09/2026</a:t>
            </a:fld>
            <a:endParaRPr lang="en-GB"/>
          </a:p>
        </p:txBody>
      </p:sp>
      <p:sp>
        <p:nvSpPr>
          <p:cNvPr id="5" name="Footer Placeholder 4">
            <a:extLst>
              <a:ext uri="{FF2B5EF4-FFF2-40B4-BE49-F238E27FC236}">
                <a16:creationId xmlns:a16="http://schemas.microsoft.com/office/drawing/2014/main" id="{9CBF3729-29ED-C549-6AA8-4A354B18224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9B4C4DB-6977-10A1-B45A-2527508E1231}"/>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3553688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1D32D2-F1F5-D578-D7C6-037954DC977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0788C507-0F56-2503-7BDF-1D0C4B7297D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6832E0A-B681-153D-8B11-2EE6A8738593}"/>
              </a:ext>
            </a:extLst>
          </p:cNvPr>
          <p:cNvSpPr>
            <a:spLocks noGrp="1"/>
          </p:cNvSpPr>
          <p:nvPr>
            <p:ph type="dt" sz="half" idx="10"/>
          </p:nvPr>
        </p:nvSpPr>
        <p:spPr/>
        <p:txBody>
          <a:bodyPr/>
          <a:lstStyle/>
          <a:p>
            <a:fld id="{7D166AC9-700C-4134-802B-28E218B176A1}" type="datetimeFigureOut">
              <a:rPr lang="en-GB" smtClean="0"/>
              <a:t>24/09/2026</a:t>
            </a:fld>
            <a:endParaRPr lang="en-GB"/>
          </a:p>
        </p:txBody>
      </p:sp>
      <p:sp>
        <p:nvSpPr>
          <p:cNvPr id="5" name="Footer Placeholder 4">
            <a:extLst>
              <a:ext uri="{FF2B5EF4-FFF2-40B4-BE49-F238E27FC236}">
                <a16:creationId xmlns:a16="http://schemas.microsoft.com/office/drawing/2014/main" id="{0CE4ACA1-3540-3577-826E-118D5B6F7FD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84AC0D8-9BDE-0EBF-1A84-6896436ACD11}"/>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8867595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30BD84-3F59-2F57-21E2-F71C6FC227C1}"/>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B0A14678-FAE6-87C6-F782-C7DE56D5D13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14DE93DE-4D20-AF4A-D3D1-71F8EEC1A53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D9C95C38-A92A-DBA3-9C72-02617556A674}"/>
              </a:ext>
            </a:extLst>
          </p:cNvPr>
          <p:cNvSpPr>
            <a:spLocks noGrp="1"/>
          </p:cNvSpPr>
          <p:nvPr>
            <p:ph type="dt" sz="half" idx="10"/>
          </p:nvPr>
        </p:nvSpPr>
        <p:spPr/>
        <p:txBody>
          <a:bodyPr/>
          <a:lstStyle/>
          <a:p>
            <a:fld id="{7D166AC9-700C-4134-802B-28E218B176A1}" type="datetimeFigureOut">
              <a:rPr lang="en-GB" smtClean="0"/>
              <a:t>24/09/2026</a:t>
            </a:fld>
            <a:endParaRPr lang="en-GB"/>
          </a:p>
        </p:txBody>
      </p:sp>
      <p:sp>
        <p:nvSpPr>
          <p:cNvPr id="6" name="Footer Placeholder 5">
            <a:extLst>
              <a:ext uri="{FF2B5EF4-FFF2-40B4-BE49-F238E27FC236}">
                <a16:creationId xmlns:a16="http://schemas.microsoft.com/office/drawing/2014/main" id="{C6DD5909-1FE6-F27D-950B-25AD18386948}"/>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45C7C95-9AE0-D20A-FCCE-15C729C96505}"/>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8648016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7FED65-0E5F-9FA1-9475-81EECE92B869}"/>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9A525618-3FD1-67E6-9167-43845B2AC76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111D347-BE4B-894F-AA39-248DB07995F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AFE91402-18CC-F1F2-6E0C-9DA76F3459D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412B3BE-A17A-4715-BD75-0E57D609FA9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77273D7D-B49A-379F-BED1-727DFFBCAD69}"/>
              </a:ext>
            </a:extLst>
          </p:cNvPr>
          <p:cNvSpPr>
            <a:spLocks noGrp="1"/>
          </p:cNvSpPr>
          <p:nvPr>
            <p:ph type="dt" sz="half" idx="10"/>
          </p:nvPr>
        </p:nvSpPr>
        <p:spPr/>
        <p:txBody>
          <a:bodyPr/>
          <a:lstStyle/>
          <a:p>
            <a:fld id="{7D166AC9-700C-4134-802B-28E218B176A1}" type="datetimeFigureOut">
              <a:rPr lang="en-GB" smtClean="0"/>
              <a:t>24/09/2026</a:t>
            </a:fld>
            <a:endParaRPr lang="en-GB"/>
          </a:p>
        </p:txBody>
      </p:sp>
      <p:sp>
        <p:nvSpPr>
          <p:cNvPr id="8" name="Footer Placeholder 7">
            <a:extLst>
              <a:ext uri="{FF2B5EF4-FFF2-40B4-BE49-F238E27FC236}">
                <a16:creationId xmlns:a16="http://schemas.microsoft.com/office/drawing/2014/main" id="{16019867-607E-90C5-2CA6-A3D1C19B9EC3}"/>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4EAA0D5E-565E-4236-3A2A-568B993E832F}"/>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3014678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4C4ED1-792C-A2E4-622F-0FF3AADDD756}"/>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8D522B98-63D5-5F24-E41F-24EB2BC33EBE}"/>
              </a:ext>
            </a:extLst>
          </p:cNvPr>
          <p:cNvSpPr>
            <a:spLocks noGrp="1"/>
          </p:cNvSpPr>
          <p:nvPr>
            <p:ph type="dt" sz="half" idx="10"/>
          </p:nvPr>
        </p:nvSpPr>
        <p:spPr/>
        <p:txBody>
          <a:bodyPr/>
          <a:lstStyle/>
          <a:p>
            <a:fld id="{7D166AC9-700C-4134-802B-28E218B176A1}" type="datetimeFigureOut">
              <a:rPr lang="en-GB" smtClean="0"/>
              <a:t>24/09/2026</a:t>
            </a:fld>
            <a:endParaRPr lang="en-GB"/>
          </a:p>
        </p:txBody>
      </p:sp>
      <p:sp>
        <p:nvSpPr>
          <p:cNvPr id="4" name="Footer Placeholder 3">
            <a:extLst>
              <a:ext uri="{FF2B5EF4-FFF2-40B4-BE49-F238E27FC236}">
                <a16:creationId xmlns:a16="http://schemas.microsoft.com/office/drawing/2014/main" id="{CA7672BE-7B36-A9DC-E3D4-149452A726AF}"/>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6D5E6D9F-5249-2E06-559E-E04289724A22}"/>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40111984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4C8C5E5-2368-98F4-6A8B-39BDC22E2D8E}"/>
              </a:ext>
            </a:extLst>
          </p:cNvPr>
          <p:cNvSpPr>
            <a:spLocks noGrp="1"/>
          </p:cNvSpPr>
          <p:nvPr>
            <p:ph type="dt" sz="half" idx="10"/>
          </p:nvPr>
        </p:nvSpPr>
        <p:spPr/>
        <p:txBody>
          <a:bodyPr/>
          <a:lstStyle/>
          <a:p>
            <a:fld id="{7D166AC9-700C-4134-802B-28E218B176A1}" type="datetimeFigureOut">
              <a:rPr lang="en-GB" smtClean="0"/>
              <a:t>24/09/2026</a:t>
            </a:fld>
            <a:endParaRPr lang="en-GB"/>
          </a:p>
        </p:txBody>
      </p:sp>
      <p:sp>
        <p:nvSpPr>
          <p:cNvPr id="3" name="Footer Placeholder 2">
            <a:extLst>
              <a:ext uri="{FF2B5EF4-FFF2-40B4-BE49-F238E27FC236}">
                <a16:creationId xmlns:a16="http://schemas.microsoft.com/office/drawing/2014/main" id="{7721B6E1-B7CA-8660-2681-FBF1A08D1A7C}"/>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DF23520A-ADCD-C264-1E3D-43DD8719A497}"/>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7155479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986D6E-31DE-BDE9-002E-EBC66630F99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3C41F46E-9EA4-4156-31C6-9049490A23B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FB99F3D2-5869-55B2-D0B3-9EC9D2B8A97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32E0CA3-164E-66AC-78A6-4FC4491E40A8}"/>
              </a:ext>
            </a:extLst>
          </p:cNvPr>
          <p:cNvSpPr>
            <a:spLocks noGrp="1"/>
          </p:cNvSpPr>
          <p:nvPr>
            <p:ph type="dt" sz="half" idx="10"/>
          </p:nvPr>
        </p:nvSpPr>
        <p:spPr/>
        <p:txBody>
          <a:bodyPr/>
          <a:lstStyle/>
          <a:p>
            <a:fld id="{7D166AC9-700C-4134-802B-28E218B176A1}" type="datetimeFigureOut">
              <a:rPr lang="en-GB" smtClean="0"/>
              <a:t>24/09/2026</a:t>
            </a:fld>
            <a:endParaRPr lang="en-GB"/>
          </a:p>
        </p:txBody>
      </p:sp>
      <p:sp>
        <p:nvSpPr>
          <p:cNvPr id="6" name="Footer Placeholder 5">
            <a:extLst>
              <a:ext uri="{FF2B5EF4-FFF2-40B4-BE49-F238E27FC236}">
                <a16:creationId xmlns:a16="http://schemas.microsoft.com/office/drawing/2014/main" id="{AE2AA41C-574B-0185-FFB7-91CFF6AD6F4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B41DF925-061B-6713-3A12-1DBF2FA7E565}"/>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8767330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4E967E-34B8-6942-FF9C-5515B02DB69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FB585840-B2CA-8754-966F-B44B27FD211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F6E3FA47-7E12-E9A8-C9D7-BC3B224C551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7C8569D-CC41-A6CD-9359-CE8004DC5946}"/>
              </a:ext>
            </a:extLst>
          </p:cNvPr>
          <p:cNvSpPr>
            <a:spLocks noGrp="1"/>
          </p:cNvSpPr>
          <p:nvPr>
            <p:ph type="dt" sz="half" idx="10"/>
          </p:nvPr>
        </p:nvSpPr>
        <p:spPr/>
        <p:txBody>
          <a:bodyPr/>
          <a:lstStyle/>
          <a:p>
            <a:fld id="{7D166AC9-700C-4134-802B-28E218B176A1}" type="datetimeFigureOut">
              <a:rPr lang="en-GB" smtClean="0"/>
              <a:t>24/09/2026</a:t>
            </a:fld>
            <a:endParaRPr lang="en-GB"/>
          </a:p>
        </p:txBody>
      </p:sp>
      <p:sp>
        <p:nvSpPr>
          <p:cNvPr id="6" name="Footer Placeholder 5">
            <a:extLst>
              <a:ext uri="{FF2B5EF4-FFF2-40B4-BE49-F238E27FC236}">
                <a16:creationId xmlns:a16="http://schemas.microsoft.com/office/drawing/2014/main" id="{B6687B3B-3DF7-0204-EFA9-7E3A3BB67F7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219BCF78-C3AB-B94D-CAB0-6945C528C583}"/>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9936375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C2B31E-2809-03A2-CD1B-41AB093E5B4C}"/>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E4F6AE40-4D41-BFD9-20C8-F89DA8676F4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58E6884-1F00-E3BE-62E3-FE11A0E9E965}"/>
              </a:ext>
            </a:extLst>
          </p:cNvPr>
          <p:cNvSpPr>
            <a:spLocks noGrp="1"/>
          </p:cNvSpPr>
          <p:nvPr>
            <p:ph type="dt" sz="half" idx="10"/>
          </p:nvPr>
        </p:nvSpPr>
        <p:spPr/>
        <p:txBody>
          <a:bodyPr/>
          <a:lstStyle/>
          <a:p>
            <a:fld id="{7D166AC9-700C-4134-802B-28E218B176A1}" type="datetimeFigureOut">
              <a:rPr lang="en-GB" smtClean="0"/>
              <a:t>24/09/2026</a:t>
            </a:fld>
            <a:endParaRPr lang="en-GB"/>
          </a:p>
        </p:txBody>
      </p:sp>
      <p:sp>
        <p:nvSpPr>
          <p:cNvPr id="5" name="Footer Placeholder 4">
            <a:extLst>
              <a:ext uri="{FF2B5EF4-FFF2-40B4-BE49-F238E27FC236}">
                <a16:creationId xmlns:a16="http://schemas.microsoft.com/office/drawing/2014/main" id="{19E1D565-39EB-C7D9-327B-3F30189AB57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DD6FC14-4BEF-D6EB-5512-E04A00201B11}"/>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6425081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FDCD45D-5617-587B-ABF3-06AA81416FB2}"/>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D2498F0F-8B00-4D17-7125-BF467DC575D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F889007-9A7A-731C-33D4-54C22F6C6171}"/>
              </a:ext>
            </a:extLst>
          </p:cNvPr>
          <p:cNvSpPr>
            <a:spLocks noGrp="1"/>
          </p:cNvSpPr>
          <p:nvPr>
            <p:ph type="dt" sz="half" idx="10"/>
          </p:nvPr>
        </p:nvSpPr>
        <p:spPr/>
        <p:txBody>
          <a:bodyPr/>
          <a:lstStyle/>
          <a:p>
            <a:fld id="{7D166AC9-700C-4134-802B-28E218B176A1}" type="datetimeFigureOut">
              <a:rPr lang="en-GB" smtClean="0"/>
              <a:t>24/09/2026</a:t>
            </a:fld>
            <a:endParaRPr lang="en-GB"/>
          </a:p>
        </p:txBody>
      </p:sp>
      <p:sp>
        <p:nvSpPr>
          <p:cNvPr id="5" name="Footer Placeholder 4">
            <a:extLst>
              <a:ext uri="{FF2B5EF4-FFF2-40B4-BE49-F238E27FC236}">
                <a16:creationId xmlns:a16="http://schemas.microsoft.com/office/drawing/2014/main" id="{F5388808-C173-D077-432D-3C591B3241E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007F778-C7F4-4734-53D7-8F8E4B010372}"/>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50052439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741F06-919E-4D92-A9B6-C336AC9C1C1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NL"/>
          </a:p>
        </p:txBody>
      </p:sp>
      <p:sp>
        <p:nvSpPr>
          <p:cNvPr id="3" name="Subtitle 2">
            <a:extLst>
              <a:ext uri="{FF2B5EF4-FFF2-40B4-BE49-F238E27FC236}">
                <a16:creationId xmlns:a16="http://schemas.microsoft.com/office/drawing/2014/main" id="{ABA06B98-8801-4BCF-A3CD-DF5CB3E7BAB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NL"/>
          </a:p>
        </p:txBody>
      </p:sp>
      <p:sp>
        <p:nvSpPr>
          <p:cNvPr id="4" name="Date Placeholder 3">
            <a:extLst>
              <a:ext uri="{FF2B5EF4-FFF2-40B4-BE49-F238E27FC236}">
                <a16:creationId xmlns:a16="http://schemas.microsoft.com/office/drawing/2014/main" id="{B8932108-B161-424B-A14B-D4A996D65C48}"/>
              </a:ext>
            </a:extLst>
          </p:cNvPr>
          <p:cNvSpPr>
            <a:spLocks noGrp="1"/>
          </p:cNvSpPr>
          <p:nvPr>
            <p:ph type="dt" sz="half" idx="10"/>
          </p:nvPr>
        </p:nvSpPr>
        <p:spPr/>
        <p:txBody>
          <a:bodyPr/>
          <a:lstStyle/>
          <a:p>
            <a:pPr>
              <a:defRPr/>
            </a:pPr>
            <a:fld id="{F4F24BA6-921B-4EBE-8634-16CF79528FD4}" type="datetimeFigureOut">
              <a:rPr lang="en-US" smtClean="0">
                <a:solidFill>
                  <a:prstClr val="black">
                    <a:tint val="75000"/>
                  </a:prstClr>
                </a:solidFill>
              </a:rPr>
              <a:pPr>
                <a:defRPr/>
              </a:pPr>
              <a:t>9/24/2026</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9ED9405A-366A-4ED0-97DC-66ED1AF16D89}"/>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9033A3BF-1131-4658-8C4C-013B2A8C6DAE}"/>
              </a:ext>
            </a:extLst>
          </p:cNvPr>
          <p:cNvSpPr>
            <a:spLocks noGrp="1"/>
          </p:cNvSpPr>
          <p:nvPr>
            <p:ph type="sldNum" sz="quarter" idx="12"/>
          </p:nvPr>
        </p:nvSpPr>
        <p:spPr/>
        <p:txBody>
          <a:bodyPr/>
          <a:lstStyle/>
          <a:p>
            <a:fld id="{F1B4940B-2220-4485-9B97-E78731E6FEB8}" type="slidenum">
              <a:rPr lang="en-NL" smtClean="0"/>
              <a:t>‹#›</a:t>
            </a:fld>
            <a:endParaRPr lang="en-NL"/>
          </a:p>
        </p:txBody>
      </p:sp>
    </p:spTree>
    <p:extLst>
      <p:ext uri="{BB962C8B-B14F-4D97-AF65-F5344CB8AC3E}">
        <p14:creationId xmlns:p14="http://schemas.microsoft.com/office/powerpoint/2010/main" val="23386022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AEAC24-C264-4F23-AA3D-7B7203FC1B46}"/>
              </a:ext>
            </a:extLst>
          </p:cNvPr>
          <p:cNvSpPr>
            <a:spLocks noGrp="1"/>
          </p:cNvSpPr>
          <p:nvPr>
            <p:ph type="title"/>
          </p:nvPr>
        </p:nvSpPr>
        <p:spPr/>
        <p:txBody>
          <a:bodyPr/>
          <a:lstStyle/>
          <a:p>
            <a:r>
              <a:rPr lang="en-US"/>
              <a:t>Click to edit Master title style</a:t>
            </a:r>
            <a:endParaRPr lang="en-NL"/>
          </a:p>
        </p:txBody>
      </p:sp>
      <p:sp>
        <p:nvSpPr>
          <p:cNvPr id="3" name="Content Placeholder 2">
            <a:extLst>
              <a:ext uri="{FF2B5EF4-FFF2-40B4-BE49-F238E27FC236}">
                <a16:creationId xmlns:a16="http://schemas.microsoft.com/office/drawing/2014/main" id="{F8478195-0DAF-46D7-BB07-DB1EE2089FA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602EB1D5-1C4B-4D66-8D99-7D825DFB26CB}"/>
              </a:ext>
            </a:extLst>
          </p:cNvPr>
          <p:cNvSpPr>
            <a:spLocks noGrp="1"/>
          </p:cNvSpPr>
          <p:nvPr>
            <p:ph type="dt" sz="half" idx="10"/>
          </p:nvPr>
        </p:nvSpPr>
        <p:spPr/>
        <p:txBody>
          <a:bodyPr/>
          <a:lstStyle/>
          <a:p>
            <a:fld id="{BB191422-3C5A-417C-BD09-11A3527B495F}" type="datetimeFigureOut">
              <a:rPr lang="en-NL" smtClean="0"/>
              <a:t>24/09/2026</a:t>
            </a:fld>
            <a:endParaRPr lang="en-NL"/>
          </a:p>
        </p:txBody>
      </p:sp>
      <p:sp>
        <p:nvSpPr>
          <p:cNvPr id="5" name="Footer Placeholder 4">
            <a:extLst>
              <a:ext uri="{FF2B5EF4-FFF2-40B4-BE49-F238E27FC236}">
                <a16:creationId xmlns:a16="http://schemas.microsoft.com/office/drawing/2014/main" id="{C4CCFB19-8B4B-4439-8B15-55C88A1B3D40}"/>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1A8CF479-720E-4FAE-8043-B00D8E9102BE}"/>
              </a:ext>
            </a:extLst>
          </p:cNvPr>
          <p:cNvSpPr>
            <a:spLocks noGrp="1"/>
          </p:cNvSpPr>
          <p:nvPr>
            <p:ph type="sldNum" sz="quarter" idx="12"/>
          </p:nvPr>
        </p:nvSpPr>
        <p:spPr/>
        <p:txBody>
          <a:bodyPr/>
          <a:lstStyle/>
          <a:p>
            <a:fld id="{F1B4940B-2220-4485-9B97-E78731E6FEB8}" type="slidenum">
              <a:rPr lang="en-NL" smtClean="0"/>
              <a:t>‹#›</a:t>
            </a:fld>
            <a:endParaRPr lang="en-NL"/>
          </a:p>
        </p:txBody>
      </p:sp>
    </p:spTree>
    <p:extLst>
      <p:ext uri="{BB962C8B-B14F-4D97-AF65-F5344CB8AC3E}">
        <p14:creationId xmlns:p14="http://schemas.microsoft.com/office/powerpoint/2010/main" val="221558508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F6ABFF-F26D-47E1-A7EA-6C18B0C9B7F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NL"/>
          </a:p>
        </p:txBody>
      </p:sp>
      <p:sp>
        <p:nvSpPr>
          <p:cNvPr id="3" name="Text Placeholder 2">
            <a:extLst>
              <a:ext uri="{FF2B5EF4-FFF2-40B4-BE49-F238E27FC236}">
                <a16:creationId xmlns:a16="http://schemas.microsoft.com/office/drawing/2014/main" id="{4D011730-6C67-4311-BDB9-30339783174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451CE1B-DBB5-4A8F-A522-AB68C7BC3D8E}"/>
              </a:ext>
            </a:extLst>
          </p:cNvPr>
          <p:cNvSpPr>
            <a:spLocks noGrp="1"/>
          </p:cNvSpPr>
          <p:nvPr>
            <p:ph type="dt" sz="half" idx="10"/>
          </p:nvPr>
        </p:nvSpPr>
        <p:spPr/>
        <p:txBody>
          <a:bodyPr/>
          <a:lstStyle/>
          <a:p>
            <a:pPr>
              <a:defRPr/>
            </a:pPr>
            <a:fld id="{FC689AC1-8772-477F-9F75-7890548FC74F}" type="datetimeFigureOut">
              <a:rPr lang="en-US" smtClean="0">
                <a:solidFill>
                  <a:prstClr val="black">
                    <a:tint val="75000"/>
                  </a:prstClr>
                </a:solidFill>
              </a:rPr>
              <a:pPr>
                <a:defRPr/>
              </a:pPr>
              <a:t>9/24/2026</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10FD2F02-F451-4CBF-9F37-5CD26C945935}"/>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275D0D48-C57C-4A25-8EE5-428C78014C4D}"/>
              </a:ext>
            </a:extLst>
          </p:cNvPr>
          <p:cNvSpPr>
            <a:spLocks noGrp="1"/>
          </p:cNvSpPr>
          <p:nvPr>
            <p:ph type="sldNum" sz="quarter" idx="12"/>
          </p:nvPr>
        </p:nvSpPr>
        <p:spPr/>
        <p:txBody>
          <a:bodyPr/>
          <a:lstStyle/>
          <a:p>
            <a:pPr>
              <a:defRPr/>
            </a:pPr>
            <a:fld id="{EF164033-5417-4E25-BCDE-D8D08BF9F86D}" type="slidenum">
              <a:rPr lang="en-US" altLang="en-US" smtClean="0"/>
              <a:pPr>
                <a:defRPr/>
              </a:pPr>
              <a:t>‹#›</a:t>
            </a:fld>
            <a:endParaRPr lang="en-US" altLang="en-US"/>
          </a:p>
        </p:txBody>
      </p:sp>
    </p:spTree>
    <p:extLst>
      <p:ext uri="{BB962C8B-B14F-4D97-AF65-F5344CB8AC3E}">
        <p14:creationId xmlns:p14="http://schemas.microsoft.com/office/powerpoint/2010/main" val="121472926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532598-8B83-4817-91AC-2926A3A1495D}"/>
              </a:ext>
            </a:extLst>
          </p:cNvPr>
          <p:cNvSpPr>
            <a:spLocks noGrp="1"/>
          </p:cNvSpPr>
          <p:nvPr>
            <p:ph type="title"/>
          </p:nvPr>
        </p:nvSpPr>
        <p:spPr/>
        <p:txBody>
          <a:bodyPr/>
          <a:lstStyle/>
          <a:p>
            <a:r>
              <a:rPr lang="en-US"/>
              <a:t>Click to edit Master title style</a:t>
            </a:r>
            <a:endParaRPr lang="en-NL"/>
          </a:p>
        </p:txBody>
      </p:sp>
      <p:sp>
        <p:nvSpPr>
          <p:cNvPr id="3" name="Content Placeholder 2">
            <a:extLst>
              <a:ext uri="{FF2B5EF4-FFF2-40B4-BE49-F238E27FC236}">
                <a16:creationId xmlns:a16="http://schemas.microsoft.com/office/drawing/2014/main" id="{90580CC9-CFBC-4524-9BDD-EC148781AE6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Content Placeholder 3">
            <a:extLst>
              <a:ext uri="{FF2B5EF4-FFF2-40B4-BE49-F238E27FC236}">
                <a16:creationId xmlns:a16="http://schemas.microsoft.com/office/drawing/2014/main" id="{0EC7007D-9D23-440D-A2CA-0130E3BB104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5" name="Date Placeholder 4">
            <a:extLst>
              <a:ext uri="{FF2B5EF4-FFF2-40B4-BE49-F238E27FC236}">
                <a16:creationId xmlns:a16="http://schemas.microsoft.com/office/drawing/2014/main" id="{6807AEFA-718D-45C1-BA01-8407BEB6CA4E}"/>
              </a:ext>
            </a:extLst>
          </p:cNvPr>
          <p:cNvSpPr>
            <a:spLocks noGrp="1"/>
          </p:cNvSpPr>
          <p:nvPr>
            <p:ph type="dt" sz="half" idx="10"/>
          </p:nvPr>
        </p:nvSpPr>
        <p:spPr/>
        <p:txBody>
          <a:bodyPr/>
          <a:lstStyle/>
          <a:p>
            <a:pPr>
              <a:defRPr/>
            </a:pPr>
            <a:fld id="{236FD08C-C694-4556-A3AE-DC9CAAAFD0DA}" type="datetimeFigureOut">
              <a:rPr lang="en-US" smtClean="0">
                <a:solidFill>
                  <a:prstClr val="black">
                    <a:tint val="75000"/>
                  </a:prstClr>
                </a:solidFill>
              </a:rPr>
              <a:pPr>
                <a:defRPr/>
              </a:pPr>
              <a:t>9/24/2026</a:t>
            </a:fld>
            <a:endParaRPr lang="en-US">
              <a:solidFill>
                <a:prstClr val="black">
                  <a:tint val="75000"/>
                </a:prstClr>
              </a:solidFill>
            </a:endParaRPr>
          </a:p>
        </p:txBody>
      </p:sp>
      <p:sp>
        <p:nvSpPr>
          <p:cNvPr id="6" name="Footer Placeholder 5">
            <a:extLst>
              <a:ext uri="{FF2B5EF4-FFF2-40B4-BE49-F238E27FC236}">
                <a16:creationId xmlns:a16="http://schemas.microsoft.com/office/drawing/2014/main" id="{4506A2F2-2991-4FDB-AE3F-7903C0A36F08}"/>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id="{01D133E1-6463-449A-9279-939537C48D9F}"/>
              </a:ext>
            </a:extLst>
          </p:cNvPr>
          <p:cNvSpPr>
            <a:spLocks noGrp="1"/>
          </p:cNvSpPr>
          <p:nvPr>
            <p:ph type="sldNum" sz="quarter" idx="12"/>
          </p:nvPr>
        </p:nvSpPr>
        <p:spPr/>
        <p:txBody>
          <a:bodyPr/>
          <a:lstStyle/>
          <a:p>
            <a:pPr>
              <a:defRPr/>
            </a:pPr>
            <a:fld id="{CF928AF8-66C4-436A-8DAC-9DE224B764A2}" type="slidenum">
              <a:rPr lang="en-US" altLang="en-US" smtClean="0"/>
              <a:pPr>
                <a:defRPr/>
              </a:pPr>
              <a:t>‹#›</a:t>
            </a:fld>
            <a:endParaRPr lang="en-US" altLang="en-US"/>
          </a:p>
        </p:txBody>
      </p:sp>
    </p:spTree>
    <p:extLst>
      <p:ext uri="{BB962C8B-B14F-4D97-AF65-F5344CB8AC3E}">
        <p14:creationId xmlns:p14="http://schemas.microsoft.com/office/powerpoint/2010/main" val="121890005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4FAC0B-47AD-4E1D-92C5-0E227DA3F4DE}"/>
              </a:ext>
            </a:extLst>
          </p:cNvPr>
          <p:cNvSpPr>
            <a:spLocks noGrp="1"/>
          </p:cNvSpPr>
          <p:nvPr>
            <p:ph type="title"/>
          </p:nvPr>
        </p:nvSpPr>
        <p:spPr>
          <a:xfrm>
            <a:off x="839788" y="365125"/>
            <a:ext cx="10515600" cy="1325563"/>
          </a:xfrm>
        </p:spPr>
        <p:txBody>
          <a:bodyPr/>
          <a:lstStyle/>
          <a:p>
            <a:r>
              <a:rPr lang="en-US"/>
              <a:t>Click to edit Master title style</a:t>
            </a:r>
            <a:endParaRPr lang="en-NL"/>
          </a:p>
        </p:txBody>
      </p:sp>
      <p:sp>
        <p:nvSpPr>
          <p:cNvPr id="3" name="Text Placeholder 2">
            <a:extLst>
              <a:ext uri="{FF2B5EF4-FFF2-40B4-BE49-F238E27FC236}">
                <a16:creationId xmlns:a16="http://schemas.microsoft.com/office/drawing/2014/main" id="{452A6CD2-514D-438F-9CDE-02C5EE0E523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BB4F984-A6B5-4580-A081-F5BC700E518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5" name="Text Placeholder 4">
            <a:extLst>
              <a:ext uri="{FF2B5EF4-FFF2-40B4-BE49-F238E27FC236}">
                <a16:creationId xmlns:a16="http://schemas.microsoft.com/office/drawing/2014/main" id="{D3554FB6-3FB5-466A-A43C-D6DD406D6C6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43FED29-2B76-47A1-81C2-8842FC3A77E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7" name="Date Placeholder 6">
            <a:extLst>
              <a:ext uri="{FF2B5EF4-FFF2-40B4-BE49-F238E27FC236}">
                <a16:creationId xmlns:a16="http://schemas.microsoft.com/office/drawing/2014/main" id="{DB4913A3-E424-4C30-AF06-2C26372AD02E}"/>
              </a:ext>
            </a:extLst>
          </p:cNvPr>
          <p:cNvSpPr>
            <a:spLocks noGrp="1"/>
          </p:cNvSpPr>
          <p:nvPr>
            <p:ph type="dt" sz="half" idx="10"/>
          </p:nvPr>
        </p:nvSpPr>
        <p:spPr/>
        <p:txBody>
          <a:bodyPr/>
          <a:lstStyle/>
          <a:p>
            <a:pPr>
              <a:defRPr/>
            </a:pPr>
            <a:fld id="{9F167C57-D1AE-4CD7-A83D-00EC4522FD90}" type="datetimeFigureOut">
              <a:rPr lang="en-US" smtClean="0">
                <a:solidFill>
                  <a:prstClr val="black">
                    <a:tint val="75000"/>
                  </a:prstClr>
                </a:solidFill>
              </a:rPr>
              <a:pPr>
                <a:defRPr/>
              </a:pPr>
              <a:t>9/24/2026</a:t>
            </a:fld>
            <a:endParaRPr lang="en-US">
              <a:solidFill>
                <a:prstClr val="black">
                  <a:tint val="75000"/>
                </a:prstClr>
              </a:solidFill>
            </a:endParaRPr>
          </a:p>
        </p:txBody>
      </p:sp>
      <p:sp>
        <p:nvSpPr>
          <p:cNvPr id="8" name="Footer Placeholder 7">
            <a:extLst>
              <a:ext uri="{FF2B5EF4-FFF2-40B4-BE49-F238E27FC236}">
                <a16:creationId xmlns:a16="http://schemas.microsoft.com/office/drawing/2014/main" id="{6FCF6551-B884-4268-9140-BBD02DCFC356}"/>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9" name="Slide Number Placeholder 8">
            <a:extLst>
              <a:ext uri="{FF2B5EF4-FFF2-40B4-BE49-F238E27FC236}">
                <a16:creationId xmlns:a16="http://schemas.microsoft.com/office/drawing/2014/main" id="{52DCE64F-0453-46AB-90EB-4FFCABF8E40E}"/>
              </a:ext>
            </a:extLst>
          </p:cNvPr>
          <p:cNvSpPr>
            <a:spLocks noGrp="1"/>
          </p:cNvSpPr>
          <p:nvPr>
            <p:ph type="sldNum" sz="quarter" idx="12"/>
          </p:nvPr>
        </p:nvSpPr>
        <p:spPr/>
        <p:txBody>
          <a:bodyPr/>
          <a:lstStyle/>
          <a:p>
            <a:pPr>
              <a:defRPr/>
            </a:pPr>
            <a:fld id="{CBF1553B-E3F4-4992-84EB-309E81473E02}" type="slidenum">
              <a:rPr lang="en-US" altLang="en-US" smtClean="0"/>
              <a:pPr>
                <a:defRPr/>
              </a:pPr>
              <a:t>‹#›</a:t>
            </a:fld>
            <a:endParaRPr lang="en-US" altLang="en-US"/>
          </a:p>
        </p:txBody>
      </p:sp>
    </p:spTree>
    <p:extLst>
      <p:ext uri="{BB962C8B-B14F-4D97-AF65-F5344CB8AC3E}">
        <p14:creationId xmlns:p14="http://schemas.microsoft.com/office/powerpoint/2010/main" val="262378534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5AFF3-1DC5-49CA-B6A1-9781A6982ACC}"/>
              </a:ext>
            </a:extLst>
          </p:cNvPr>
          <p:cNvSpPr>
            <a:spLocks noGrp="1"/>
          </p:cNvSpPr>
          <p:nvPr>
            <p:ph type="title"/>
          </p:nvPr>
        </p:nvSpPr>
        <p:spPr/>
        <p:txBody>
          <a:bodyPr/>
          <a:lstStyle/>
          <a:p>
            <a:r>
              <a:rPr lang="en-US"/>
              <a:t>Click to edit Master title style</a:t>
            </a:r>
            <a:endParaRPr lang="en-NL"/>
          </a:p>
        </p:txBody>
      </p:sp>
      <p:sp>
        <p:nvSpPr>
          <p:cNvPr id="3" name="Date Placeholder 2">
            <a:extLst>
              <a:ext uri="{FF2B5EF4-FFF2-40B4-BE49-F238E27FC236}">
                <a16:creationId xmlns:a16="http://schemas.microsoft.com/office/drawing/2014/main" id="{ACA62F62-765E-46B5-ABF9-815608A563CE}"/>
              </a:ext>
            </a:extLst>
          </p:cNvPr>
          <p:cNvSpPr>
            <a:spLocks noGrp="1"/>
          </p:cNvSpPr>
          <p:nvPr>
            <p:ph type="dt" sz="half" idx="10"/>
          </p:nvPr>
        </p:nvSpPr>
        <p:spPr/>
        <p:txBody>
          <a:bodyPr/>
          <a:lstStyle/>
          <a:p>
            <a:pPr>
              <a:defRPr/>
            </a:pPr>
            <a:fld id="{12DBFE87-BC81-4966-A7B2-1265F1E2D9D2}" type="datetimeFigureOut">
              <a:rPr lang="en-US" smtClean="0">
                <a:solidFill>
                  <a:prstClr val="black">
                    <a:tint val="75000"/>
                  </a:prstClr>
                </a:solidFill>
              </a:rPr>
              <a:pPr>
                <a:defRPr/>
              </a:pPr>
              <a:t>9/24/2026</a:t>
            </a:fld>
            <a:endParaRPr lang="en-US">
              <a:solidFill>
                <a:prstClr val="black">
                  <a:tint val="75000"/>
                </a:prstClr>
              </a:solidFill>
            </a:endParaRPr>
          </a:p>
        </p:txBody>
      </p:sp>
      <p:sp>
        <p:nvSpPr>
          <p:cNvPr id="4" name="Footer Placeholder 3">
            <a:extLst>
              <a:ext uri="{FF2B5EF4-FFF2-40B4-BE49-F238E27FC236}">
                <a16:creationId xmlns:a16="http://schemas.microsoft.com/office/drawing/2014/main" id="{C4E52590-0E07-42E0-A6B3-6BE09F7091DD}"/>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5" name="Slide Number Placeholder 4">
            <a:extLst>
              <a:ext uri="{FF2B5EF4-FFF2-40B4-BE49-F238E27FC236}">
                <a16:creationId xmlns:a16="http://schemas.microsoft.com/office/drawing/2014/main" id="{16D5A9AF-5BB9-4D7A-8D18-8D1AC7E32FED}"/>
              </a:ext>
            </a:extLst>
          </p:cNvPr>
          <p:cNvSpPr>
            <a:spLocks noGrp="1"/>
          </p:cNvSpPr>
          <p:nvPr>
            <p:ph type="sldNum" sz="quarter" idx="12"/>
          </p:nvPr>
        </p:nvSpPr>
        <p:spPr/>
        <p:txBody>
          <a:bodyPr/>
          <a:lstStyle/>
          <a:p>
            <a:pPr>
              <a:defRPr/>
            </a:pPr>
            <a:fld id="{82FB38C0-41FC-4C5C-9874-454BAD41392D}" type="slidenum">
              <a:rPr lang="en-US" altLang="en-US" smtClean="0"/>
              <a:pPr>
                <a:defRPr/>
              </a:pPr>
              <a:t>‹#›</a:t>
            </a:fld>
            <a:endParaRPr lang="en-US" altLang="en-US"/>
          </a:p>
        </p:txBody>
      </p:sp>
    </p:spTree>
    <p:extLst>
      <p:ext uri="{BB962C8B-B14F-4D97-AF65-F5344CB8AC3E}">
        <p14:creationId xmlns:p14="http://schemas.microsoft.com/office/powerpoint/2010/main" val="267452351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D56F83D-AB86-479B-A02F-507B1C644DED}"/>
              </a:ext>
            </a:extLst>
          </p:cNvPr>
          <p:cNvSpPr>
            <a:spLocks noGrp="1"/>
          </p:cNvSpPr>
          <p:nvPr>
            <p:ph type="dt" sz="half" idx="10"/>
          </p:nvPr>
        </p:nvSpPr>
        <p:spPr/>
        <p:txBody>
          <a:bodyPr/>
          <a:lstStyle/>
          <a:p>
            <a:pPr>
              <a:defRPr/>
            </a:pPr>
            <a:fld id="{50993F59-10DA-4BBE-8438-70230EDDA449}" type="datetimeFigureOut">
              <a:rPr lang="en-US" smtClean="0">
                <a:solidFill>
                  <a:prstClr val="black">
                    <a:tint val="75000"/>
                  </a:prstClr>
                </a:solidFill>
              </a:rPr>
              <a:pPr>
                <a:defRPr/>
              </a:pPr>
              <a:t>9/24/2026</a:t>
            </a:fld>
            <a:endParaRPr lang="en-US">
              <a:solidFill>
                <a:prstClr val="black">
                  <a:tint val="75000"/>
                </a:prstClr>
              </a:solidFill>
            </a:endParaRPr>
          </a:p>
        </p:txBody>
      </p:sp>
      <p:sp>
        <p:nvSpPr>
          <p:cNvPr id="3" name="Footer Placeholder 2">
            <a:extLst>
              <a:ext uri="{FF2B5EF4-FFF2-40B4-BE49-F238E27FC236}">
                <a16:creationId xmlns:a16="http://schemas.microsoft.com/office/drawing/2014/main" id="{3156A8BA-7DB3-4762-8648-1792D9F06B51}"/>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4" name="Slide Number Placeholder 3">
            <a:extLst>
              <a:ext uri="{FF2B5EF4-FFF2-40B4-BE49-F238E27FC236}">
                <a16:creationId xmlns:a16="http://schemas.microsoft.com/office/drawing/2014/main" id="{55C3DDA3-6D74-40FD-B2A0-12A2574EA644}"/>
              </a:ext>
            </a:extLst>
          </p:cNvPr>
          <p:cNvSpPr>
            <a:spLocks noGrp="1"/>
          </p:cNvSpPr>
          <p:nvPr>
            <p:ph type="sldNum" sz="quarter" idx="12"/>
          </p:nvPr>
        </p:nvSpPr>
        <p:spPr/>
        <p:txBody>
          <a:bodyPr/>
          <a:lstStyle/>
          <a:p>
            <a:pPr>
              <a:defRPr/>
            </a:pPr>
            <a:fld id="{B7882D64-729F-457C-A04B-2C7050150910}" type="slidenum">
              <a:rPr lang="en-US" altLang="en-US" smtClean="0"/>
              <a:pPr>
                <a:defRPr/>
              </a:pPr>
              <a:t>‹#›</a:t>
            </a:fld>
            <a:endParaRPr lang="en-US" altLang="en-US"/>
          </a:p>
        </p:txBody>
      </p:sp>
    </p:spTree>
    <p:extLst>
      <p:ext uri="{BB962C8B-B14F-4D97-AF65-F5344CB8AC3E}">
        <p14:creationId xmlns:p14="http://schemas.microsoft.com/office/powerpoint/2010/main" val="36892382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5909EF-0E5B-40FF-84FD-4B5440B899D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L"/>
          </a:p>
        </p:txBody>
      </p:sp>
      <p:sp>
        <p:nvSpPr>
          <p:cNvPr id="3" name="Content Placeholder 2">
            <a:extLst>
              <a:ext uri="{FF2B5EF4-FFF2-40B4-BE49-F238E27FC236}">
                <a16:creationId xmlns:a16="http://schemas.microsoft.com/office/drawing/2014/main" id="{F060DA47-69A5-4253-9893-13158B448E8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Text Placeholder 3">
            <a:extLst>
              <a:ext uri="{FF2B5EF4-FFF2-40B4-BE49-F238E27FC236}">
                <a16:creationId xmlns:a16="http://schemas.microsoft.com/office/drawing/2014/main" id="{C02EC2BA-47AF-4EEE-BAAD-B973719462A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22710BF-308C-4935-90F5-86D42FA68237}"/>
              </a:ext>
            </a:extLst>
          </p:cNvPr>
          <p:cNvSpPr>
            <a:spLocks noGrp="1"/>
          </p:cNvSpPr>
          <p:nvPr>
            <p:ph type="dt" sz="half" idx="10"/>
          </p:nvPr>
        </p:nvSpPr>
        <p:spPr/>
        <p:txBody>
          <a:bodyPr/>
          <a:lstStyle/>
          <a:p>
            <a:pPr>
              <a:defRPr/>
            </a:pPr>
            <a:fld id="{697A6830-3A2B-431D-BF2F-68D761575B05}" type="datetimeFigureOut">
              <a:rPr lang="en-US" smtClean="0">
                <a:solidFill>
                  <a:prstClr val="black">
                    <a:tint val="75000"/>
                  </a:prstClr>
                </a:solidFill>
              </a:rPr>
              <a:pPr>
                <a:defRPr/>
              </a:pPr>
              <a:t>9/24/2026</a:t>
            </a:fld>
            <a:endParaRPr lang="en-US">
              <a:solidFill>
                <a:prstClr val="black">
                  <a:tint val="75000"/>
                </a:prstClr>
              </a:solidFill>
            </a:endParaRPr>
          </a:p>
        </p:txBody>
      </p:sp>
      <p:sp>
        <p:nvSpPr>
          <p:cNvPr id="6" name="Footer Placeholder 5">
            <a:extLst>
              <a:ext uri="{FF2B5EF4-FFF2-40B4-BE49-F238E27FC236}">
                <a16:creationId xmlns:a16="http://schemas.microsoft.com/office/drawing/2014/main" id="{09BD27C9-BAB4-44A0-BBDC-9FD3593DDD6E}"/>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id="{3BD50932-7AD6-4F82-A032-3CAF5285368C}"/>
              </a:ext>
            </a:extLst>
          </p:cNvPr>
          <p:cNvSpPr>
            <a:spLocks noGrp="1"/>
          </p:cNvSpPr>
          <p:nvPr>
            <p:ph type="sldNum" sz="quarter" idx="12"/>
          </p:nvPr>
        </p:nvSpPr>
        <p:spPr/>
        <p:txBody>
          <a:bodyPr/>
          <a:lstStyle/>
          <a:p>
            <a:pPr>
              <a:defRPr/>
            </a:pPr>
            <a:fld id="{F7AFC1B5-F320-434C-BA90-E02CDC7ED29A}" type="slidenum">
              <a:rPr lang="en-US" altLang="en-US" smtClean="0"/>
              <a:pPr>
                <a:defRPr/>
              </a:pPr>
              <a:t>‹#›</a:t>
            </a:fld>
            <a:endParaRPr lang="en-US" altLang="en-US"/>
          </a:p>
        </p:txBody>
      </p:sp>
    </p:spTree>
    <p:extLst>
      <p:ext uri="{BB962C8B-B14F-4D97-AF65-F5344CB8AC3E}">
        <p14:creationId xmlns:p14="http://schemas.microsoft.com/office/powerpoint/2010/main" val="388470220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D181FD-E98A-403D-8C7D-6413A165D6B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L"/>
          </a:p>
        </p:txBody>
      </p:sp>
      <p:sp>
        <p:nvSpPr>
          <p:cNvPr id="3" name="Picture Placeholder 2">
            <a:extLst>
              <a:ext uri="{FF2B5EF4-FFF2-40B4-BE49-F238E27FC236}">
                <a16:creationId xmlns:a16="http://schemas.microsoft.com/office/drawing/2014/main" id="{0449A56F-7AE4-415F-84C5-AE33BCD503F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NL"/>
          </a:p>
        </p:txBody>
      </p:sp>
      <p:sp>
        <p:nvSpPr>
          <p:cNvPr id="4" name="Text Placeholder 3">
            <a:extLst>
              <a:ext uri="{FF2B5EF4-FFF2-40B4-BE49-F238E27FC236}">
                <a16:creationId xmlns:a16="http://schemas.microsoft.com/office/drawing/2014/main" id="{B07161B5-3A13-4E58-ACAA-DB413C6E7D4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8C0BA63-A5C9-4FF8-896A-2677FD674AD7}"/>
              </a:ext>
            </a:extLst>
          </p:cNvPr>
          <p:cNvSpPr>
            <a:spLocks noGrp="1"/>
          </p:cNvSpPr>
          <p:nvPr>
            <p:ph type="dt" sz="half" idx="10"/>
          </p:nvPr>
        </p:nvSpPr>
        <p:spPr/>
        <p:txBody>
          <a:bodyPr/>
          <a:lstStyle/>
          <a:p>
            <a:pPr>
              <a:defRPr/>
            </a:pPr>
            <a:fld id="{F480CFAE-435A-42BE-A483-01972B3B9D1D}" type="datetimeFigureOut">
              <a:rPr lang="en-US" smtClean="0">
                <a:solidFill>
                  <a:prstClr val="black">
                    <a:tint val="75000"/>
                  </a:prstClr>
                </a:solidFill>
              </a:rPr>
              <a:pPr>
                <a:defRPr/>
              </a:pPr>
              <a:t>9/24/2026</a:t>
            </a:fld>
            <a:endParaRPr lang="en-US">
              <a:solidFill>
                <a:prstClr val="black">
                  <a:tint val="75000"/>
                </a:prstClr>
              </a:solidFill>
            </a:endParaRPr>
          </a:p>
        </p:txBody>
      </p:sp>
      <p:sp>
        <p:nvSpPr>
          <p:cNvPr id="6" name="Footer Placeholder 5">
            <a:extLst>
              <a:ext uri="{FF2B5EF4-FFF2-40B4-BE49-F238E27FC236}">
                <a16:creationId xmlns:a16="http://schemas.microsoft.com/office/drawing/2014/main" id="{9BCDFA75-F9EC-45AB-BA5F-29F3E574900D}"/>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id="{29D922FC-1D07-40BF-8A23-64EA92F00AA0}"/>
              </a:ext>
            </a:extLst>
          </p:cNvPr>
          <p:cNvSpPr>
            <a:spLocks noGrp="1"/>
          </p:cNvSpPr>
          <p:nvPr>
            <p:ph type="sldNum" sz="quarter" idx="12"/>
          </p:nvPr>
        </p:nvSpPr>
        <p:spPr/>
        <p:txBody>
          <a:bodyPr/>
          <a:lstStyle/>
          <a:p>
            <a:pPr>
              <a:defRPr/>
            </a:pPr>
            <a:fld id="{EC4929B9-DC33-46C3-A861-4BC39284701D}" type="slidenum">
              <a:rPr lang="en-US" altLang="en-US" smtClean="0"/>
              <a:pPr>
                <a:defRPr/>
              </a:pPr>
              <a:t>‹#›</a:t>
            </a:fld>
            <a:endParaRPr lang="en-US" altLang="en-US"/>
          </a:p>
        </p:txBody>
      </p:sp>
    </p:spTree>
    <p:extLst>
      <p:ext uri="{BB962C8B-B14F-4D97-AF65-F5344CB8AC3E}">
        <p14:creationId xmlns:p14="http://schemas.microsoft.com/office/powerpoint/2010/main" val="47644968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3BBF5A-D0E0-4A55-BC11-C0D9E06C002D}"/>
              </a:ext>
            </a:extLst>
          </p:cNvPr>
          <p:cNvSpPr>
            <a:spLocks noGrp="1"/>
          </p:cNvSpPr>
          <p:nvPr>
            <p:ph type="title"/>
          </p:nvPr>
        </p:nvSpPr>
        <p:spPr/>
        <p:txBody>
          <a:bodyPr/>
          <a:lstStyle/>
          <a:p>
            <a:r>
              <a:rPr lang="en-US"/>
              <a:t>Click to edit Master title style</a:t>
            </a:r>
            <a:endParaRPr lang="en-NL"/>
          </a:p>
        </p:txBody>
      </p:sp>
      <p:sp>
        <p:nvSpPr>
          <p:cNvPr id="3" name="Vertical Text Placeholder 2">
            <a:extLst>
              <a:ext uri="{FF2B5EF4-FFF2-40B4-BE49-F238E27FC236}">
                <a16:creationId xmlns:a16="http://schemas.microsoft.com/office/drawing/2014/main" id="{375EB7F8-D4F8-4C27-987F-BC0F220E019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D00566B3-AB54-4E63-9474-7AA3FBD2616E}"/>
              </a:ext>
            </a:extLst>
          </p:cNvPr>
          <p:cNvSpPr>
            <a:spLocks noGrp="1"/>
          </p:cNvSpPr>
          <p:nvPr>
            <p:ph type="dt" sz="half" idx="10"/>
          </p:nvPr>
        </p:nvSpPr>
        <p:spPr/>
        <p:txBody>
          <a:bodyPr/>
          <a:lstStyle/>
          <a:p>
            <a:pPr>
              <a:defRPr/>
            </a:pPr>
            <a:fld id="{E43089D7-BDE6-4678-BE86-3B642B2E7EC1}" type="datetimeFigureOut">
              <a:rPr lang="en-US" smtClean="0">
                <a:solidFill>
                  <a:prstClr val="black">
                    <a:tint val="75000"/>
                  </a:prstClr>
                </a:solidFill>
              </a:rPr>
              <a:pPr>
                <a:defRPr/>
              </a:pPr>
              <a:t>9/24/2026</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F5953F75-9267-4099-94EE-DA7A80EFE663}"/>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80AE63A1-6D8B-4522-B54D-6B0256179E2E}"/>
              </a:ext>
            </a:extLst>
          </p:cNvPr>
          <p:cNvSpPr>
            <a:spLocks noGrp="1"/>
          </p:cNvSpPr>
          <p:nvPr>
            <p:ph type="sldNum" sz="quarter" idx="12"/>
          </p:nvPr>
        </p:nvSpPr>
        <p:spPr/>
        <p:txBody>
          <a:bodyPr/>
          <a:lstStyle/>
          <a:p>
            <a:pPr>
              <a:defRPr/>
            </a:pPr>
            <a:fld id="{2630AC26-2D8C-4A77-8E24-8E096ED07422}" type="slidenum">
              <a:rPr lang="en-US" altLang="en-US" smtClean="0"/>
              <a:pPr>
                <a:defRPr/>
              </a:pPr>
              <a:t>‹#›</a:t>
            </a:fld>
            <a:endParaRPr lang="en-US" altLang="en-US"/>
          </a:p>
        </p:txBody>
      </p:sp>
    </p:spTree>
    <p:extLst>
      <p:ext uri="{BB962C8B-B14F-4D97-AF65-F5344CB8AC3E}">
        <p14:creationId xmlns:p14="http://schemas.microsoft.com/office/powerpoint/2010/main" val="79249240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6E3E0D4-2127-4FF8-82F5-5C5D620FF976}"/>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NL"/>
          </a:p>
        </p:txBody>
      </p:sp>
      <p:sp>
        <p:nvSpPr>
          <p:cNvPr id="3" name="Vertical Text Placeholder 2">
            <a:extLst>
              <a:ext uri="{FF2B5EF4-FFF2-40B4-BE49-F238E27FC236}">
                <a16:creationId xmlns:a16="http://schemas.microsoft.com/office/drawing/2014/main" id="{22CE72BC-215E-4E95-8DE9-7745107012D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63E5BDAA-DB1A-4BDE-A46E-B13208BB42E1}"/>
              </a:ext>
            </a:extLst>
          </p:cNvPr>
          <p:cNvSpPr>
            <a:spLocks noGrp="1"/>
          </p:cNvSpPr>
          <p:nvPr>
            <p:ph type="dt" sz="half" idx="10"/>
          </p:nvPr>
        </p:nvSpPr>
        <p:spPr/>
        <p:txBody>
          <a:bodyPr/>
          <a:lstStyle/>
          <a:p>
            <a:pPr>
              <a:defRPr/>
            </a:pPr>
            <a:fld id="{6236C602-AF54-4B1F-9191-24505236B023}" type="datetimeFigureOut">
              <a:rPr lang="en-US" smtClean="0">
                <a:solidFill>
                  <a:prstClr val="black">
                    <a:tint val="75000"/>
                  </a:prstClr>
                </a:solidFill>
              </a:rPr>
              <a:pPr>
                <a:defRPr/>
              </a:pPr>
              <a:t>9/24/2026</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44BD8582-7318-4764-B8F7-7D2DC7C74A95}"/>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2AE93FC2-0B10-4BF0-941C-6675D5A87A29}"/>
              </a:ext>
            </a:extLst>
          </p:cNvPr>
          <p:cNvSpPr>
            <a:spLocks noGrp="1"/>
          </p:cNvSpPr>
          <p:nvPr>
            <p:ph type="sldNum" sz="quarter" idx="12"/>
          </p:nvPr>
        </p:nvSpPr>
        <p:spPr/>
        <p:txBody>
          <a:bodyPr/>
          <a:lstStyle/>
          <a:p>
            <a:pPr>
              <a:defRPr/>
            </a:pPr>
            <a:fld id="{538A7B9A-C7F4-42C2-ADF6-92BCEB4DA6B1}" type="slidenum">
              <a:rPr lang="en-US" altLang="en-US" smtClean="0"/>
              <a:pPr>
                <a:defRPr/>
              </a:pPr>
              <a:t>‹#›</a:t>
            </a:fld>
            <a:endParaRPr lang="en-US" altLang="en-US"/>
          </a:p>
        </p:txBody>
      </p:sp>
    </p:spTree>
    <p:extLst>
      <p:ext uri="{BB962C8B-B14F-4D97-AF65-F5344CB8AC3E}">
        <p14:creationId xmlns:p14="http://schemas.microsoft.com/office/powerpoint/2010/main" val="226808878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845A09-057B-4CBF-A64B-61DC12481BB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NL"/>
          </a:p>
        </p:txBody>
      </p:sp>
      <p:sp>
        <p:nvSpPr>
          <p:cNvPr id="3" name="Subtitle 2">
            <a:extLst>
              <a:ext uri="{FF2B5EF4-FFF2-40B4-BE49-F238E27FC236}">
                <a16:creationId xmlns:a16="http://schemas.microsoft.com/office/drawing/2014/main" id="{4AC4DED8-BA9B-482C-A978-2D03AC68490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NL"/>
          </a:p>
        </p:txBody>
      </p:sp>
      <p:sp>
        <p:nvSpPr>
          <p:cNvPr id="4" name="Date Placeholder 3">
            <a:extLst>
              <a:ext uri="{FF2B5EF4-FFF2-40B4-BE49-F238E27FC236}">
                <a16:creationId xmlns:a16="http://schemas.microsoft.com/office/drawing/2014/main" id="{35ADFB2C-2723-4753-8652-4293EEE908AE}"/>
              </a:ext>
            </a:extLst>
          </p:cNvPr>
          <p:cNvSpPr>
            <a:spLocks noGrp="1"/>
          </p:cNvSpPr>
          <p:nvPr>
            <p:ph type="dt" sz="half" idx="10"/>
          </p:nvPr>
        </p:nvSpPr>
        <p:spPr/>
        <p:txBody>
          <a:bodyPr/>
          <a:lstStyle/>
          <a:p>
            <a:fld id="{AA118124-9824-47CA-BA84-88E8E5B41D69}" type="datetimeFigureOut">
              <a:rPr lang="en-NL" smtClean="0"/>
              <a:t>24/09/2026</a:t>
            </a:fld>
            <a:endParaRPr lang="en-NL"/>
          </a:p>
        </p:txBody>
      </p:sp>
      <p:sp>
        <p:nvSpPr>
          <p:cNvPr id="5" name="Footer Placeholder 4">
            <a:extLst>
              <a:ext uri="{FF2B5EF4-FFF2-40B4-BE49-F238E27FC236}">
                <a16:creationId xmlns:a16="http://schemas.microsoft.com/office/drawing/2014/main" id="{21ABE95A-1765-4027-85F1-69A73A4718A8}"/>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BEA903B8-2AE8-4C33-A747-FF655C8C19A7}"/>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400141060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007C1F-C16F-468F-B86C-AE2D4C27369D}"/>
              </a:ext>
            </a:extLst>
          </p:cNvPr>
          <p:cNvSpPr>
            <a:spLocks noGrp="1"/>
          </p:cNvSpPr>
          <p:nvPr>
            <p:ph type="title"/>
          </p:nvPr>
        </p:nvSpPr>
        <p:spPr/>
        <p:txBody>
          <a:bodyPr/>
          <a:lstStyle/>
          <a:p>
            <a:r>
              <a:rPr lang="en-US"/>
              <a:t>Click to edit Master title style</a:t>
            </a:r>
            <a:endParaRPr lang="en-NL"/>
          </a:p>
        </p:txBody>
      </p:sp>
      <p:sp>
        <p:nvSpPr>
          <p:cNvPr id="3" name="Content Placeholder 2">
            <a:extLst>
              <a:ext uri="{FF2B5EF4-FFF2-40B4-BE49-F238E27FC236}">
                <a16:creationId xmlns:a16="http://schemas.microsoft.com/office/drawing/2014/main" id="{E55B1911-8706-4E1C-B093-DC3F168F337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3F3DAF56-D45E-4B00-A0A5-0233E26728DD}"/>
              </a:ext>
            </a:extLst>
          </p:cNvPr>
          <p:cNvSpPr>
            <a:spLocks noGrp="1"/>
          </p:cNvSpPr>
          <p:nvPr>
            <p:ph type="dt" sz="half" idx="10"/>
          </p:nvPr>
        </p:nvSpPr>
        <p:spPr/>
        <p:txBody>
          <a:bodyPr/>
          <a:lstStyle/>
          <a:p>
            <a:fld id="{AA118124-9824-47CA-BA84-88E8E5B41D69}" type="datetimeFigureOut">
              <a:rPr lang="en-NL" smtClean="0"/>
              <a:t>24/09/2026</a:t>
            </a:fld>
            <a:endParaRPr lang="en-NL"/>
          </a:p>
        </p:txBody>
      </p:sp>
      <p:sp>
        <p:nvSpPr>
          <p:cNvPr id="5" name="Footer Placeholder 4">
            <a:extLst>
              <a:ext uri="{FF2B5EF4-FFF2-40B4-BE49-F238E27FC236}">
                <a16:creationId xmlns:a16="http://schemas.microsoft.com/office/drawing/2014/main" id="{4E1C5054-80CD-46B0-BFCE-670A88F27C0A}"/>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D0022929-2264-4867-AE7D-67D08626796E}"/>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363583366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603AF7-CD43-41C3-A9AB-2E9F16ACD5E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NL"/>
          </a:p>
        </p:txBody>
      </p:sp>
      <p:sp>
        <p:nvSpPr>
          <p:cNvPr id="3" name="Text Placeholder 2">
            <a:extLst>
              <a:ext uri="{FF2B5EF4-FFF2-40B4-BE49-F238E27FC236}">
                <a16:creationId xmlns:a16="http://schemas.microsoft.com/office/drawing/2014/main" id="{200B9CDC-528F-41D3-BAFC-F276CDDA0BD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78D60F0-45C6-47C9-9AE3-BFDF341195CE}"/>
              </a:ext>
            </a:extLst>
          </p:cNvPr>
          <p:cNvSpPr>
            <a:spLocks noGrp="1"/>
          </p:cNvSpPr>
          <p:nvPr>
            <p:ph type="dt" sz="half" idx="10"/>
          </p:nvPr>
        </p:nvSpPr>
        <p:spPr/>
        <p:txBody>
          <a:bodyPr/>
          <a:lstStyle/>
          <a:p>
            <a:fld id="{AA118124-9824-47CA-BA84-88E8E5B41D69}" type="datetimeFigureOut">
              <a:rPr lang="en-NL" smtClean="0"/>
              <a:t>24/09/2026</a:t>
            </a:fld>
            <a:endParaRPr lang="en-NL"/>
          </a:p>
        </p:txBody>
      </p:sp>
      <p:sp>
        <p:nvSpPr>
          <p:cNvPr id="5" name="Footer Placeholder 4">
            <a:extLst>
              <a:ext uri="{FF2B5EF4-FFF2-40B4-BE49-F238E27FC236}">
                <a16:creationId xmlns:a16="http://schemas.microsoft.com/office/drawing/2014/main" id="{7A8E9EB1-EF9B-415E-8C19-B8007E0AF042}"/>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2C31A5FB-F034-448E-AE6F-1F95FC502706}"/>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267676413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AA5124-5A85-4B30-8CB3-0850A95D0F1B}"/>
              </a:ext>
            </a:extLst>
          </p:cNvPr>
          <p:cNvSpPr>
            <a:spLocks noGrp="1"/>
          </p:cNvSpPr>
          <p:nvPr>
            <p:ph type="title"/>
          </p:nvPr>
        </p:nvSpPr>
        <p:spPr/>
        <p:txBody>
          <a:bodyPr/>
          <a:lstStyle/>
          <a:p>
            <a:r>
              <a:rPr lang="en-US"/>
              <a:t>Click to edit Master title style</a:t>
            </a:r>
            <a:endParaRPr lang="en-NL"/>
          </a:p>
        </p:txBody>
      </p:sp>
      <p:sp>
        <p:nvSpPr>
          <p:cNvPr id="3" name="Content Placeholder 2">
            <a:extLst>
              <a:ext uri="{FF2B5EF4-FFF2-40B4-BE49-F238E27FC236}">
                <a16:creationId xmlns:a16="http://schemas.microsoft.com/office/drawing/2014/main" id="{BA9DAA2E-9BD6-465F-9D66-8C5F0490F53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Content Placeholder 3">
            <a:extLst>
              <a:ext uri="{FF2B5EF4-FFF2-40B4-BE49-F238E27FC236}">
                <a16:creationId xmlns:a16="http://schemas.microsoft.com/office/drawing/2014/main" id="{C6F21FD0-511F-4457-99A2-66C15F0A384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5" name="Date Placeholder 4">
            <a:extLst>
              <a:ext uri="{FF2B5EF4-FFF2-40B4-BE49-F238E27FC236}">
                <a16:creationId xmlns:a16="http://schemas.microsoft.com/office/drawing/2014/main" id="{60C77B83-21E4-40D6-9862-6AC3F2A7A2AA}"/>
              </a:ext>
            </a:extLst>
          </p:cNvPr>
          <p:cNvSpPr>
            <a:spLocks noGrp="1"/>
          </p:cNvSpPr>
          <p:nvPr>
            <p:ph type="dt" sz="half" idx="10"/>
          </p:nvPr>
        </p:nvSpPr>
        <p:spPr/>
        <p:txBody>
          <a:bodyPr/>
          <a:lstStyle/>
          <a:p>
            <a:fld id="{AA118124-9824-47CA-BA84-88E8E5B41D69}" type="datetimeFigureOut">
              <a:rPr lang="en-NL" smtClean="0"/>
              <a:t>24/09/2026</a:t>
            </a:fld>
            <a:endParaRPr lang="en-NL"/>
          </a:p>
        </p:txBody>
      </p:sp>
      <p:sp>
        <p:nvSpPr>
          <p:cNvPr id="6" name="Footer Placeholder 5">
            <a:extLst>
              <a:ext uri="{FF2B5EF4-FFF2-40B4-BE49-F238E27FC236}">
                <a16:creationId xmlns:a16="http://schemas.microsoft.com/office/drawing/2014/main" id="{124DEC93-FF82-4013-AEFE-8F3A83526D97}"/>
              </a:ext>
            </a:extLst>
          </p:cNvPr>
          <p:cNvSpPr>
            <a:spLocks noGrp="1"/>
          </p:cNvSpPr>
          <p:nvPr>
            <p:ph type="ftr" sz="quarter" idx="11"/>
          </p:nvPr>
        </p:nvSpPr>
        <p:spPr/>
        <p:txBody>
          <a:bodyPr/>
          <a:lstStyle/>
          <a:p>
            <a:endParaRPr lang="en-NL"/>
          </a:p>
        </p:txBody>
      </p:sp>
      <p:sp>
        <p:nvSpPr>
          <p:cNvPr id="7" name="Slide Number Placeholder 6">
            <a:extLst>
              <a:ext uri="{FF2B5EF4-FFF2-40B4-BE49-F238E27FC236}">
                <a16:creationId xmlns:a16="http://schemas.microsoft.com/office/drawing/2014/main" id="{371174DE-0ED3-434D-86F4-CA91CD726783}"/>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405138423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1D8B9F-8DF3-4E76-8AA5-C9DE7F01B261}"/>
              </a:ext>
            </a:extLst>
          </p:cNvPr>
          <p:cNvSpPr>
            <a:spLocks noGrp="1"/>
          </p:cNvSpPr>
          <p:nvPr>
            <p:ph type="title"/>
          </p:nvPr>
        </p:nvSpPr>
        <p:spPr>
          <a:xfrm>
            <a:off x="839788" y="365125"/>
            <a:ext cx="10515600" cy="1325563"/>
          </a:xfrm>
        </p:spPr>
        <p:txBody>
          <a:bodyPr/>
          <a:lstStyle/>
          <a:p>
            <a:r>
              <a:rPr lang="en-US"/>
              <a:t>Click to edit Master title style</a:t>
            </a:r>
            <a:endParaRPr lang="en-NL"/>
          </a:p>
        </p:txBody>
      </p:sp>
      <p:sp>
        <p:nvSpPr>
          <p:cNvPr id="3" name="Text Placeholder 2">
            <a:extLst>
              <a:ext uri="{FF2B5EF4-FFF2-40B4-BE49-F238E27FC236}">
                <a16:creationId xmlns:a16="http://schemas.microsoft.com/office/drawing/2014/main" id="{C8744079-1E7A-4EDB-9484-1AECBE0F4B6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C461476-518B-4A47-A67E-35944927B07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5" name="Text Placeholder 4">
            <a:extLst>
              <a:ext uri="{FF2B5EF4-FFF2-40B4-BE49-F238E27FC236}">
                <a16:creationId xmlns:a16="http://schemas.microsoft.com/office/drawing/2014/main" id="{6CDFC759-D07E-45C1-AEAD-7543645138C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0F6899C-ECBE-40FB-90CA-C95E9E06025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7" name="Date Placeholder 6">
            <a:extLst>
              <a:ext uri="{FF2B5EF4-FFF2-40B4-BE49-F238E27FC236}">
                <a16:creationId xmlns:a16="http://schemas.microsoft.com/office/drawing/2014/main" id="{F4DCBBD1-1A9C-45AB-ACDD-4362FEC1DB23}"/>
              </a:ext>
            </a:extLst>
          </p:cNvPr>
          <p:cNvSpPr>
            <a:spLocks noGrp="1"/>
          </p:cNvSpPr>
          <p:nvPr>
            <p:ph type="dt" sz="half" idx="10"/>
          </p:nvPr>
        </p:nvSpPr>
        <p:spPr/>
        <p:txBody>
          <a:bodyPr/>
          <a:lstStyle/>
          <a:p>
            <a:fld id="{AA118124-9824-47CA-BA84-88E8E5B41D69}" type="datetimeFigureOut">
              <a:rPr lang="en-NL" smtClean="0"/>
              <a:t>24/09/2026</a:t>
            </a:fld>
            <a:endParaRPr lang="en-NL"/>
          </a:p>
        </p:txBody>
      </p:sp>
      <p:sp>
        <p:nvSpPr>
          <p:cNvPr id="8" name="Footer Placeholder 7">
            <a:extLst>
              <a:ext uri="{FF2B5EF4-FFF2-40B4-BE49-F238E27FC236}">
                <a16:creationId xmlns:a16="http://schemas.microsoft.com/office/drawing/2014/main" id="{A6AC51B8-262D-42DC-A987-537C8D04CA32}"/>
              </a:ext>
            </a:extLst>
          </p:cNvPr>
          <p:cNvSpPr>
            <a:spLocks noGrp="1"/>
          </p:cNvSpPr>
          <p:nvPr>
            <p:ph type="ftr" sz="quarter" idx="11"/>
          </p:nvPr>
        </p:nvSpPr>
        <p:spPr/>
        <p:txBody>
          <a:bodyPr/>
          <a:lstStyle/>
          <a:p>
            <a:endParaRPr lang="en-NL"/>
          </a:p>
        </p:txBody>
      </p:sp>
      <p:sp>
        <p:nvSpPr>
          <p:cNvPr id="9" name="Slide Number Placeholder 8">
            <a:extLst>
              <a:ext uri="{FF2B5EF4-FFF2-40B4-BE49-F238E27FC236}">
                <a16:creationId xmlns:a16="http://schemas.microsoft.com/office/drawing/2014/main" id="{026053CE-E5FB-443A-A0F4-C34DEF78DCCB}"/>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65405448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23A8A2-3F94-4E13-BD46-6E25FB9D2633}"/>
              </a:ext>
            </a:extLst>
          </p:cNvPr>
          <p:cNvSpPr>
            <a:spLocks noGrp="1"/>
          </p:cNvSpPr>
          <p:nvPr>
            <p:ph type="title"/>
          </p:nvPr>
        </p:nvSpPr>
        <p:spPr/>
        <p:txBody>
          <a:bodyPr/>
          <a:lstStyle/>
          <a:p>
            <a:r>
              <a:rPr lang="en-US"/>
              <a:t>Click to edit Master title style</a:t>
            </a:r>
            <a:endParaRPr lang="en-NL"/>
          </a:p>
        </p:txBody>
      </p:sp>
      <p:sp>
        <p:nvSpPr>
          <p:cNvPr id="3" name="Date Placeholder 2">
            <a:extLst>
              <a:ext uri="{FF2B5EF4-FFF2-40B4-BE49-F238E27FC236}">
                <a16:creationId xmlns:a16="http://schemas.microsoft.com/office/drawing/2014/main" id="{73C21CE0-4DF5-4FBD-A41A-883A9E05BD91}"/>
              </a:ext>
            </a:extLst>
          </p:cNvPr>
          <p:cNvSpPr>
            <a:spLocks noGrp="1"/>
          </p:cNvSpPr>
          <p:nvPr>
            <p:ph type="dt" sz="half" idx="10"/>
          </p:nvPr>
        </p:nvSpPr>
        <p:spPr/>
        <p:txBody>
          <a:bodyPr/>
          <a:lstStyle/>
          <a:p>
            <a:fld id="{AA118124-9824-47CA-BA84-88E8E5B41D69}" type="datetimeFigureOut">
              <a:rPr lang="en-NL" smtClean="0"/>
              <a:t>24/09/2026</a:t>
            </a:fld>
            <a:endParaRPr lang="en-NL"/>
          </a:p>
        </p:txBody>
      </p:sp>
      <p:sp>
        <p:nvSpPr>
          <p:cNvPr id="4" name="Footer Placeholder 3">
            <a:extLst>
              <a:ext uri="{FF2B5EF4-FFF2-40B4-BE49-F238E27FC236}">
                <a16:creationId xmlns:a16="http://schemas.microsoft.com/office/drawing/2014/main" id="{BFF92D4D-F33E-42DA-80B4-BA3EE04258AF}"/>
              </a:ext>
            </a:extLst>
          </p:cNvPr>
          <p:cNvSpPr>
            <a:spLocks noGrp="1"/>
          </p:cNvSpPr>
          <p:nvPr>
            <p:ph type="ftr" sz="quarter" idx="11"/>
          </p:nvPr>
        </p:nvSpPr>
        <p:spPr/>
        <p:txBody>
          <a:bodyPr/>
          <a:lstStyle/>
          <a:p>
            <a:endParaRPr lang="en-NL"/>
          </a:p>
        </p:txBody>
      </p:sp>
      <p:sp>
        <p:nvSpPr>
          <p:cNvPr id="5" name="Slide Number Placeholder 4">
            <a:extLst>
              <a:ext uri="{FF2B5EF4-FFF2-40B4-BE49-F238E27FC236}">
                <a16:creationId xmlns:a16="http://schemas.microsoft.com/office/drawing/2014/main" id="{4B75D7E3-6333-4F03-94CE-65F4A9334491}"/>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340196291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58428EF-8002-4832-898A-00134B149201}"/>
              </a:ext>
            </a:extLst>
          </p:cNvPr>
          <p:cNvSpPr>
            <a:spLocks noGrp="1"/>
          </p:cNvSpPr>
          <p:nvPr>
            <p:ph type="dt" sz="half" idx="10"/>
          </p:nvPr>
        </p:nvSpPr>
        <p:spPr/>
        <p:txBody>
          <a:bodyPr/>
          <a:lstStyle/>
          <a:p>
            <a:fld id="{AA118124-9824-47CA-BA84-88E8E5B41D69}" type="datetimeFigureOut">
              <a:rPr lang="en-NL" smtClean="0"/>
              <a:t>24/09/2026</a:t>
            </a:fld>
            <a:endParaRPr lang="en-NL"/>
          </a:p>
        </p:txBody>
      </p:sp>
      <p:sp>
        <p:nvSpPr>
          <p:cNvPr id="3" name="Footer Placeholder 2">
            <a:extLst>
              <a:ext uri="{FF2B5EF4-FFF2-40B4-BE49-F238E27FC236}">
                <a16:creationId xmlns:a16="http://schemas.microsoft.com/office/drawing/2014/main" id="{7FED64C6-BE48-42C2-BA87-08B699289215}"/>
              </a:ext>
            </a:extLst>
          </p:cNvPr>
          <p:cNvSpPr>
            <a:spLocks noGrp="1"/>
          </p:cNvSpPr>
          <p:nvPr>
            <p:ph type="ftr" sz="quarter" idx="11"/>
          </p:nvPr>
        </p:nvSpPr>
        <p:spPr/>
        <p:txBody>
          <a:bodyPr/>
          <a:lstStyle/>
          <a:p>
            <a:endParaRPr lang="en-NL"/>
          </a:p>
        </p:txBody>
      </p:sp>
      <p:sp>
        <p:nvSpPr>
          <p:cNvPr id="4" name="Slide Number Placeholder 3">
            <a:extLst>
              <a:ext uri="{FF2B5EF4-FFF2-40B4-BE49-F238E27FC236}">
                <a16:creationId xmlns:a16="http://schemas.microsoft.com/office/drawing/2014/main" id="{BBEA95D2-1055-441C-A54E-7AB3C3481A6B}"/>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258559987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90ED6D-2839-4496-B119-DEEEFEDC96B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L"/>
          </a:p>
        </p:txBody>
      </p:sp>
      <p:sp>
        <p:nvSpPr>
          <p:cNvPr id="3" name="Content Placeholder 2">
            <a:extLst>
              <a:ext uri="{FF2B5EF4-FFF2-40B4-BE49-F238E27FC236}">
                <a16:creationId xmlns:a16="http://schemas.microsoft.com/office/drawing/2014/main" id="{B634F3BB-A9AC-40AC-8117-E1ED76AE3FA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Text Placeholder 3">
            <a:extLst>
              <a:ext uri="{FF2B5EF4-FFF2-40B4-BE49-F238E27FC236}">
                <a16:creationId xmlns:a16="http://schemas.microsoft.com/office/drawing/2014/main" id="{6B8765D7-4B4F-49E5-A1BA-8975EB8E419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FB735D7-A9FE-4C0F-828D-25BE1923A23A}"/>
              </a:ext>
            </a:extLst>
          </p:cNvPr>
          <p:cNvSpPr>
            <a:spLocks noGrp="1"/>
          </p:cNvSpPr>
          <p:nvPr>
            <p:ph type="dt" sz="half" idx="10"/>
          </p:nvPr>
        </p:nvSpPr>
        <p:spPr/>
        <p:txBody>
          <a:bodyPr/>
          <a:lstStyle/>
          <a:p>
            <a:fld id="{AA118124-9824-47CA-BA84-88E8E5B41D69}" type="datetimeFigureOut">
              <a:rPr lang="en-NL" smtClean="0"/>
              <a:t>24/09/2026</a:t>
            </a:fld>
            <a:endParaRPr lang="en-NL"/>
          </a:p>
        </p:txBody>
      </p:sp>
      <p:sp>
        <p:nvSpPr>
          <p:cNvPr id="6" name="Footer Placeholder 5">
            <a:extLst>
              <a:ext uri="{FF2B5EF4-FFF2-40B4-BE49-F238E27FC236}">
                <a16:creationId xmlns:a16="http://schemas.microsoft.com/office/drawing/2014/main" id="{0819564F-6951-4D1A-85ED-2DCE54499412}"/>
              </a:ext>
            </a:extLst>
          </p:cNvPr>
          <p:cNvSpPr>
            <a:spLocks noGrp="1"/>
          </p:cNvSpPr>
          <p:nvPr>
            <p:ph type="ftr" sz="quarter" idx="11"/>
          </p:nvPr>
        </p:nvSpPr>
        <p:spPr/>
        <p:txBody>
          <a:bodyPr/>
          <a:lstStyle/>
          <a:p>
            <a:endParaRPr lang="en-NL"/>
          </a:p>
        </p:txBody>
      </p:sp>
      <p:sp>
        <p:nvSpPr>
          <p:cNvPr id="7" name="Slide Number Placeholder 6">
            <a:extLst>
              <a:ext uri="{FF2B5EF4-FFF2-40B4-BE49-F238E27FC236}">
                <a16:creationId xmlns:a16="http://schemas.microsoft.com/office/drawing/2014/main" id="{2437769C-88FB-4A2B-9DA6-A4691BCEFCAD}"/>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413958417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65D7CB-3B1F-495B-AFD3-D95ECB05EC7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L"/>
          </a:p>
        </p:txBody>
      </p:sp>
      <p:sp>
        <p:nvSpPr>
          <p:cNvPr id="3" name="Picture Placeholder 2">
            <a:extLst>
              <a:ext uri="{FF2B5EF4-FFF2-40B4-BE49-F238E27FC236}">
                <a16:creationId xmlns:a16="http://schemas.microsoft.com/office/drawing/2014/main" id="{267CFC68-87B7-43A2-B57B-74227C03F88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NL"/>
          </a:p>
        </p:txBody>
      </p:sp>
      <p:sp>
        <p:nvSpPr>
          <p:cNvPr id="4" name="Text Placeholder 3">
            <a:extLst>
              <a:ext uri="{FF2B5EF4-FFF2-40B4-BE49-F238E27FC236}">
                <a16:creationId xmlns:a16="http://schemas.microsoft.com/office/drawing/2014/main" id="{AEB33309-ED8F-4840-9504-7F163B3F536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ADF78E3-F5E2-4DAC-8AFD-DE60CB46EAA5}"/>
              </a:ext>
            </a:extLst>
          </p:cNvPr>
          <p:cNvSpPr>
            <a:spLocks noGrp="1"/>
          </p:cNvSpPr>
          <p:nvPr>
            <p:ph type="dt" sz="half" idx="10"/>
          </p:nvPr>
        </p:nvSpPr>
        <p:spPr/>
        <p:txBody>
          <a:bodyPr/>
          <a:lstStyle/>
          <a:p>
            <a:fld id="{AA118124-9824-47CA-BA84-88E8E5B41D69}" type="datetimeFigureOut">
              <a:rPr lang="en-NL" smtClean="0"/>
              <a:t>24/09/2026</a:t>
            </a:fld>
            <a:endParaRPr lang="en-NL"/>
          </a:p>
        </p:txBody>
      </p:sp>
      <p:sp>
        <p:nvSpPr>
          <p:cNvPr id="6" name="Footer Placeholder 5">
            <a:extLst>
              <a:ext uri="{FF2B5EF4-FFF2-40B4-BE49-F238E27FC236}">
                <a16:creationId xmlns:a16="http://schemas.microsoft.com/office/drawing/2014/main" id="{C6CAA44C-05F4-48AB-9F7C-C99FFBF4261A}"/>
              </a:ext>
            </a:extLst>
          </p:cNvPr>
          <p:cNvSpPr>
            <a:spLocks noGrp="1"/>
          </p:cNvSpPr>
          <p:nvPr>
            <p:ph type="ftr" sz="quarter" idx="11"/>
          </p:nvPr>
        </p:nvSpPr>
        <p:spPr/>
        <p:txBody>
          <a:bodyPr/>
          <a:lstStyle/>
          <a:p>
            <a:endParaRPr lang="en-NL"/>
          </a:p>
        </p:txBody>
      </p:sp>
      <p:sp>
        <p:nvSpPr>
          <p:cNvPr id="7" name="Slide Number Placeholder 6">
            <a:extLst>
              <a:ext uri="{FF2B5EF4-FFF2-40B4-BE49-F238E27FC236}">
                <a16:creationId xmlns:a16="http://schemas.microsoft.com/office/drawing/2014/main" id="{AF6CF114-F2AE-42E5-8ADC-B8A2A8742076}"/>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52844388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357D67-1B69-4258-A3A7-D50BE4E77D4F}"/>
              </a:ext>
            </a:extLst>
          </p:cNvPr>
          <p:cNvSpPr>
            <a:spLocks noGrp="1"/>
          </p:cNvSpPr>
          <p:nvPr>
            <p:ph type="title"/>
          </p:nvPr>
        </p:nvSpPr>
        <p:spPr/>
        <p:txBody>
          <a:bodyPr/>
          <a:lstStyle/>
          <a:p>
            <a:r>
              <a:rPr lang="en-US"/>
              <a:t>Click to edit Master title style</a:t>
            </a:r>
            <a:endParaRPr lang="en-NL"/>
          </a:p>
        </p:txBody>
      </p:sp>
      <p:sp>
        <p:nvSpPr>
          <p:cNvPr id="3" name="Vertical Text Placeholder 2">
            <a:extLst>
              <a:ext uri="{FF2B5EF4-FFF2-40B4-BE49-F238E27FC236}">
                <a16:creationId xmlns:a16="http://schemas.microsoft.com/office/drawing/2014/main" id="{6D4CF223-3988-40D4-932C-1C7A6EF4F09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BBB2A8DC-B631-43E4-94AC-F663D4D191BE}"/>
              </a:ext>
            </a:extLst>
          </p:cNvPr>
          <p:cNvSpPr>
            <a:spLocks noGrp="1"/>
          </p:cNvSpPr>
          <p:nvPr>
            <p:ph type="dt" sz="half" idx="10"/>
          </p:nvPr>
        </p:nvSpPr>
        <p:spPr/>
        <p:txBody>
          <a:bodyPr/>
          <a:lstStyle/>
          <a:p>
            <a:fld id="{AA118124-9824-47CA-BA84-88E8E5B41D69}" type="datetimeFigureOut">
              <a:rPr lang="en-NL" smtClean="0"/>
              <a:t>24/09/2026</a:t>
            </a:fld>
            <a:endParaRPr lang="en-NL"/>
          </a:p>
        </p:txBody>
      </p:sp>
      <p:sp>
        <p:nvSpPr>
          <p:cNvPr id="5" name="Footer Placeholder 4">
            <a:extLst>
              <a:ext uri="{FF2B5EF4-FFF2-40B4-BE49-F238E27FC236}">
                <a16:creationId xmlns:a16="http://schemas.microsoft.com/office/drawing/2014/main" id="{1C76088E-CECB-4DAA-91C7-01D5622BC48B}"/>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8BA776E0-01D1-476B-8852-063E7A33C655}"/>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210733450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89E0267-D2D2-4654-929B-0B3160FB2933}"/>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NL"/>
          </a:p>
        </p:txBody>
      </p:sp>
      <p:sp>
        <p:nvSpPr>
          <p:cNvPr id="3" name="Vertical Text Placeholder 2">
            <a:extLst>
              <a:ext uri="{FF2B5EF4-FFF2-40B4-BE49-F238E27FC236}">
                <a16:creationId xmlns:a16="http://schemas.microsoft.com/office/drawing/2014/main" id="{3679D975-BC36-4A4D-BEF2-1585DBD56FE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DFC392EC-942C-4F18-9404-40A205B982BB}"/>
              </a:ext>
            </a:extLst>
          </p:cNvPr>
          <p:cNvSpPr>
            <a:spLocks noGrp="1"/>
          </p:cNvSpPr>
          <p:nvPr>
            <p:ph type="dt" sz="half" idx="10"/>
          </p:nvPr>
        </p:nvSpPr>
        <p:spPr/>
        <p:txBody>
          <a:bodyPr/>
          <a:lstStyle/>
          <a:p>
            <a:fld id="{AA118124-9824-47CA-BA84-88E8E5B41D69}" type="datetimeFigureOut">
              <a:rPr lang="en-NL" smtClean="0"/>
              <a:t>24/09/2026</a:t>
            </a:fld>
            <a:endParaRPr lang="en-NL"/>
          </a:p>
        </p:txBody>
      </p:sp>
      <p:sp>
        <p:nvSpPr>
          <p:cNvPr id="5" name="Footer Placeholder 4">
            <a:extLst>
              <a:ext uri="{FF2B5EF4-FFF2-40B4-BE49-F238E27FC236}">
                <a16:creationId xmlns:a16="http://schemas.microsoft.com/office/drawing/2014/main" id="{EB82C6B3-E723-4911-8ACC-1C36125E13D4}"/>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D250E92B-0E6F-4C5C-BA2D-E5195C0A1224}"/>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128815721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31272" y="1879788"/>
            <a:ext cx="9421091" cy="1297081"/>
          </a:xfrm>
        </p:spPr>
        <p:txBody>
          <a:bodyPr/>
          <a:lstStyle/>
          <a:p>
            <a:r>
              <a:rPr lang="en-US"/>
              <a:t>Click to edit Master title style</a:t>
            </a:r>
          </a:p>
        </p:txBody>
      </p:sp>
      <p:sp>
        <p:nvSpPr>
          <p:cNvPr id="3" name="Subtitle 2"/>
          <p:cNvSpPr>
            <a:spLocks noGrp="1"/>
          </p:cNvSpPr>
          <p:nvPr>
            <p:ph type="subTitle" idx="1"/>
          </p:nvPr>
        </p:nvSpPr>
        <p:spPr>
          <a:xfrm>
            <a:off x="1662545" y="3429000"/>
            <a:ext cx="7758545" cy="1546412"/>
          </a:xfrm>
        </p:spPr>
        <p:txBody>
          <a:bodyPr/>
          <a:lstStyle>
            <a:lvl1pPr marL="0" indent="0" algn="ctr">
              <a:buNone/>
              <a:defRPr>
                <a:solidFill>
                  <a:schemeClr val="tx1">
                    <a:tint val="75000"/>
                  </a:schemeClr>
                </a:solidFill>
              </a:defRPr>
            </a:lvl1pPr>
            <a:lvl2pPr marL="554197" indent="0" algn="ctr">
              <a:buNone/>
              <a:defRPr>
                <a:solidFill>
                  <a:schemeClr val="tx1">
                    <a:tint val="75000"/>
                  </a:schemeClr>
                </a:solidFill>
              </a:defRPr>
            </a:lvl2pPr>
            <a:lvl3pPr marL="1108392" indent="0" algn="ctr">
              <a:buNone/>
              <a:defRPr>
                <a:solidFill>
                  <a:schemeClr val="tx1">
                    <a:tint val="75000"/>
                  </a:schemeClr>
                </a:solidFill>
              </a:defRPr>
            </a:lvl3pPr>
            <a:lvl4pPr marL="1662589" indent="0" algn="ctr">
              <a:buNone/>
              <a:defRPr>
                <a:solidFill>
                  <a:schemeClr val="tx1">
                    <a:tint val="75000"/>
                  </a:schemeClr>
                </a:solidFill>
              </a:defRPr>
            </a:lvl4pPr>
            <a:lvl5pPr marL="2216786" indent="0" algn="ctr">
              <a:buNone/>
              <a:defRPr>
                <a:solidFill>
                  <a:schemeClr val="tx1">
                    <a:tint val="75000"/>
                  </a:schemeClr>
                </a:solidFill>
              </a:defRPr>
            </a:lvl5pPr>
            <a:lvl6pPr marL="2770981" indent="0" algn="ctr">
              <a:buNone/>
              <a:defRPr>
                <a:solidFill>
                  <a:schemeClr val="tx1">
                    <a:tint val="75000"/>
                  </a:schemeClr>
                </a:solidFill>
              </a:defRPr>
            </a:lvl6pPr>
            <a:lvl7pPr marL="3325178" indent="0" algn="ctr">
              <a:buNone/>
              <a:defRPr>
                <a:solidFill>
                  <a:schemeClr val="tx1">
                    <a:tint val="75000"/>
                  </a:schemeClr>
                </a:solidFill>
              </a:defRPr>
            </a:lvl7pPr>
            <a:lvl8pPr marL="3879374" indent="0" algn="ctr">
              <a:buNone/>
              <a:defRPr>
                <a:solidFill>
                  <a:schemeClr val="tx1">
                    <a:tint val="75000"/>
                  </a:schemeClr>
                </a:solidFill>
              </a:defRPr>
            </a:lvl8pPr>
            <a:lvl9pPr marL="443357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68226377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87727674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75531" y="3888442"/>
            <a:ext cx="9421091" cy="1201831"/>
          </a:xfrm>
        </p:spPr>
        <p:txBody>
          <a:bodyPr anchor="t"/>
          <a:lstStyle>
            <a:lvl1pPr algn="l">
              <a:defRPr sz="4849" b="1" cap="all"/>
            </a:lvl1pPr>
          </a:lstStyle>
          <a:p>
            <a:r>
              <a:rPr lang="en-US"/>
              <a:t>Click to edit Master title style</a:t>
            </a:r>
          </a:p>
        </p:txBody>
      </p:sp>
      <p:sp>
        <p:nvSpPr>
          <p:cNvPr id="3" name="Text Placeholder 2"/>
          <p:cNvSpPr>
            <a:spLocks noGrp="1"/>
          </p:cNvSpPr>
          <p:nvPr>
            <p:ph type="body" idx="1"/>
          </p:nvPr>
        </p:nvSpPr>
        <p:spPr>
          <a:xfrm>
            <a:off x="875531" y="2564748"/>
            <a:ext cx="9421091" cy="1323694"/>
          </a:xfrm>
        </p:spPr>
        <p:txBody>
          <a:bodyPr anchor="b"/>
          <a:lstStyle>
            <a:lvl1pPr marL="0" indent="0">
              <a:buNone/>
              <a:defRPr sz="2424">
                <a:solidFill>
                  <a:schemeClr val="tx1">
                    <a:tint val="75000"/>
                  </a:schemeClr>
                </a:solidFill>
              </a:defRPr>
            </a:lvl1pPr>
            <a:lvl2pPr marL="554197" indent="0">
              <a:buNone/>
              <a:defRPr sz="2182">
                <a:solidFill>
                  <a:schemeClr val="tx1">
                    <a:tint val="75000"/>
                  </a:schemeClr>
                </a:solidFill>
              </a:defRPr>
            </a:lvl2pPr>
            <a:lvl3pPr marL="1108392" indent="0">
              <a:buNone/>
              <a:defRPr sz="1940">
                <a:solidFill>
                  <a:schemeClr val="tx1">
                    <a:tint val="75000"/>
                  </a:schemeClr>
                </a:solidFill>
              </a:defRPr>
            </a:lvl3pPr>
            <a:lvl4pPr marL="1662589" indent="0">
              <a:buNone/>
              <a:defRPr sz="1697">
                <a:solidFill>
                  <a:schemeClr val="tx1">
                    <a:tint val="75000"/>
                  </a:schemeClr>
                </a:solidFill>
              </a:defRPr>
            </a:lvl4pPr>
            <a:lvl5pPr marL="2216786" indent="0">
              <a:buNone/>
              <a:defRPr sz="1697">
                <a:solidFill>
                  <a:schemeClr val="tx1">
                    <a:tint val="75000"/>
                  </a:schemeClr>
                </a:solidFill>
              </a:defRPr>
            </a:lvl5pPr>
            <a:lvl6pPr marL="2770981" indent="0">
              <a:buNone/>
              <a:defRPr sz="1697">
                <a:solidFill>
                  <a:schemeClr val="tx1">
                    <a:tint val="75000"/>
                  </a:schemeClr>
                </a:solidFill>
              </a:defRPr>
            </a:lvl6pPr>
            <a:lvl7pPr marL="3325178" indent="0">
              <a:buNone/>
              <a:defRPr sz="1697">
                <a:solidFill>
                  <a:schemeClr val="tx1">
                    <a:tint val="75000"/>
                  </a:schemeClr>
                </a:solidFill>
              </a:defRPr>
            </a:lvl7pPr>
            <a:lvl8pPr marL="3879374" indent="0">
              <a:buNone/>
              <a:defRPr sz="1697">
                <a:solidFill>
                  <a:schemeClr val="tx1">
                    <a:tint val="75000"/>
                  </a:schemeClr>
                </a:solidFill>
              </a:defRPr>
            </a:lvl8pPr>
            <a:lvl9pPr marL="4433570" indent="0">
              <a:buNone/>
              <a:defRPr sz="1697">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9458578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554182" y="1411942"/>
            <a:ext cx="4895273" cy="3993497"/>
          </a:xfrm>
        </p:spPr>
        <p:txBody>
          <a:bodyPr/>
          <a:lstStyle>
            <a:lvl1pPr>
              <a:defRPr sz="3394"/>
            </a:lvl1pPr>
            <a:lvl2pPr>
              <a:defRPr sz="2909"/>
            </a:lvl2pPr>
            <a:lvl3pPr>
              <a:defRPr sz="2424"/>
            </a:lvl3pPr>
            <a:lvl4pPr>
              <a:defRPr sz="2182"/>
            </a:lvl4pPr>
            <a:lvl5pPr>
              <a:defRPr sz="2182"/>
            </a:lvl5pPr>
            <a:lvl6pPr>
              <a:defRPr sz="2182"/>
            </a:lvl6pPr>
            <a:lvl7pPr>
              <a:defRPr sz="2182"/>
            </a:lvl7pPr>
            <a:lvl8pPr>
              <a:defRPr sz="2182"/>
            </a:lvl8pPr>
            <a:lvl9pPr>
              <a:defRPr sz="2182"/>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634182" y="1411942"/>
            <a:ext cx="4895273" cy="3993497"/>
          </a:xfrm>
        </p:spPr>
        <p:txBody>
          <a:bodyPr/>
          <a:lstStyle>
            <a:lvl1pPr>
              <a:defRPr sz="3394"/>
            </a:lvl1pPr>
            <a:lvl2pPr>
              <a:defRPr sz="2909"/>
            </a:lvl2pPr>
            <a:lvl3pPr>
              <a:defRPr sz="2424"/>
            </a:lvl3pPr>
            <a:lvl4pPr>
              <a:defRPr sz="2182"/>
            </a:lvl4pPr>
            <a:lvl5pPr>
              <a:defRPr sz="2182"/>
            </a:lvl5pPr>
            <a:lvl6pPr>
              <a:defRPr sz="2182"/>
            </a:lvl6pPr>
            <a:lvl7pPr>
              <a:defRPr sz="2182"/>
            </a:lvl7pPr>
            <a:lvl8pPr>
              <a:defRPr sz="2182"/>
            </a:lvl8pPr>
            <a:lvl9pPr>
              <a:defRPr sz="2182"/>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9/24/2026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39049576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554183" y="1354511"/>
            <a:ext cx="4897197" cy="564496"/>
          </a:xfrm>
        </p:spPr>
        <p:txBody>
          <a:bodyPr anchor="b"/>
          <a:lstStyle>
            <a:lvl1pPr marL="0" indent="0">
              <a:buNone/>
              <a:defRPr sz="2909" b="1"/>
            </a:lvl1pPr>
            <a:lvl2pPr marL="554197" indent="0">
              <a:buNone/>
              <a:defRPr sz="2424" b="1"/>
            </a:lvl2pPr>
            <a:lvl3pPr marL="1108392" indent="0">
              <a:buNone/>
              <a:defRPr sz="2182" b="1"/>
            </a:lvl3pPr>
            <a:lvl4pPr marL="1662589" indent="0">
              <a:buNone/>
              <a:defRPr sz="1940" b="1"/>
            </a:lvl4pPr>
            <a:lvl5pPr marL="2216786" indent="0">
              <a:buNone/>
              <a:defRPr sz="1940" b="1"/>
            </a:lvl5pPr>
            <a:lvl6pPr marL="2770981" indent="0">
              <a:buNone/>
              <a:defRPr sz="1940" b="1"/>
            </a:lvl6pPr>
            <a:lvl7pPr marL="3325178" indent="0">
              <a:buNone/>
              <a:defRPr sz="1940" b="1"/>
            </a:lvl7pPr>
            <a:lvl8pPr marL="3879374" indent="0">
              <a:buNone/>
              <a:defRPr sz="1940" b="1"/>
            </a:lvl8pPr>
            <a:lvl9pPr marL="4433570" indent="0">
              <a:buNone/>
              <a:defRPr sz="1940" b="1"/>
            </a:lvl9pPr>
          </a:lstStyle>
          <a:p>
            <a:pPr lvl="0"/>
            <a:r>
              <a:rPr lang="en-US"/>
              <a:t>Click to edit Master text styles</a:t>
            </a:r>
          </a:p>
        </p:txBody>
      </p:sp>
      <p:sp>
        <p:nvSpPr>
          <p:cNvPr id="4" name="Content Placeholder 3"/>
          <p:cNvSpPr>
            <a:spLocks noGrp="1"/>
          </p:cNvSpPr>
          <p:nvPr>
            <p:ph sz="half" idx="2"/>
          </p:nvPr>
        </p:nvSpPr>
        <p:spPr>
          <a:xfrm>
            <a:off x="554183" y="1919007"/>
            <a:ext cx="4897197" cy="3486431"/>
          </a:xfrm>
        </p:spPr>
        <p:txBody>
          <a:bodyPr/>
          <a:lstStyle>
            <a:lvl1pPr>
              <a:defRPr sz="2909"/>
            </a:lvl1pPr>
            <a:lvl2pPr>
              <a:defRPr sz="2424"/>
            </a:lvl2pPr>
            <a:lvl3pPr>
              <a:defRPr sz="2182"/>
            </a:lvl3pPr>
            <a:lvl4pPr>
              <a:defRPr sz="1940"/>
            </a:lvl4pPr>
            <a:lvl5pPr>
              <a:defRPr sz="1940"/>
            </a:lvl5pPr>
            <a:lvl6pPr>
              <a:defRPr sz="1940"/>
            </a:lvl6pPr>
            <a:lvl7pPr>
              <a:defRPr sz="1940"/>
            </a:lvl7pPr>
            <a:lvl8pPr>
              <a:defRPr sz="1940"/>
            </a:lvl8pPr>
            <a:lvl9pPr>
              <a:defRPr sz="194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630334" y="1354511"/>
            <a:ext cx="4899121" cy="564496"/>
          </a:xfrm>
        </p:spPr>
        <p:txBody>
          <a:bodyPr anchor="b"/>
          <a:lstStyle>
            <a:lvl1pPr marL="0" indent="0">
              <a:buNone/>
              <a:defRPr sz="2909" b="1"/>
            </a:lvl1pPr>
            <a:lvl2pPr marL="554197" indent="0">
              <a:buNone/>
              <a:defRPr sz="2424" b="1"/>
            </a:lvl2pPr>
            <a:lvl3pPr marL="1108392" indent="0">
              <a:buNone/>
              <a:defRPr sz="2182" b="1"/>
            </a:lvl3pPr>
            <a:lvl4pPr marL="1662589" indent="0">
              <a:buNone/>
              <a:defRPr sz="1940" b="1"/>
            </a:lvl4pPr>
            <a:lvl5pPr marL="2216786" indent="0">
              <a:buNone/>
              <a:defRPr sz="1940" b="1"/>
            </a:lvl5pPr>
            <a:lvl6pPr marL="2770981" indent="0">
              <a:buNone/>
              <a:defRPr sz="1940" b="1"/>
            </a:lvl6pPr>
            <a:lvl7pPr marL="3325178" indent="0">
              <a:buNone/>
              <a:defRPr sz="1940" b="1"/>
            </a:lvl7pPr>
            <a:lvl8pPr marL="3879374" indent="0">
              <a:buNone/>
              <a:defRPr sz="1940" b="1"/>
            </a:lvl8pPr>
            <a:lvl9pPr marL="4433570" indent="0">
              <a:buNone/>
              <a:defRPr sz="1940" b="1"/>
            </a:lvl9pPr>
          </a:lstStyle>
          <a:p>
            <a:pPr lvl="0"/>
            <a:r>
              <a:rPr lang="en-US"/>
              <a:t>Click to edit Master text styles</a:t>
            </a:r>
          </a:p>
        </p:txBody>
      </p:sp>
      <p:sp>
        <p:nvSpPr>
          <p:cNvPr id="6" name="Content Placeholder 5"/>
          <p:cNvSpPr>
            <a:spLocks noGrp="1"/>
          </p:cNvSpPr>
          <p:nvPr>
            <p:ph sz="quarter" idx="4"/>
          </p:nvPr>
        </p:nvSpPr>
        <p:spPr>
          <a:xfrm>
            <a:off x="5630334" y="1919007"/>
            <a:ext cx="4899121" cy="3486431"/>
          </a:xfrm>
        </p:spPr>
        <p:txBody>
          <a:bodyPr/>
          <a:lstStyle>
            <a:lvl1pPr>
              <a:defRPr sz="2909"/>
            </a:lvl1pPr>
            <a:lvl2pPr>
              <a:defRPr sz="2424"/>
            </a:lvl2pPr>
            <a:lvl3pPr>
              <a:defRPr sz="2182"/>
            </a:lvl3pPr>
            <a:lvl4pPr>
              <a:defRPr sz="1940"/>
            </a:lvl4pPr>
            <a:lvl5pPr>
              <a:defRPr sz="1940"/>
            </a:lvl5pPr>
            <a:lvl6pPr>
              <a:defRPr sz="1940"/>
            </a:lvl6pPr>
            <a:lvl7pPr>
              <a:defRPr sz="1940"/>
            </a:lvl7pPr>
            <a:lvl8pPr>
              <a:defRPr sz="1940"/>
            </a:lvl8pPr>
            <a:lvl9pPr>
              <a:defRPr sz="194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9/24/2026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57861888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9/24/2026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5848951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9/24/2026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28409543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54182" y="240927"/>
            <a:ext cx="3646440" cy="1025338"/>
          </a:xfrm>
        </p:spPr>
        <p:txBody>
          <a:bodyPr anchor="b"/>
          <a:lstStyle>
            <a:lvl1pPr algn="l">
              <a:defRPr sz="2424" b="1"/>
            </a:lvl1pPr>
          </a:lstStyle>
          <a:p>
            <a:r>
              <a:rPr lang="en-US"/>
              <a:t>Click to edit Master title style</a:t>
            </a:r>
          </a:p>
        </p:txBody>
      </p:sp>
      <p:sp>
        <p:nvSpPr>
          <p:cNvPr id="3" name="Content Placeholder 2"/>
          <p:cNvSpPr>
            <a:spLocks noGrp="1"/>
          </p:cNvSpPr>
          <p:nvPr>
            <p:ph idx="1"/>
          </p:nvPr>
        </p:nvSpPr>
        <p:spPr>
          <a:xfrm>
            <a:off x="4333394" y="240928"/>
            <a:ext cx="6196061" cy="5164511"/>
          </a:xfrm>
        </p:spPr>
        <p:txBody>
          <a:bodyPr/>
          <a:lstStyle>
            <a:lvl1pPr>
              <a:defRPr sz="3879"/>
            </a:lvl1pPr>
            <a:lvl2pPr>
              <a:defRPr sz="3394"/>
            </a:lvl2pPr>
            <a:lvl3pPr>
              <a:defRPr sz="2909"/>
            </a:lvl3pPr>
            <a:lvl4pPr>
              <a:defRPr sz="2424"/>
            </a:lvl4pPr>
            <a:lvl5pPr>
              <a:defRPr sz="2424"/>
            </a:lvl5pPr>
            <a:lvl6pPr>
              <a:defRPr sz="2424"/>
            </a:lvl6pPr>
            <a:lvl7pPr>
              <a:defRPr sz="2424"/>
            </a:lvl7pPr>
            <a:lvl8pPr>
              <a:defRPr sz="2424"/>
            </a:lvl8pPr>
            <a:lvl9pPr>
              <a:defRPr sz="242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554182" y="1266266"/>
            <a:ext cx="3646440" cy="4139173"/>
          </a:xfrm>
        </p:spPr>
        <p:txBody>
          <a:bodyPr/>
          <a:lstStyle>
            <a:lvl1pPr marL="0" indent="0">
              <a:buNone/>
              <a:defRPr sz="1697"/>
            </a:lvl1pPr>
            <a:lvl2pPr marL="554197" indent="0">
              <a:buNone/>
              <a:defRPr sz="1454"/>
            </a:lvl2pPr>
            <a:lvl3pPr marL="1108392" indent="0">
              <a:buNone/>
              <a:defRPr sz="1212"/>
            </a:lvl3pPr>
            <a:lvl4pPr marL="1662589" indent="0">
              <a:buNone/>
              <a:defRPr sz="1091"/>
            </a:lvl4pPr>
            <a:lvl5pPr marL="2216786" indent="0">
              <a:buNone/>
              <a:defRPr sz="1091"/>
            </a:lvl5pPr>
            <a:lvl6pPr marL="2770981" indent="0">
              <a:buNone/>
              <a:defRPr sz="1091"/>
            </a:lvl6pPr>
            <a:lvl7pPr marL="3325178" indent="0">
              <a:buNone/>
              <a:defRPr sz="1091"/>
            </a:lvl7pPr>
            <a:lvl8pPr marL="3879374" indent="0">
              <a:buNone/>
              <a:defRPr sz="1091"/>
            </a:lvl8pPr>
            <a:lvl9pPr marL="4433570" indent="0">
              <a:buNone/>
              <a:defRPr sz="1091"/>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9/24/2026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61506715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72471" y="4235824"/>
            <a:ext cx="6650182" cy="500063"/>
          </a:xfrm>
        </p:spPr>
        <p:txBody>
          <a:bodyPr anchor="b"/>
          <a:lstStyle>
            <a:lvl1pPr algn="l">
              <a:defRPr sz="2424" b="1"/>
            </a:lvl1pPr>
          </a:lstStyle>
          <a:p>
            <a:r>
              <a:rPr lang="en-US"/>
              <a:t>Click to edit Master title style</a:t>
            </a:r>
          </a:p>
        </p:txBody>
      </p:sp>
      <p:sp>
        <p:nvSpPr>
          <p:cNvPr id="3" name="Picture Placeholder 2"/>
          <p:cNvSpPr>
            <a:spLocks noGrp="1"/>
          </p:cNvSpPr>
          <p:nvPr>
            <p:ph type="pic" idx="1"/>
          </p:nvPr>
        </p:nvSpPr>
        <p:spPr>
          <a:xfrm>
            <a:off x="2172471" y="540684"/>
            <a:ext cx="6650182" cy="3630706"/>
          </a:xfrm>
        </p:spPr>
        <p:txBody>
          <a:bodyPr/>
          <a:lstStyle>
            <a:lvl1pPr marL="0" indent="0">
              <a:buNone/>
              <a:defRPr sz="3879"/>
            </a:lvl1pPr>
            <a:lvl2pPr marL="554197" indent="0">
              <a:buNone/>
              <a:defRPr sz="3394"/>
            </a:lvl2pPr>
            <a:lvl3pPr marL="1108392" indent="0">
              <a:buNone/>
              <a:defRPr sz="2909"/>
            </a:lvl3pPr>
            <a:lvl4pPr marL="1662589" indent="0">
              <a:buNone/>
              <a:defRPr sz="2424"/>
            </a:lvl4pPr>
            <a:lvl5pPr marL="2216786" indent="0">
              <a:buNone/>
              <a:defRPr sz="2424"/>
            </a:lvl5pPr>
            <a:lvl6pPr marL="2770981" indent="0">
              <a:buNone/>
              <a:defRPr sz="2424"/>
            </a:lvl6pPr>
            <a:lvl7pPr marL="3325178" indent="0">
              <a:buNone/>
              <a:defRPr sz="2424"/>
            </a:lvl7pPr>
            <a:lvl8pPr marL="3879374" indent="0">
              <a:buNone/>
              <a:defRPr sz="2424"/>
            </a:lvl8pPr>
            <a:lvl9pPr marL="4433570" indent="0">
              <a:buNone/>
              <a:defRPr sz="2424"/>
            </a:lvl9pPr>
          </a:lstStyle>
          <a:p>
            <a:endParaRPr lang="en-US"/>
          </a:p>
        </p:txBody>
      </p:sp>
      <p:sp>
        <p:nvSpPr>
          <p:cNvPr id="4" name="Text Placeholder 3"/>
          <p:cNvSpPr>
            <a:spLocks noGrp="1"/>
          </p:cNvSpPr>
          <p:nvPr>
            <p:ph type="body" sz="half" idx="2"/>
          </p:nvPr>
        </p:nvSpPr>
        <p:spPr>
          <a:xfrm>
            <a:off x="2172471" y="4735887"/>
            <a:ext cx="6650182" cy="710172"/>
          </a:xfrm>
        </p:spPr>
        <p:txBody>
          <a:bodyPr/>
          <a:lstStyle>
            <a:lvl1pPr marL="0" indent="0">
              <a:buNone/>
              <a:defRPr sz="1697"/>
            </a:lvl1pPr>
            <a:lvl2pPr marL="554197" indent="0">
              <a:buNone/>
              <a:defRPr sz="1454"/>
            </a:lvl2pPr>
            <a:lvl3pPr marL="1108392" indent="0">
              <a:buNone/>
              <a:defRPr sz="1212"/>
            </a:lvl3pPr>
            <a:lvl4pPr marL="1662589" indent="0">
              <a:buNone/>
              <a:defRPr sz="1091"/>
            </a:lvl4pPr>
            <a:lvl5pPr marL="2216786" indent="0">
              <a:buNone/>
              <a:defRPr sz="1091"/>
            </a:lvl5pPr>
            <a:lvl6pPr marL="2770981" indent="0">
              <a:buNone/>
              <a:defRPr sz="1091"/>
            </a:lvl6pPr>
            <a:lvl7pPr marL="3325178" indent="0">
              <a:buNone/>
              <a:defRPr sz="1091"/>
            </a:lvl7pPr>
            <a:lvl8pPr marL="3879374" indent="0">
              <a:buNone/>
              <a:defRPr sz="1091"/>
            </a:lvl8pPr>
            <a:lvl9pPr marL="4433570" indent="0">
              <a:buNone/>
              <a:defRPr sz="1091"/>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9/24/2026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64308216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55660581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035637" y="242329"/>
            <a:ext cx="2493818" cy="516311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554182" y="242329"/>
            <a:ext cx="7296727" cy="516311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39180104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TextBox 20"/>
          <p:cNvSpPr txBox="1">
            <a:spLocks noChangeArrowheads="1"/>
          </p:cNvSpPr>
          <p:nvPr/>
        </p:nvSpPr>
        <p:spPr bwMode="auto">
          <a:xfrm>
            <a:off x="5830888" y="203200"/>
            <a:ext cx="49403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eaLnBrk="1" hangingPunct="1">
              <a:lnSpc>
                <a:spcPct val="100000"/>
              </a:lnSpc>
              <a:spcBef>
                <a:spcPct val="0"/>
              </a:spcBef>
              <a:buFontTx/>
              <a:buNone/>
              <a:defRPr/>
            </a:pPr>
            <a:r>
              <a:rPr lang="nl-NL" altLang="en-US" sz="1800" b="1">
                <a:solidFill>
                  <a:schemeClr val="accent1">
                    <a:lumMod val="75000"/>
                  </a:schemeClr>
                </a:solidFill>
                <a:latin typeface="Cambria" panose="02040503050406030204" pitchFamily="18" charset="0"/>
              </a:rPr>
              <a:t>Deeper Christian Life Ministry</a:t>
            </a:r>
          </a:p>
          <a:p>
            <a:pPr algn="r" eaLnBrk="1" hangingPunct="1">
              <a:lnSpc>
                <a:spcPct val="100000"/>
              </a:lnSpc>
              <a:spcBef>
                <a:spcPct val="0"/>
              </a:spcBef>
              <a:buFontTx/>
              <a:buNone/>
              <a:defRPr/>
            </a:pPr>
            <a:r>
              <a:rPr lang="en-US" altLang="en-US" sz="1800" b="1">
                <a:solidFill>
                  <a:schemeClr val="accent1">
                    <a:lumMod val="75000"/>
                  </a:schemeClr>
                </a:solidFill>
                <a:latin typeface="Cambria" panose="02040503050406030204" pitchFamily="18" charset="0"/>
              </a:rPr>
              <a:t>The Netherlands</a:t>
            </a:r>
          </a:p>
        </p:txBody>
      </p:sp>
      <p:sp>
        <p:nvSpPr>
          <p:cNvPr id="5" name="Rectangle 4"/>
          <p:cNvSpPr/>
          <p:nvPr/>
        </p:nvSpPr>
        <p:spPr>
          <a:xfrm>
            <a:off x="0" y="6356350"/>
            <a:ext cx="12192000" cy="50165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500">
                <a:latin typeface="Bell MT" panose="02020503060305020303" pitchFamily="18" charset="0"/>
              </a:rPr>
              <a:t>…earnestly contend for the FAITH which was once delivered unto the SAINTS (Jude 3)</a:t>
            </a:r>
          </a:p>
        </p:txBody>
      </p:sp>
      <p:sp>
        <p:nvSpPr>
          <p:cNvPr id="6" name="Rectangle 5"/>
          <p:cNvSpPr/>
          <p:nvPr/>
        </p:nvSpPr>
        <p:spPr>
          <a:xfrm>
            <a:off x="0" y="965200"/>
            <a:ext cx="12192000" cy="238125"/>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7" name="Rectangle 6"/>
          <p:cNvSpPr>
            <a:spLocks noChangeArrowheads="1"/>
          </p:cNvSpPr>
          <p:nvPr/>
        </p:nvSpPr>
        <p:spPr bwMode="auto">
          <a:xfrm>
            <a:off x="3575050" y="6054725"/>
            <a:ext cx="77787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r">
              <a:defRPr/>
            </a:pPr>
            <a:r>
              <a:rPr lang="en-US" altLang="en-US" sz="1400" b="1" u="sng">
                <a:latin typeface="Times New Roman" panose="02020603050405020304" pitchFamily="18" charset="0"/>
                <a:cs typeface="Times New Roman" panose="02020603050405020304" pitchFamily="18" charset="0"/>
              </a:rPr>
              <a:t>Email: </a:t>
            </a:r>
            <a:r>
              <a:rPr lang="en-US" altLang="en-US" sz="1400" b="1">
                <a:solidFill>
                  <a:srgbClr val="FF0000"/>
                </a:solidFill>
                <a:latin typeface="Times New Roman" panose="02020603050405020304" pitchFamily="18" charset="0"/>
                <a:cs typeface="Times New Roman" panose="02020603050405020304" pitchFamily="18" charset="0"/>
              </a:rPr>
              <a:t>info@deeperlife.nl;  </a:t>
            </a:r>
            <a:r>
              <a:rPr lang="en-US" altLang="en-US" sz="1400" b="1" u="sng">
                <a:latin typeface="Times New Roman" panose="02020603050405020304" pitchFamily="18" charset="0"/>
                <a:cs typeface="Times New Roman" panose="02020603050405020304" pitchFamily="18" charset="0"/>
              </a:rPr>
              <a:t>Websites</a:t>
            </a:r>
            <a:r>
              <a:rPr lang="en-US" altLang="en-US" sz="1400" b="1">
                <a:latin typeface="Times New Roman" panose="02020603050405020304" pitchFamily="18" charset="0"/>
                <a:cs typeface="Times New Roman" panose="02020603050405020304" pitchFamily="18" charset="0"/>
              </a:rPr>
              <a:t>: </a:t>
            </a:r>
            <a:r>
              <a:rPr lang="en-US" altLang="en-US" sz="1400" b="1">
                <a:solidFill>
                  <a:srgbClr val="FF0000"/>
                </a:solidFill>
                <a:latin typeface="Times New Roman" panose="02020603050405020304" pitchFamily="18" charset="0"/>
                <a:cs typeface="Times New Roman" panose="02020603050405020304" pitchFamily="18" charset="0"/>
              </a:rPr>
              <a:t>www.dclm-nl.org;  www.dclm.org</a:t>
            </a:r>
            <a:endParaRPr lang="en-US" altLang="en-US" sz="1400">
              <a:solidFill>
                <a:srgbClr val="FF0000"/>
              </a:solidFill>
            </a:endParaRPr>
          </a:p>
        </p:txBody>
      </p:sp>
      <p:sp>
        <p:nvSpPr>
          <p:cNvPr id="9" name="Rectangle 8"/>
          <p:cNvSpPr/>
          <p:nvPr/>
        </p:nvSpPr>
        <p:spPr>
          <a:xfrm>
            <a:off x="0" y="1243013"/>
            <a:ext cx="12192000" cy="1000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10" name="Picture 12"/>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925175" y="90488"/>
            <a:ext cx="704850"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914400" y="1417284"/>
            <a:ext cx="10363200" cy="2221099"/>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787855"/>
            <a:ext cx="9144000" cy="1580559"/>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1" name="Date Placeholder 3"/>
          <p:cNvSpPr>
            <a:spLocks noGrp="1"/>
          </p:cNvSpPr>
          <p:nvPr>
            <p:ph type="dt" sz="half" idx="10"/>
          </p:nvPr>
        </p:nvSpPr>
        <p:spPr/>
        <p:txBody>
          <a:bodyPr/>
          <a:lstStyle>
            <a:lvl1pPr>
              <a:defRPr/>
            </a:lvl1pPr>
          </a:lstStyle>
          <a:p>
            <a:pPr>
              <a:defRPr/>
            </a:pPr>
            <a:fld id="{5F3F4CC0-4873-4233-BDCF-80BEBAD5A084}" type="datetimeFigureOut">
              <a:rPr lang="en-US"/>
              <a:pPr>
                <a:defRPr/>
              </a:pPr>
              <a:t>9/24/2026</a:t>
            </a:fld>
            <a:endParaRPr lang="en-US"/>
          </a:p>
        </p:txBody>
      </p:sp>
      <p:sp>
        <p:nvSpPr>
          <p:cNvPr id="12" name="Footer Placeholder 4"/>
          <p:cNvSpPr>
            <a:spLocks noGrp="1"/>
          </p:cNvSpPr>
          <p:nvPr>
            <p:ph type="ftr" sz="quarter" idx="11"/>
          </p:nvPr>
        </p:nvSpPr>
        <p:spPr/>
        <p:txBody>
          <a:bodyPr/>
          <a:lstStyle>
            <a:lvl1pPr>
              <a:defRPr/>
            </a:lvl1pPr>
          </a:lstStyle>
          <a:p>
            <a:pPr>
              <a:defRPr/>
            </a:pPr>
            <a:endParaRPr lang="en-US"/>
          </a:p>
        </p:txBody>
      </p:sp>
      <p:pic>
        <p:nvPicPr>
          <p:cNvPr id="15" name="Picture 14">
            <a:extLst>
              <a:ext uri="{FF2B5EF4-FFF2-40B4-BE49-F238E27FC236}">
                <a16:creationId xmlns:a16="http://schemas.microsoft.com/office/drawing/2014/main" id="{B3D10086-4EEE-8F41-BC30-9FC6F6761075}"/>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76057" y="84955"/>
            <a:ext cx="876685" cy="805985"/>
          </a:xfrm>
          <a:prstGeom prst="rect">
            <a:avLst/>
          </a:prstGeom>
        </p:spPr>
      </p:pic>
    </p:spTree>
    <p:extLst>
      <p:ext uri="{BB962C8B-B14F-4D97-AF65-F5344CB8AC3E}">
        <p14:creationId xmlns:p14="http://schemas.microsoft.com/office/powerpoint/2010/main" val="2081179325"/>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TextBox 20"/>
          <p:cNvSpPr txBox="1">
            <a:spLocks noChangeArrowheads="1"/>
          </p:cNvSpPr>
          <p:nvPr/>
        </p:nvSpPr>
        <p:spPr bwMode="auto">
          <a:xfrm>
            <a:off x="6597774" y="106363"/>
            <a:ext cx="4322762"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eaLnBrk="1" hangingPunct="1">
              <a:lnSpc>
                <a:spcPct val="100000"/>
              </a:lnSpc>
              <a:spcBef>
                <a:spcPct val="0"/>
              </a:spcBef>
              <a:buFontTx/>
              <a:buNone/>
              <a:defRPr/>
            </a:pPr>
            <a:r>
              <a:rPr lang="nl-NL" altLang="en-US" sz="1800" b="1">
                <a:solidFill>
                  <a:schemeClr val="accent1">
                    <a:lumMod val="75000"/>
                  </a:schemeClr>
                </a:solidFill>
                <a:latin typeface="Cambria" panose="02040503050406030204" pitchFamily="18" charset="0"/>
              </a:rPr>
              <a:t>Deeper Christian Life Ministry</a:t>
            </a:r>
          </a:p>
          <a:p>
            <a:pPr algn="r" eaLnBrk="1" hangingPunct="1">
              <a:lnSpc>
                <a:spcPct val="100000"/>
              </a:lnSpc>
              <a:spcBef>
                <a:spcPct val="0"/>
              </a:spcBef>
              <a:buFontTx/>
              <a:buNone/>
              <a:defRPr/>
            </a:pPr>
            <a:r>
              <a:rPr lang="en-US" altLang="en-US" sz="1800" b="1">
                <a:solidFill>
                  <a:schemeClr val="accent1">
                    <a:lumMod val="75000"/>
                  </a:schemeClr>
                </a:solidFill>
                <a:latin typeface="Cambria" panose="02040503050406030204" pitchFamily="18" charset="0"/>
              </a:rPr>
              <a:t>The Netherlands</a:t>
            </a:r>
          </a:p>
        </p:txBody>
      </p:sp>
      <p:sp>
        <p:nvSpPr>
          <p:cNvPr id="5" name="Rectangle 4"/>
          <p:cNvSpPr/>
          <p:nvPr/>
        </p:nvSpPr>
        <p:spPr>
          <a:xfrm>
            <a:off x="0" y="852488"/>
            <a:ext cx="12192000" cy="100012"/>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Rectangle 5"/>
          <p:cNvSpPr/>
          <p:nvPr/>
        </p:nvSpPr>
        <p:spPr>
          <a:xfrm>
            <a:off x="0" y="6353175"/>
            <a:ext cx="12192000" cy="504825"/>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500">
                <a:latin typeface="Bell MT" panose="02020503060305020303" pitchFamily="18" charset="0"/>
              </a:rPr>
              <a:t>…earnestly contend for the FAITH which was once delivered unto the SAINTS (Jude 3)</a:t>
            </a:r>
          </a:p>
        </p:txBody>
      </p:sp>
      <p:sp>
        <p:nvSpPr>
          <p:cNvPr id="7" name="Rectangle 6"/>
          <p:cNvSpPr/>
          <p:nvPr/>
        </p:nvSpPr>
        <p:spPr>
          <a:xfrm>
            <a:off x="0" y="1011238"/>
            <a:ext cx="12192000" cy="101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9" name="Picture 11"/>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920536" y="0"/>
            <a:ext cx="704850"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838200" y="1170135"/>
            <a:ext cx="10515600" cy="593707"/>
          </a:xfrm>
        </p:spPr>
        <p:txBody>
          <a:bodyPr/>
          <a:lstStyle>
            <a:lvl1pPr>
              <a:defRPr sz="3600">
                <a:latin typeface="Cambria" panose="02040503050406030204" pitchFamily="18" charset="0"/>
              </a:defRPr>
            </a:lvl1pPr>
          </a:lstStyle>
          <a:p>
            <a:r>
              <a:rPr lang="en-US"/>
              <a:t>Click to edit Master title style</a:t>
            </a:r>
          </a:p>
        </p:txBody>
      </p:sp>
      <p:sp>
        <p:nvSpPr>
          <p:cNvPr id="3" name="Content Placeholder 2"/>
          <p:cNvSpPr>
            <a:spLocks noGrp="1"/>
          </p:cNvSpPr>
          <p:nvPr>
            <p:ph idx="1"/>
          </p:nvPr>
        </p:nvSpPr>
        <p:spPr>
          <a:xfrm>
            <a:off x="838200" y="2023872"/>
            <a:ext cx="10515600" cy="3875722"/>
          </a:xfrm>
        </p:spPr>
        <p:txBody>
          <a:bodyPr/>
          <a:lstStyle>
            <a:lvl1pPr>
              <a:defRPr sz="3200"/>
            </a:lvl1pPr>
            <a:lvl2pPr>
              <a:defRPr sz="3000"/>
            </a:lvl2pPr>
            <a:lvl3pPr>
              <a:defRPr sz="2800"/>
            </a:lvl3pPr>
            <a:lvl4pPr>
              <a:defRPr sz="2600"/>
            </a:lvl4pPr>
            <a:lvl5pPr>
              <a:defRPr sz="2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4" name="Picture 13">
            <a:extLst>
              <a:ext uri="{FF2B5EF4-FFF2-40B4-BE49-F238E27FC236}">
                <a16:creationId xmlns:a16="http://schemas.microsoft.com/office/drawing/2014/main" id="{75DDF9D7-720F-374E-866B-4B431C46F52F}"/>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51384" y="1"/>
            <a:ext cx="909185" cy="835864"/>
          </a:xfrm>
          <a:prstGeom prst="rect">
            <a:avLst/>
          </a:prstGeom>
        </p:spPr>
      </p:pic>
    </p:spTree>
    <p:extLst>
      <p:ext uri="{BB962C8B-B14F-4D97-AF65-F5344CB8AC3E}">
        <p14:creationId xmlns:p14="http://schemas.microsoft.com/office/powerpoint/2010/main" val="47937297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589465"/>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B0C1BE17-3654-4CE2-B0FD-936A3E10C842}" type="datetimeFigureOut">
              <a:rPr lang="en-US"/>
              <a:pPr>
                <a:defRPr/>
              </a:pPr>
              <a:t>9/24/2026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B2E00648-7034-409F-91E6-277EB4E84EE4}" type="slidenum">
              <a:rPr lang="en-US" altLang="en-US"/>
              <a:pPr>
                <a:defRPr/>
              </a:pPr>
              <a:t>‹#›</a:t>
            </a:fld>
            <a:endParaRPr lang="en-US" altLang="en-US"/>
          </a:p>
        </p:txBody>
      </p:sp>
    </p:spTree>
    <p:extLst>
      <p:ext uri="{BB962C8B-B14F-4D97-AF65-F5344CB8AC3E}">
        <p14:creationId xmlns:p14="http://schemas.microsoft.com/office/powerpoint/2010/main" val="2192622664"/>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73429E00-4FAD-485A-B6F0-4DA1F0773649}" type="datetimeFigureOut">
              <a:rPr lang="en-US"/>
              <a:pPr>
                <a:defRPr/>
              </a:pPr>
              <a:t>9/24/2026</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70EBD59D-F673-42A7-9F88-8CE2949FEF9C}" type="slidenum">
              <a:rPr lang="en-US" altLang="en-US"/>
              <a:pPr>
                <a:defRPr/>
              </a:pPr>
              <a:t>‹#›</a:t>
            </a:fld>
            <a:endParaRPr lang="en-US" altLang="en-US"/>
          </a:p>
        </p:txBody>
      </p:sp>
    </p:spTree>
    <p:extLst>
      <p:ext uri="{BB962C8B-B14F-4D97-AF65-F5344CB8AC3E}">
        <p14:creationId xmlns:p14="http://schemas.microsoft.com/office/powerpoint/2010/main" val="3630187358"/>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2E7481DD-64E9-453F-9A18-8E1185034B1B}" type="datetimeFigureOut">
              <a:rPr lang="en-US"/>
              <a:pPr>
                <a:defRPr/>
              </a:pPr>
              <a:t>9/24/2026</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4BF1DAE0-A164-4DF5-9795-C6535EAFCE8D}" type="slidenum">
              <a:rPr lang="en-US" altLang="en-US"/>
              <a:pPr>
                <a:defRPr/>
              </a:pPr>
              <a:t>‹#›</a:t>
            </a:fld>
            <a:endParaRPr lang="en-US" altLang="en-US"/>
          </a:p>
        </p:txBody>
      </p:sp>
    </p:spTree>
    <p:extLst>
      <p:ext uri="{BB962C8B-B14F-4D97-AF65-F5344CB8AC3E}">
        <p14:creationId xmlns:p14="http://schemas.microsoft.com/office/powerpoint/2010/main" val="2426415430"/>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D40DB387-DA01-4626-BC06-C8C73EF51C7F}" type="datetimeFigureOut">
              <a:rPr lang="en-US"/>
              <a:pPr>
                <a:defRPr/>
              </a:pPr>
              <a:t>9/24/2026</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BD560632-52BD-4750-9838-DC4D4DBB4FFF}" type="slidenum">
              <a:rPr lang="en-US" altLang="en-US"/>
              <a:pPr>
                <a:defRPr/>
              </a:pPr>
              <a:t>‹#›</a:t>
            </a:fld>
            <a:endParaRPr lang="en-US" altLang="en-US"/>
          </a:p>
        </p:txBody>
      </p:sp>
    </p:spTree>
    <p:extLst>
      <p:ext uri="{BB962C8B-B14F-4D97-AF65-F5344CB8AC3E}">
        <p14:creationId xmlns:p14="http://schemas.microsoft.com/office/powerpoint/2010/main" val="121170120"/>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FEBDF442-6F8D-4B5A-A87E-0D67F7C802FE}" type="datetimeFigureOut">
              <a:rPr lang="en-US"/>
              <a:pPr>
                <a:defRPr/>
              </a:pPr>
              <a:t>9/24/2026</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398C67E1-E6E4-4C1D-BC85-3209A2D36EF1}" type="slidenum">
              <a:rPr lang="en-US" altLang="en-US"/>
              <a:pPr>
                <a:defRPr/>
              </a:pPr>
              <a:t>‹#›</a:t>
            </a:fld>
            <a:endParaRPr lang="en-US" altLang="en-US"/>
          </a:p>
        </p:txBody>
      </p:sp>
    </p:spTree>
    <p:extLst>
      <p:ext uri="{BB962C8B-B14F-4D97-AF65-F5344CB8AC3E}">
        <p14:creationId xmlns:p14="http://schemas.microsoft.com/office/powerpoint/2010/main" val="4148100235"/>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D3213E9F-D858-44D9-B83F-0E675F2E0129}" type="datetimeFigureOut">
              <a:rPr lang="en-US"/>
              <a:pPr>
                <a:defRPr/>
              </a:pPr>
              <a:t>9/24/2026</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C6D9274E-37A9-459A-A3CC-71A2AD219D9B}" type="slidenum">
              <a:rPr lang="en-US" altLang="en-US"/>
              <a:pPr>
                <a:defRPr/>
              </a:pPr>
              <a:t>‹#›</a:t>
            </a:fld>
            <a:endParaRPr lang="en-US" altLang="en-US"/>
          </a:p>
        </p:txBody>
      </p:sp>
    </p:spTree>
    <p:extLst>
      <p:ext uri="{BB962C8B-B14F-4D97-AF65-F5344CB8AC3E}">
        <p14:creationId xmlns:p14="http://schemas.microsoft.com/office/powerpoint/2010/main" val="3755767104"/>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7"/>
            <a:ext cx="617220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3CFB2BD8-B9B7-4E89-B467-05B3CEDCA89D}" type="datetimeFigureOut">
              <a:rPr lang="en-US"/>
              <a:pPr>
                <a:defRPr/>
              </a:pPr>
              <a:t>9/24/2026</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BE316CC3-7A17-46E0-B2CE-08B7AE93AC31}" type="slidenum">
              <a:rPr lang="en-US" altLang="en-US"/>
              <a:pPr>
                <a:defRPr/>
              </a:pPr>
              <a:t>‹#›</a:t>
            </a:fld>
            <a:endParaRPr lang="en-US" altLang="en-US"/>
          </a:p>
        </p:txBody>
      </p:sp>
    </p:spTree>
    <p:extLst>
      <p:ext uri="{BB962C8B-B14F-4D97-AF65-F5344CB8AC3E}">
        <p14:creationId xmlns:p14="http://schemas.microsoft.com/office/powerpoint/2010/main" val="1685037988"/>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31D993AC-CD47-418A-801A-3D4A840221DF}" type="datetimeFigureOut">
              <a:rPr lang="en-US"/>
              <a:pPr>
                <a:defRPr/>
              </a:pPr>
              <a:t>9/24/2026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E86C97BD-4B74-4B4C-BF7D-77813C7643F1}" type="slidenum">
              <a:rPr lang="en-US" altLang="en-US"/>
              <a:pPr>
                <a:defRPr/>
              </a:pPr>
              <a:t>‹#›</a:t>
            </a:fld>
            <a:endParaRPr lang="en-US" altLang="en-US"/>
          </a:p>
        </p:txBody>
      </p:sp>
    </p:spTree>
    <p:extLst>
      <p:ext uri="{BB962C8B-B14F-4D97-AF65-F5344CB8AC3E}">
        <p14:creationId xmlns:p14="http://schemas.microsoft.com/office/powerpoint/2010/main" val="2284654828"/>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68E11EA4-414B-496E-8224-09C105A65469}" type="datetimeFigureOut">
              <a:rPr lang="en-US"/>
              <a:pPr>
                <a:defRPr/>
              </a:pPr>
              <a:t>9/24/2026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3CAA5F29-34CC-4FC6-895C-D8C32ED7C042}" type="slidenum">
              <a:rPr lang="en-US" altLang="en-US"/>
              <a:pPr>
                <a:defRPr/>
              </a:pPr>
              <a:t>‹#›</a:t>
            </a:fld>
            <a:endParaRPr lang="en-US" altLang="en-US"/>
          </a:p>
        </p:txBody>
      </p:sp>
    </p:spTree>
    <p:extLst>
      <p:ext uri="{BB962C8B-B14F-4D97-AF65-F5344CB8AC3E}">
        <p14:creationId xmlns:p14="http://schemas.microsoft.com/office/powerpoint/2010/main" val="1819364775"/>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24/09/2026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326995715"/>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24/09/2026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967840190"/>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D166AC9-700C-4134-802B-28E218B176A1}" type="datetimeFigureOut">
              <a:rPr lang="en-GB" smtClean="0"/>
              <a:t>24/09/2026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166376547"/>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7D166AC9-700C-4134-802B-28E218B176A1}" type="datetimeFigureOut">
              <a:rPr lang="en-GB" smtClean="0"/>
              <a:t>24/09/2026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719329043"/>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7D166AC9-700C-4134-802B-28E218B176A1}" type="datetimeFigureOut">
              <a:rPr lang="en-GB" smtClean="0"/>
              <a:t>24/09/2026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752628274"/>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7D166AC9-700C-4134-802B-28E218B176A1}" type="datetimeFigureOut">
              <a:rPr lang="en-GB" smtClean="0"/>
              <a:t>24/09/2026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4164973433"/>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D166AC9-700C-4134-802B-28E218B176A1}" type="datetimeFigureOut">
              <a:rPr lang="en-GB" smtClean="0"/>
              <a:t>24/09/2026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4048002580"/>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D166AC9-700C-4134-802B-28E218B176A1}" type="datetimeFigureOut">
              <a:rPr lang="en-GB" smtClean="0"/>
              <a:t>24/09/2026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782396025"/>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D166AC9-700C-4134-802B-28E218B176A1}" type="datetimeFigureOut">
              <a:rPr lang="en-GB" smtClean="0"/>
              <a:t>24/09/2026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390207964"/>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24/09/2026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947754527"/>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24/09/2026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300004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C2AA8B3-41F2-D214-9BB4-40394F30123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BF46E8D1-AF22-B895-2E34-123C45955FF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9A5D030-457B-1ABB-75B9-0015CD044E0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D166AC9-700C-4134-802B-28E218B176A1}" type="datetimeFigureOut">
              <a:rPr lang="en-GB" smtClean="0"/>
              <a:t>24/09/2026</a:t>
            </a:fld>
            <a:endParaRPr lang="en-GB"/>
          </a:p>
        </p:txBody>
      </p:sp>
      <p:sp>
        <p:nvSpPr>
          <p:cNvPr id="5" name="Footer Placeholder 4">
            <a:extLst>
              <a:ext uri="{FF2B5EF4-FFF2-40B4-BE49-F238E27FC236}">
                <a16:creationId xmlns:a16="http://schemas.microsoft.com/office/drawing/2014/main" id="{C73B6003-8A87-E758-DCEB-413B5A4B785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CF28D8A7-5D56-33D1-605B-60003202E86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33BE4F6-01EF-4B45-B3AC-86A1FD6F9850}" type="slidenum">
              <a:rPr lang="en-GB" smtClean="0"/>
              <a:t>‹#›</a:t>
            </a:fld>
            <a:endParaRPr lang="en-GB"/>
          </a:p>
        </p:txBody>
      </p:sp>
    </p:spTree>
    <p:extLst>
      <p:ext uri="{BB962C8B-B14F-4D97-AF65-F5344CB8AC3E}">
        <p14:creationId xmlns:p14="http://schemas.microsoft.com/office/powerpoint/2010/main" val="152647782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9732A32-F83C-480C-A51D-C8B234617D8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NL"/>
          </a:p>
        </p:txBody>
      </p:sp>
      <p:sp>
        <p:nvSpPr>
          <p:cNvPr id="3" name="Text Placeholder 2">
            <a:extLst>
              <a:ext uri="{FF2B5EF4-FFF2-40B4-BE49-F238E27FC236}">
                <a16:creationId xmlns:a16="http://schemas.microsoft.com/office/drawing/2014/main" id="{14AB6A7B-0486-4842-B37C-164831CA855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4B878EED-A23E-4262-BD86-C799D9453E1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056198B3-0D6E-4252-8F13-EBA5E38C4A14}" type="datetimeFigureOut">
              <a:rPr lang="en-US" smtClean="0">
                <a:solidFill>
                  <a:prstClr val="black">
                    <a:tint val="75000"/>
                  </a:prstClr>
                </a:solidFill>
              </a:rPr>
              <a:pPr>
                <a:defRPr/>
              </a:pPr>
              <a:t>9/24/2026</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74077FD2-A0A6-4AE1-96B8-B285B3844FB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2F191E5D-620E-443B-A973-3879CA411BA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base">
              <a:spcBef>
                <a:spcPct val="0"/>
              </a:spcBef>
              <a:spcAft>
                <a:spcPct val="0"/>
              </a:spcAft>
              <a:defRPr/>
            </a:pPr>
            <a:fld id="{01ECCC50-6ECB-4036-B3F6-CE2D987CB40B}" type="slidenum">
              <a:rPr lang="en-US" altLang="en-US" smtClean="0"/>
              <a:pPr fontAlgn="base">
                <a:spcBef>
                  <a:spcPct val="0"/>
                </a:spcBef>
                <a:spcAft>
                  <a:spcPct val="0"/>
                </a:spcAft>
                <a:defRPr/>
              </a:pPr>
              <a:t>‹#›</a:t>
            </a:fld>
            <a:endParaRPr lang="en-US" altLang="en-US"/>
          </a:p>
        </p:txBody>
      </p:sp>
    </p:spTree>
    <p:extLst>
      <p:ext uri="{BB962C8B-B14F-4D97-AF65-F5344CB8AC3E}">
        <p14:creationId xmlns:p14="http://schemas.microsoft.com/office/powerpoint/2010/main" val="127636753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19FD3D1-824F-4672-86B1-17B6859C159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NL"/>
          </a:p>
        </p:txBody>
      </p:sp>
      <p:sp>
        <p:nvSpPr>
          <p:cNvPr id="3" name="Text Placeholder 2">
            <a:extLst>
              <a:ext uri="{FF2B5EF4-FFF2-40B4-BE49-F238E27FC236}">
                <a16:creationId xmlns:a16="http://schemas.microsoft.com/office/drawing/2014/main" id="{BEBD78E1-9539-4295-8449-C690A222689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893DF714-A49C-4197-8488-E24C65DE424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A118124-9824-47CA-BA84-88E8E5B41D69}" type="datetimeFigureOut">
              <a:rPr lang="en-NL" smtClean="0"/>
              <a:t>24/09/2026</a:t>
            </a:fld>
            <a:endParaRPr lang="en-NL"/>
          </a:p>
        </p:txBody>
      </p:sp>
      <p:sp>
        <p:nvSpPr>
          <p:cNvPr id="5" name="Footer Placeholder 4">
            <a:extLst>
              <a:ext uri="{FF2B5EF4-FFF2-40B4-BE49-F238E27FC236}">
                <a16:creationId xmlns:a16="http://schemas.microsoft.com/office/drawing/2014/main" id="{2A88E2C4-1807-4A24-B8D4-E1CAA84B902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NL"/>
          </a:p>
        </p:txBody>
      </p:sp>
      <p:sp>
        <p:nvSpPr>
          <p:cNvPr id="6" name="Slide Number Placeholder 5">
            <a:extLst>
              <a:ext uri="{FF2B5EF4-FFF2-40B4-BE49-F238E27FC236}">
                <a16:creationId xmlns:a16="http://schemas.microsoft.com/office/drawing/2014/main" id="{CB099D44-B165-4843-874D-8924B5D5F5C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705241A-55A2-4AE4-A772-148ECDC02327}" type="slidenum">
              <a:rPr lang="en-NL" smtClean="0"/>
              <a:t>‹#›</a:t>
            </a:fld>
            <a:endParaRPr lang="en-NL"/>
          </a:p>
        </p:txBody>
      </p:sp>
    </p:spTree>
    <p:extLst>
      <p:ext uri="{BB962C8B-B14F-4D97-AF65-F5344CB8AC3E}">
        <p14:creationId xmlns:p14="http://schemas.microsoft.com/office/powerpoint/2010/main" val="362291044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54182" y="242328"/>
            <a:ext cx="9975273" cy="1008529"/>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554182" y="1411942"/>
            <a:ext cx="9975273" cy="399349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554182" y="5608546"/>
            <a:ext cx="2586182" cy="322169"/>
          </a:xfrm>
          <a:prstGeom prst="rect">
            <a:avLst/>
          </a:prstGeom>
        </p:spPr>
        <p:txBody>
          <a:bodyPr vert="horz" lIns="91440" tIns="45720" rIns="91440" bIns="45720" rtlCol="0" anchor="ctr"/>
          <a:lstStyle>
            <a:lvl1pPr algn="l">
              <a:defRPr sz="1454">
                <a:solidFill>
                  <a:schemeClr val="tx1">
                    <a:tint val="75000"/>
                  </a:schemeClr>
                </a:solidFill>
              </a:defRPr>
            </a:lvl1pPr>
          </a:lstStyle>
          <a:p>
            <a:fld id="{1D8BD707-D9CF-40AE-B4C6-C98DA3205C09}" type="datetimeFigureOut">
              <a:rPr lang="en-US" smtClean="0"/>
              <a:pPr/>
              <a:t>9/24/2026</a:t>
            </a:fld>
            <a:endParaRPr lang="en-US"/>
          </a:p>
        </p:txBody>
      </p:sp>
      <p:sp>
        <p:nvSpPr>
          <p:cNvPr id="5" name="Footer Placeholder 4"/>
          <p:cNvSpPr>
            <a:spLocks noGrp="1"/>
          </p:cNvSpPr>
          <p:nvPr>
            <p:ph type="ftr" sz="quarter" idx="3"/>
          </p:nvPr>
        </p:nvSpPr>
        <p:spPr>
          <a:xfrm>
            <a:off x="3786909" y="5608546"/>
            <a:ext cx="3509818" cy="322169"/>
          </a:xfrm>
          <a:prstGeom prst="rect">
            <a:avLst/>
          </a:prstGeom>
        </p:spPr>
        <p:txBody>
          <a:bodyPr vert="horz" lIns="91440" tIns="45720" rIns="91440" bIns="45720" rtlCol="0" anchor="ctr"/>
          <a:lstStyle>
            <a:lvl1pPr algn="ctr">
              <a:defRPr sz="1454">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7943273" y="5608546"/>
            <a:ext cx="2586182" cy="322169"/>
          </a:xfrm>
          <a:prstGeom prst="rect">
            <a:avLst/>
          </a:prstGeom>
        </p:spPr>
        <p:txBody>
          <a:bodyPr vert="horz" lIns="91440" tIns="45720" rIns="91440" bIns="45720" rtlCol="0" anchor="ctr"/>
          <a:lstStyle>
            <a:lvl1pPr algn="r">
              <a:defRPr sz="1454">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4228622249"/>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ctr" defTabSz="1108392" rtl="0" eaLnBrk="1" latinLnBrk="0" hangingPunct="1">
        <a:spcBef>
          <a:spcPct val="0"/>
        </a:spcBef>
        <a:buNone/>
        <a:defRPr sz="5333" kern="1200">
          <a:solidFill>
            <a:schemeClr val="tx1"/>
          </a:solidFill>
          <a:latin typeface="+mj-lt"/>
          <a:ea typeface="+mj-ea"/>
          <a:cs typeface="+mj-cs"/>
        </a:defRPr>
      </a:lvl1pPr>
    </p:titleStyle>
    <p:bodyStyle>
      <a:lvl1pPr marL="415647" indent="-415647" algn="l" defTabSz="1108392" rtl="0" eaLnBrk="1" latinLnBrk="0" hangingPunct="1">
        <a:spcBef>
          <a:spcPct val="20000"/>
        </a:spcBef>
        <a:buFont typeface="Arial" pitchFamily="34" charset="0"/>
        <a:buChar char="•"/>
        <a:defRPr sz="3879" kern="1200">
          <a:solidFill>
            <a:schemeClr val="tx1"/>
          </a:solidFill>
          <a:latin typeface="+mn-lt"/>
          <a:ea typeface="+mn-ea"/>
          <a:cs typeface="+mn-cs"/>
        </a:defRPr>
      </a:lvl1pPr>
      <a:lvl2pPr marL="900569" indent="-346373" algn="l" defTabSz="1108392" rtl="0" eaLnBrk="1" latinLnBrk="0" hangingPunct="1">
        <a:spcBef>
          <a:spcPct val="20000"/>
        </a:spcBef>
        <a:buFont typeface="Arial" pitchFamily="34" charset="0"/>
        <a:buChar char="–"/>
        <a:defRPr sz="3394" kern="1200">
          <a:solidFill>
            <a:schemeClr val="tx1"/>
          </a:solidFill>
          <a:latin typeface="+mn-lt"/>
          <a:ea typeface="+mn-ea"/>
          <a:cs typeface="+mn-cs"/>
        </a:defRPr>
      </a:lvl2pPr>
      <a:lvl3pPr marL="1385491" indent="-277098" algn="l" defTabSz="1108392" rtl="0" eaLnBrk="1" latinLnBrk="0" hangingPunct="1">
        <a:spcBef>
          <a:spcPct val="20000"/>
        </a:spcBef>
        <a:buFont typeface="Arial" pitchFamily="34" charset="0"/>
        <a:buChar char="•"/>
        <a:defRPr sz="2909" kern="1200">
          <a:solidFill>
            <a:schemeClr val="tx1"/>
          </a:solidFill>
          <a:latin typeface="+mn-lt"/>
          <a:ea typeface="+mn-ea"/>
          <a:cs typeface="+mn-cs"/>
        </a:defRPr>
      </a:lvl3pPr>
      <a:lvl4pPr marL="1939687"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4pPr>
      <a:lvl5pPr marL="2493883"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5pPr>
      <a:lvl6pPr marL="3048080"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6pPr>
      <a:lvl7pPr marL="3602276"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7pPr>
      <a:lvl8pPr marL="4156472"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8pPr>
      <a:lvl9pPr marL="4710669"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9pPr>
    </p:bodyStyle>
    <p:otherStyle>
      <a:defPPr>
        <a:defRPr lang="en-US"/>
      </a:defPPr>
      <a:lvl1pPr marL="0" algn="l" defTabSz="1108392" rtl="0" eaLnBrk="1" latinLnBrk="0" hangingPunct="1">
        <a:defRPr sz="2182" kern="1200">
          <a:solidFill>
            <a:schemeClr val="tx1"/>
          </a:solidFill>
          <a:latin typeface="+mn-lt"/>
          <a:ea typeface="+mn-ea"/>
          <a:cs typeface="+mn-cs"/>
        </a:defRPr>
      </a:lvl1pPr>
      <a:lvl2pPr marL="554197" algn="l" defTabSz="1108392" rtl="0" eaLnBrk="1" latinLnBrk="0" hangingPunct="1">
        <a:defRPr sz="2182" kern="1200">
          <a:solidFill>
            <a:schemeClr val="tx1"/>
          </a:solidFill>
          <a:latin typeface="+mn-lt"/>
          <a:ea typeface="+mn-ea"/>
          <a:cs typeface="+mn-cs"/>
        </a:defRPr>
      </a:lvl2pPr>
      <a:lvl3pPr marL="1108392" algn="l" defTabSz="1108392" rtl="0" eaLnBrk="1" latinLnBrk="0" hangingPunct="1">
        <a:defRPr sz="2182" kern="1200">
          <a:solidFill>
            <a:schemeClr val="tx1"/>
          </a:solidFill>
          <a:latin typeface="+mn-lt"/>
          <a:ea typeface="+mn-ea"/>
          <a:cs typeface="+mn-cs"/>
        </a:defRPr>
      </a:lvl3pPr>
      <a:lvl4pPr marL="1662589" algn="l" defTabSz="1108392" rtl="0" eaLnBrk="1" latinLnBrk="0" hangingPunct="1">
        <a:defRPr sz="2182" kern="1200">
          <a:solidFill>
            <a:schemeClr val="tx1"/>
          </a:solidFill>
          <a:latin typeface="+mn-lt"/>
          <a:ea typeface="+mn-ea"/>
          <a:cs typeface="+mn-cs"/>
        </a:defRPr>
      </a:lvl4pPr>
      <a:lvl5pPr marL="2216786" algn="l" defTabSz="1108392" rtl="0" eaLnBrk="1" latinLnBrk="0" hangingPunct="1">
        <a:defRPr sz="2182" kern="1200">
          <a:solidFill>
            <a:schemeClr val="tx1"/>
          </a:solidFill>
          <a:latin typeface="+mn-lt"/>
          <a:ea typeface="+mn-ea"/>
          <a:cs typeface="+mn-cs"/>
        </a:defRPr>
      </a:lvl5pPr>
      <a:lvl6pPr marL="2770981" algn="l" defTabSz="1108392" rtl="0" eaLnBrk="1" latinLnBrk="0" hangingPunct="1">
        <a:defRPr sz="2182" kern="1200">
          <a:solidFill>
            <a:schemeClr val="tx1"/>
          </a:solidFill>
          <a:latin typeface="+mn-lt"/>
          <a:ea typeface="+mn-ea"/>
          <a:cs typeface="+mn-cs"/>
        </a:defRPr>
      </a:lvl6pPr>
      <a:lvl7pPr marL="3325178" algn="l" defTabSz="1108392" rtl="0" eaLnBrk="1" latinLnBrk="0" hangingPunct="1">
        <a:defRPr sz="2182" kern="1200">
          <a:solidFill>
            <a:schemeClr val="tx1"/>
          </a:solidFill>
          <a:latin typeface="+mn-lt"/>
          <a:ea typeface="+mn-ea"/>
          <a:cs typeface="+mn-cs"/>
        </a:defRPr>
      </a:lvl7pPr>
      <a:lvl8pPr marL="3879374" algn="l" defTabSz="1108392" rtl="0" eaLnBrk="1" latinLnBrk="0" hangingPunct="1">
        <a:defRPr sz="2182" kern="1200">
          <a:solidFill>
            <a:schemeClr val="tx1"/>
          </a:solidFill>
          <a:latin typeface="+mn-lt"/>
          <a:ea typeface="+mn-ea"/>
          <a:cs typeface="+mn-cs"/>
        </a:defRPr>
      </a:lvl8pPr>
      <a:lvl9pPr marL="4433570" algn="l" defTabSz="1108392" rtl="0" eaLnBrk="1" latinLnBrk="0" hangingPunct="1">
        <a:defRPr sz="2182"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p:cNvSpPr>
            <a:spLocks noGrp="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3DC36522-EA8D-4212-83FD-A226F423BFAB}" type="datetimeFigureOut">
              <a:rPr lang="en-US"/>
              <a:pPr>
                <a:defRPr/>
              </a:pPr>
              <a:t>9/24/2026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A4E8CA50-59F1-485D-82DD-EBBC74290F05}" type="slidenum">
              <a:rPr lang="en-US" altLang="en-US"/>
              <a:pPr>
                <a:defRPr/>
              </a:pPr>
              <a:t>‹#›</a:t>
            </a:fld>
            <a:endParaRPr lang="en-US" altLang="en-US"/>
          </a:p>
        </p:txBody>
      </p:sp>
    </p:spTree>
    <p:extLst>
      <p:ext uri="{BB962C8B-B14F-4D97-AF65-F5344CB8AC3E}">
        <p14:creationId xmlns:p14="http://schemas.microsoft.com/office/powerpoint/2010/main" val="1207894515"/>
      </p:ext>
    </p:extLst>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D166AC9-700C-4134-802B-28E218B176A1}" type="datetimeFigureOut">
              <a:rPr lang="en-GB" smtClean="0"/>
              <a:t>24/09/2026</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33BE4F6-01EF-4B45-B3AC-86A1FD6F9850}" type="slidenum">
              <a:rPr lang="en-GB" smtClean="0"/>
              <a:t>‹#›</a:t>
            </a:fld>
            <a:endParaRPr lang="en-GB"/>
          </a:p>
        </p:txBody>
      </p:sp>
    </p:spTree>
    <p:extLst>
      <p:ext uri="{BB962C8B-B14F-4D97-AF65-F5344CB8AC3E}">
        <p14:creationId xmlns:p14="http://schemas.microsoft.com/office/powerpoint/2010/main" val="3265487519"/>
      </p:ext>
    </p:extLst>
  </p:cSld>
  <p:clrMap bg1="lt1" tx1="dk1" bg2="lt2" tx2="dk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89" r:id="rId9"/>
    <p:sldLayoutId id="2147483790" r:id="rId10"/>
    <p:sldLayoutId id="214748379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56.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57.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57.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57.xml"/></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57.xml"/></Relationships>
</file>

<file path=ppt/slides/_rels/slide13.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7.png"/><Relationship Id="rId7" Type="http://schemas.openxmlformats.org/officeDocument/2006/relationships/diagramColors" Target="../diagrams/colors1.xml"/><Relationship Id="rId2" Type="http://schemas.openxmlformats.org/officeDocument/2006/relationships/notesSlide" Target="../notesSlides/notesSlide6.xml"/><Relationship Id="rId1" Type="http://schemas.openxmlformats.org/officeDocument/2006/relationships/slideLayout" Target="../slideLayouts/slideLayout57.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14.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7.png"/><Relationship Id="rId7" Type="http://schemas.openxmlformats.org/officeDocument/2006/relationships/diagramColors" Target="../diagrams/colors2.xml"/><Relationship Id="rId2" Type="http://schemas.openxmlformats.org/officeDocument/2006/relationships/notesSlide" Target="../notesSlides/notesSlide7.xml"/><Relationship Id="rId1" Type="http://schemas.openxmlformats.org/officeDocument/2006/relationships/slideLayout" Target="../slideLayouts/slideLayout57.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15.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7.png"/><Relationship Id="rId7" Type="http://schemas.openxmlformats.org/officeDocument/2006/relationships/diagramColors" Target="../diagrams/colors3.xml"/><Relationship Id="rId2" Type="http://schemas.openxmlformats.org/officeDocument/2006/relationships/notesSlide" Target="../notesSlides/notesSlide8.xml"/><Relationship Id="rId1" Type="http://schemas.openxmlformats.org/officeDocument/2006/relationships/slideLayout" Target="../slideLayouts/slideLayout57.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16.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image" Target="../media/image7.png"/><Relationship Id="rId7" Type="http://schemas.openxmlformats.org/officeDocument/2006/relationships/diagramColors" Target="../diagrams/colors4.xml"/><Relationship Id="rId2" Type="http://schemas.openxmlformats.org/officeDocument/2006/relationships/notesSlide" Target="../notesSlides/notesSlide9.xml"/><Relationship Id="rId1" Type="http://schemas.openxmlformats.org/officeDocument/2006/relationships/slideLayout" Target="../slideLayouts/slideLayout57.xml"/><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s>
</file>

<file path=ppt/slides/_rels/slide17.xml.rels><?xml version="1.0" encoding="UTF-8" standalone="yes"?>
<Relationships xmlns="http://schemas.openxmlformats.org/package/2006/relationships"><Relationship Id="rId8" Type="http://schemas.microsoft.com/office/2007/relationships/diagramDrawing" Target="../diagrams/drawing5.xml"/><Relationship Id="rId3" Type="http://schemas.openxmlformats.org/officeDocument/2006/relationships/image" Target="../media/image7.png"/><Relationship Id="rId7" Type="http://schemas.openxmlformats.org/officeDocument/2006/relationships/diagramColors" Target="../diagrams/colors5.xml"/><Relationship Id="rId2" Type="http://schemas.openxmlformats.org/officeDocument/2006/relationships/notesSlide" Target="../notesSlides/notesSlide10.xml"/><Relationship Id="rId1" Type="http://schemas.openxmlformats.org/officeDocument/2006/relationships/slideLayout" Target="../slideLayouts/slideLayout57.xml"/><Relationship Id="rId6" Type="http://schemas.openxmlformats.org/officeDocument/2006/relationships/diagramQuickStyle" Target="../diagrams/quickStyle5.xml"/><Relationship Id="rId5" Type="http://schemas.openxmlformats.org/officeDocument/2006/relationships/diagramLayout" Target="../diagrams/layout5.xml"/><Relationship Id="rId4" Type="http://schemas.openxmlformats.org/officeDocument/2006/relationships/diagramData" Target="../diagrams/data5.xml"/></Relationships>
</file>

<file path=ppt/slides/_rels/slide1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1.xml"/><Relationship Id="rId1" Type="http://schemas.openxmlformats.org/officeDocument/2006/relationships/slideLayout" Target="../slideLayouts/slideLayout57.xml"/></Relationships>
</file>

<file path=ppt/slides/_rels/slide1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57.xml"/></Relationships>
</file>

<file path=ppt/slides/_rels/slide2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0.jpeg"/><Relationship Id="rId1" Type="http://schemas.openxmlformats.org/officeDocument/2006/relationships/slideLayout" Target="../slideLayouts/slideLayout29.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6.xml"/><Relationship Id="rId7" Type="http://schemas.openxmlformats.org/officeDocument/2006/relationships/image" Target="../media/image9.png"/><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2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2.xml"/><Relationship Id="rId1" Type="http://schemas.openxmlformats.org/officeDocument/2006/relationships/slideLayout" Target="../slideLayouts/slideLayout40.xml"/></Relationships>
</file>

<file path=ppt/slides/_rels/slide24.xml.rels><?xml version="1.0" encoding="UTF-8" standalone="yes"?>
<Relationships xmlns="http://schemas.openxmlformats.org/package/2006/relationships"><Relationship Id="rId8" Type="http://schemas.openxmlformats.org/officeDocument/2006/relationships/image" Target="../media/image19.svg"/><Relationship Id="rId3" Type="http://schemas.openxmlformats.org/officeDocument/2006/relationships/notesSlide" Target="../notesSlides/notesSlide13.xml"/><Relationship Id="rId7" Type="http://schemas.openxmlformats.org/officeDocument/2006/relationships/image" Target="../media/image18.png"/><Relationship Id="rId2" Type="http://schemas.openxmlformats.org/officeDocument/2006/relationships/slideLayout" Target="../slideLayouts/slideLayout51.xml"/><Relationship Id="rId1" Type="http://schemas.openxmlformats.org/officeDocument/2006/relationships/themeOverride" Target="../theme/themeOverride1.xml"/><Relationship Id="rId6" Type="http://schemas.openxmlformats.org/officeDocument/2006/relationships/image" Target="../media/image17.png"/><Relationship Id="rId11" Type="http://schemas.openxmlformats.org/officeDocument/2006/relationships/image" Target="../media/image22.png"/><Relationship Id="rId5" Type="http://schemas.openxmlformats.org/officeDocument/2006/relationships/image" Target="../media/image16.svg"/><Relationship Id="rId10" Type="http://schemas.openxmlformats.org/officeDocument/2006/relationships/image" Target="../media/image21.png"/><Relationship Id="rId4" Type="http://schemas.openxmlformats.org/officeDocument/2006/relationships/image" Target="../media/image15.svg"/><Relationship Id="rId9" Type="http://schemas.openxmlformats.org/officeDocument/2006/relationships/image" Target="../media/image20.png"/></Relationships>
</file>

<file path=ppt/slides/_rels/slide2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30.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7.jpeg"/><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8.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BAE855-2EA1-06CE-1CB0-9BDBBC1FC22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D9DEF0A-0787-9F7B-FFD5-1A7E787B091C}"/>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FEACA4A3-6878-3687-FA1C-23FC50649D16}"/>
              </a:ext>
            </a:extLst>
          </p:cNvPr>
          <p:cNvSpPr>
            <a:spLocks noGrp="1"/>
          </p:cNvSpPr>
          <p:nvPr>
            <p:ph idx="1"/>
          </p:nvPr>
        </p:nvSpPr>
        <p:spPr/>
        <p:txBody>
          <a:bodyPr/>
          <a:lstStyle/>
          <a:p>
            <a:endParaRPr lang="en-GB"/>
          </a:p>
        </p:txBody>
      </p:sp>
      <p:pic>
        <p:nvPicPr>
          <p:cNvPr id="5" name="Picture 4">
            <a:extLst>
              <a:ext uri="{FF2B5EF4-FFF2-40B4-BE49-F238E27FC236}">
                <a16:creationId xmlns:a16="http://schemas.microsoft.com/office/drawing/2014/main" id="{7ECFBCBB-3398-EDA6-79B0-19DB29B8FFAE}"/>
              </a:ext>
            </a:extLst>
          </p:cNvPr>
          <p:cNvPicPr>
            <a:picLocks noChangeAspect="1"/>
          </p:cNvPicPr>
          <p:nvPr/>
        </p:nvPicPr>
        <p:blipFill>
          <a:blip r:embed="rId2"/>
          <a:stretch>
            <a:fillRect/>
          </a:stretch>
        </p:blipFill>
        <p:spPr>
          <a:xfrm>
            <a:off x="1" y="0"/>
            <a:ext cx="12192000" cy="6858000"/>
          </a:xfrm>
          <a:prstGeom prst="rect">
            <a:avLst/>
          </a:prstGeom>
        </p:spPr>
      </p:pic>
    </p:spTree>
    <p:extLst>
      <p:ext uri="{BB962C8B-B14F-4D97-AF65-F5344CB8AC3E}">
        <p14:creationId xmlns:p14="http://schemas.microsoft.com/office/powerpoint/2010/main" val="35125795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66E030-A240-41A7-A628-C14E62C122AD}"/>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66FD2E1C-77B7-A451-1539-E84C5FF08DC7}"/>
              </a:ext>
            </a:extLst>
          </p:cNvPr>
          <p:cNvSpPr>
            <a:spLocks noGrp="1"/>
          </p:cNvSpPr>
          <p:nvPr>
            <p:ph idx="1"/>
          </p:nvPr>
        </p:nvSpPr>
        <p:spPr/>
        <p:txBody>
          <a:bodyPr/>
          <a:lstStyle/>
          <a:p>
            <a:endParaRPr lang="en-GB"/>
          </a:p>
        </p:txBody>
      </p:sp>
      <p:pic>
        <p:nvPicPr>
          <p:cNvPr id="4" name="Picture 3">
            <a:extLst>
              <a:ext uri="{FF2B5EF4-FFF2-40B4-BE49-F238E27FC236}">
                <a16:creationId xmlns:a16="http://schemas.microsoft.com/office/drawing/2014/main" id="{4F999C17-647A-EE92-FB51-CA208E7A69FF}"/>
              </a:ext>
            </a:extLst>
          </p:cNvPr>
          <p:cNvPicPr>
            <a:picLocks noChangeAspect="1"/>
          </p:cNvPicPr>
          <p:nvPr/>
        </p:nvPicPr>
        <p:blipFill>
          <a:blip r:embed="rId3"/>
          <a:stretch>
            <a:fillRect/>
          </a:stretch>
        </p:blipFill>
        <p:spPr>
          <a:xfrm>
            <a:off x="0" y="0"/>
            <a:ext cx="12192000" cy="6858000"/>
          </a:xfrm>
          <a:prstGeom prst="rect">
            <a:avLst/>
          </a:prstGeom>
        </p:spPr>
      </p:pic>
      <p:sp>
        <p:nvSpPr>
          <p:cNvPr id="5" name="Title 1">
            <a:extLst>
              <a:ext uri="{FF2B5EF4-FFF2-40B4-BE49-F238E27FC236}">
                <a16:creationId xmlns:a16="http://schemas.microsoft.com/office/drawing/2014/main" id="{87E7EBB6-9E2E-45A4-CEBC-E30EF53AA1ED}"/>
              </a:ext>
            </a:extLst>
          </p:cNvPr>
          <p:cNvSpPr txBox="1">
            <a:spLocks/>
          </p:cNvSpPr>
          <p:nvPr/>
        </p:nvSpPr>
        <p:spPr>
          <a:xfrm>
            <a:off x="9479427" y="1462571"/>
            <a:ext cx="2384058" cy="890797"/>
          </a:xfrm>
          <a:prstGeom prst="rect">
            <a:avLst/>
          </a:prstGeom>
          <a:noFill/>
        </p:spPr>
        <p:txBody>
          <a:bodyPr vert="horz" lIns="91440" tIns="45720" rIns="91440" bIns="45720" rtlCol="0" anchor="ctr">
            <a:normAutofit fontScale="92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22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n-cs"/>
              </a:rPr>
              <a:t>GLOBAL WORSHIP SERVICE</a:t>
            </a:r>
          </a:p>
        </p:txBody>
      </p:sp>
      <p:sp>
        <p:nvSpPr>
          <p:cNvPr id="6" name="Subtitle 2">
            <a:extLst>
              <a:ext uri="{FF2B5EF4-FFF2-40B4-BE49-F238E27FC236}">
                <a16:creationId xmlns:a16="http://schemas.microsoft.com/office/drawing/2014/main" id="{4E8EB5BC-FBE2-EE28-07F8-9A531615275B}"/>
              </a:ext>
            </a:extLst>
          </p:cNvPr>
          <p:cNvSpPr txBox="1">
            <a:spLocks/>
          </p:cNvSpPr>
          <p:nvPr/>
        </p:nvSpPr>
        <p:spPr>
          <a:xfrm>
            <a:off x="9922203" y="2176126"/>
            <a:ext cx="1920900" cy="377930"/>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sz="2400" b="1" dirty="0">
                <a:solidFill>
                  <a:prstClr val="white"/>
                </a:solidFill>
                <a:latin typeface="Calibri" panose="020F0502020204030204"/>
              </a:rPr>
              <a:t>27-</a:t>
            </a:r>
            <a:r>
              <a:rPr kumimoji="0" lang="en-US" sz="2400" b="1" i="0" u="none" strike="noStrike" kern="1200" cap="none" spc="0" normalizeH="0" baseline="0" noProof="0" dirty="0">
                <a:ln>
                  <a:noFill/>
                </a:ln>
                <a:solidFill>
                  <a:prstClr val="white"/>
                </a:solidFill>
                <a:effectLst/>
                <a:uLnTx/>
                <a:uFillTx/>
                <a:latin typeface="Calibri" panose="020F0502020204030204"/>
                <a:ea typeface="+mn-ea"/>
                <a:cs typeface="+mn-cs"/>
              </a:rPr>
              <a:t>09-2026</a:t>
            </a:r>
            <a:endPar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235961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63750" y="1427716"/>
            <a:ext cx="7886700" cy="593707"/>
          </a:xfrm>
        </p:spPr>
        <p:txBody>
          <a:bodyPr>
            <a:normAutofit fontScale="90000"/>
          </a:bodyPr>
          <a:lstStyle/>
          <a:p>
            <a:pPr algn="ctr"/>
            <a:r>
              <a:rPr lang="en-US" b="1" dirty="0">
                <a:solidFill>
                  <a:schemeClr val="bg1"/>
                </a:solidFill>
              </a:rPr>
              <a:t>HYMN</a:t>
            </a:r>
          </a:p>
        </p:txBody>
      </p:sp>
      <p:sp>
        <p:nvSpPr>
          <p:cNvPr id="3" name="Content Placeholder 2"/>
          <p:cNvSpPr>
            <a:spLocks noGrp="1"/>
          </p:cNvSpPr>
          <p:nvPr>
            <p:ph idx="1"/>
          </p:nvPr>
        </p:nvSpPr>
        <p:spPr>
          <a:xfrm>
            <a:off x="251927" y="2860772"/>
            <a:ext cx="11451771" cy="1645913"/>
          </a:xfrm>
        </p:spPr>
        <p:txBody>
          <a:bodyPr>
            <a:noAutofit/>
          </a:bodyPr>
          <a:lstStyle/>
          <a:p>
            <a:pPr marL="0" indent="0" algn="ctr">
              <a:buNone/>
              <a:defRPr/>
            </a:pPr>
            <a:r>
              <a:rPr lang="en-US" sz="7200" b="1" u="sng" dirty="0">
                <a:solidFill>
                  <a:srgbClr val="FFC000"/>
                </a:solidFill>
                <a:effectLst>
                  <a:outerShdw blurRad="38100" dist="38100" dir="2700000" algn="tl">
                    <a:srgbClr val="000000">
                      <a:alpha val="43137"/>
                    </a:srgbClr>
                  </a:outerShdw>
                </a:effectLst>
              </a:rPr>
              <a:t>GHS 011:</a:t>
            </a:r>
            <a:r>
              <a:rPr lang="en-US" sz="7200" b="1" dirty="0">
                <a:solidFill>
                  <a:schemeClr val="bg1"/>
                </a:solidFill>
                <a:effectLst>
                  <a:outerShdw blurRad="38100" dist="38100" dir="2700000" algn="tl">
                    <a:srgbClr val="000000">
                      <a:alpha val="43137"/>
                    </a:srgbClr>
                  </a:outerShdw>
                </a:effectLst>
              </a:rPr>
              <a:t> HOLY, HOLY, HOLY</a:t>
            </a:r>
          </a:p>
          <a:p>
            <a:pPr marL="0" indent="0" algn="ctr">
              <a:buNone/>
              <a:defRPr/>
            </a:pPr>
            <a:endParaRPr lang="en-US" sz="7200" b="1"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4285054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US" b="1" u="sng" dirty="0">
                <a:solidFill>
                  <a:schemeClr val="bg1"/>
                </a:solidFill>
                <a:latin typeface="Arial" panose="020B0604020202020204" pitchFamily="34" charset="0"/>
                <a:cs typeface="Arial" panose="020B0604020202020204" pitchFamily="34" charset="0"/>
              </a:rPr>
              <a:t>HOLY, HOLY, HOLY [GHS 011]</a:t>
            </a:r>
          </a:p>
        </p:txBody>
      </p:sp>
      <p:grpSp>
        <p:nvGrpSpPr>
          <p:cNvPr id="3" name="Group 2"/>
          <p:cNvGrpSpPr/>
          <p:nvPr/>
        </p:nvGrpSpPr>
        <p:grpSpPr>
          <a:xfrm>
            <a:off x="243372" y="1656012"/>
            <a:ext cx="11948629" cy="4154984"/>
            <a:chOff x="257130" y="1719391"/>
            <a:chExt cx="10547818" cy="4154984"/>
          </a:xfrm>
        </p:grpSpPr>
        <p:sp>
          <p:nvSpPr>
            <p:cNvPr id="14339" name="TextBox 1"/>
            <p:cNvSpPr txBox="1">
              <a:spLocks noChangeArrowheads="1"/>
            </p:cNvSpPr>
            <p:nvPr/>
          </p:nvSpPr>
          <p:spPr bwMode="auto">
            <a:xfrm>
              <a:off x="907147" y="1719391"/>
              <a:ext cx="9897801" cy="41549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Holy, holy, holy,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Lord God Almighty!</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Early in the morning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Our song shall rise to Thee;</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Holy, holy, holy, merciful and mighty!</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God in Three Persons, blessed Trinity!</a:t>
              </a:r>
            </a:p>
          </p:txBody>
        </p:sp>
        <p:sp>
          <p:nvSpPr>
            <p:cNvPr id="14341" name="TextBox 5"/>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1.</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6209585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US" b="1" u="sng" dirty="0">
                <a:solidFill>
                  <a:schemeClr val="bg1"/>
                </a:solidFill>
                <a:latin typeface="Arial" panose="020B0604020202020204" pitchFamily="34" charset="0"/>
                <a:cs typeface="Arial" panose="020B0604020202020204" pitchFamily="34" charset="0"/>
              </a:rPr>
              <a:t>HOLY, HOLY, HOLY [GHS 011]</a:t>
            </a:r>
          </a:p>
        </p:txBody>
      </p:sp>
      <p:grpSp>
        <p:nvGrpSpPr>
          <p:cNvPr id="3" name="Group 2"/>
          <p:cNvGrpSpPr/>
          <p:nvPr/>
        </p:nvGrpSpPr>
        <p:grpSpPr>
          <a:xfrm>
            <a:off x="243372" y="1656012"/>
            <a:ext cx="11948629" cy="4832092"/>
            <a:chOff x="257130" y="1719391"/>
            <a:chExt cx="10547818" cy="4832092"/>
          </a:xfrm>
        </p:grpSpPr>
        <p:sp>
          <p:nvSpPr>
            <p:cNvPr id="14339" name="TextBox 1"/>
            <p:cNvSpPr txBox="1">
              <a:spLocks noChangeArrowheads="1"/>
            </p:cNvSpPr>
            <p:nvPr/>
          </p:nvSpPr>
          <p:spPr bwMode="auto">
            <a:xfrm>
              <a:off x="907147" y="1719391"/>
              <a:ext cx="9897801" cy="48320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Holy, holy, holy!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All the saints adore Thee,</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Casting down their golden crowns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Around the glassy sea;</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Cherubim and seraphim</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Falling down before Thee,</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Who wert and art, and evermore shalt be.</a:t>
              </a:r>
            </a:p>
          </p:txBody>
        </p:sp>
        <p:sp>
          <p:nvSpPr>
            <p:cNvPr id="14341" name="TextBox 5"/>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2.</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6723165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US" b="1" u="sng" dirty="0">
                <a:solidFill>
                  <a:schemeClr val="bg1"/>
                </a:solidFill>
                <a:latin typeface="Arial" panose="020B0604020202020204" pitchFamily="34" charset="0"/>
                <a:cs typeface="Arial" panose="020B0604020202020204" pitchFamily="34" charset="0"/>
              </a:rPr>
              <a:t>HOLY, HOLY, HOLY [GHS 011]</a:t>
            </a:r>
          </a:p>
        </p:txBody>
      </p:sp>
      <p:grpSp>
        <p:nvGrpSpPr>
          <p:cNvPr id="3" name="Group 2"/>
          <p:cNvGrpSpPr/>
          <p:nvPr/>
        </p:nvGrpSpPr>
        <p:grpSpPr>
          <a:xfrm>
            <a:off x="243372" y="1656012"/>
            <a:ext cx="11948629" cy="4832092"/>
            <a:chOff x="257130" y="1719391"/>
            <a:chExt cx="10547818" cy="4832092"/>
          </a:xfrm>
        </p:grpSpPr>
        <p:sp>
          <p:nvSpPr>
            <p:cNvPr id="14339" name="TextBox 1"/>
            <p:cNvSpPr txBox="1">
              <a:spLocks noChangeArrowheads="1"/>
            </p:cNvSpPr>
            <p:nvPr/>
          </p:nvSpPr>
          <p:spPr bwMode="auto">
            <a:xfrm>
              <a:off x="907147" y="1719391"/>
              <a:ext cx="9897801" cy="48320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Holy, holy, holy!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Though the darkness hide Thee,</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Though the eye of sinful man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Thy glory may not see,</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Only Thou art holy;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There is none beside Thee,</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Perfect in power, in love, and purity.</a:t>
              </a:r>
            </a:p>
          </p:txBody>
        </p:sp>
        <p:sp>
          <p:nvSpPr>
            <p:cNvPr id="14341" name="TextBox 5"/>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3.</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36620458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US" b="1" u="sng" dirty="0">
                <a:solidFill>
                  <a:schemeClr val="bg1"/>
                </a:solidFill>
                <a:latin typeface="Arial" panose="020B0604020202020204" pitchFamily="34" charset="0"/>
                <a:cs typeface="Arial" panose="020B0604020202020204" pitchFamily="34" charset="0"/>
              </a:rPr>
              <a:t>HOLY, HOLY, HOLY [GHS 011]</a:t>
            </a:r>
          </a:p>
        </p:txBody>
      </p:sp>
      <p:grpSp>
        <p:nvGrpSpPr>
          <p:cNvPr id="3" name="Group 2"/>
          <p:cNvGrpSpPr/>
          <p:nvPr/>
        </p:nvGrpSpPr>
        <p:grpSpPr>
          <a:xfrm>
            <a:off x="243372" y="1656012"/>
            <a:ext cx="11948629" cy="4154984"/>
            <a:chOff x="257130" y="1719391"/>
            <a:chExt cx="10547818" cy="4154984"/>
          </a:xfrm>
        </p:grpSpPr>
        <p:sp>
          <p:nvSpPr>
            <p:cNvPr id="14339" name="TextBox 1"/>
            <p:cNvSpPr txBox="1">
              <a:spLocks noChangeArrowheads="1"/>
            </p:cNvSpPr>
            <p:nvPr/>
          </p:nvSpPr>
          <p:spPr bwMode="auto">
            <a:xfrm>
              <a:off x="907147" y="1719391"/>
              <a:ext cx="9897801" cy="41549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Holy, holy, holy,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Lord God Almighty!</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All Thy works shall praise Thy name,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In earth, and sky, and sea!</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Holy, holy, holy, merciful and mighty!</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God in Three Persons, blessed Trinity!</a:t>
              </a:r>
            </a:p>
          </p:txBody>
        </p:sp>
        <p:sp>
          <p:nvSpPr>
            <p:cNvPr id="14341" name="TextBox 5"/>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4.</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
        <p:nvSpPr>
          <p:cNvPr id="6" name="Oval 5">
            <a:extLst>
              <a:ext uri="{FF2B5EF4-FFF2-40B4-BE49-F238E27FC236}">
                <a16:creationId xmlns:a16="http://schemas.microsoft.com/office/drawing/2014/main" id="{8B3B6C6F-E45B-4B97-A127-D521432ACEB1}"/>
              </a:ext>
            </a:extLst>
          </p:cNvPr>
          <p:cNvSpPr/>
          <p:nvPr/>
        </p:nvSpPr>
        <p:spPr>
          <a:xfrm>
            <a:off x="10946117" y="5963207"/>
            <a:ext cx="587828" cy="53184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L"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621370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 name="Rectangle 8"/>
          <p:cNvSpPr>
            <a:spLocks noGrp="1" noRot="1" noChangeAspect="1" noMove="1" noResize="1" noEditPoints="1" noAdjustHandles="1" noChangeArrowheads="1" noChangeShapeType="1" noTextEdit="1"/>
          </p:cNvSpPr>
          <p:nvPr/>
        </p:nvSpPr>
        <p:spPr>
          <a:xfrm>
            <a:off x="0" y="0"/>
            <a:ext cx="12192000" cy="6858000"/>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1" name="Rounded Rectangle 26"/>
          <p:cNvSpPr>
            <a:spLocks noGrp="1" noRot="1" noChangeAspect="1" noMove="1" noResize="1" noEditPoints="1" noAdjustHandles="1" noChangeArrowheads="1" noChangeShapeType="1" noTextEdit="1"/>
          </p:cNvSpPr>
          <p:nvPr/>
        </p:nvSpPr>
        <p:spPr>
          <a:xfrm>
            <a:off x="646745" y="640080"/>
            <a:ext cx="10920415" cy="5577818"/>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968024" y="960109"/>
            <a:ext cx="10277856" cy="49377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le 1"/>
          <p:cNvSpPr>
            <a:spLocks noGrp="1"/>
          </p:cNvSpPr>
          <p:nvPr>
            <p:ph type="ctrTitle"/>
          </p:nvPr>
        </p:nvSpPr>
        <p:spPr>
          <a:xfrm>
            <a:off x="1524000" y="1376363"/>
            <a:ext cx="9144000" cy="2521594"/>
          </a:xfrm>
        </p:spPr>
        <p:txBody>
          <a:bodyPr>
            <a:normAutofit/>
          </a:bodyPr>
          <a:lstStyle/>
          <a:p>
            <a:r>
              <a:rPr kumimoji="0" lang="en-US" sz="7000" b="1" i="0" u="none" strike="noStrike" kern="1200" cap="none" spc="0" normalizeH="0" baseline="0" noProof="0" dirty="0">
                <a:ln>
                  <a:noFill/>
                </a:ln>
                <a:effectLst/>
                <a:uLnTx/>
                <a:uFillTx/>
                <a:latin typeface="Cambria" panose="02040503050406030204" pitchFamily="18" charset="0"/>
                <a:ea typeface="+mj-ea"/>
                <a:cs typeface="+mj-cs"/>
              </a:rPr>
              <a:t>SEARCH THE SCRIPTURES</a:t>
            </a:r>
            <a:endParaRPr lang="en-GB" sz="7000" dirty="0"/>
          </a:p>
        </p:txBody>
      </p:sp>
      <p:sp>
        <p:nvSpPr>
          <p:cNvPr id="3" name="Subtitle 2"/>
          <p:cNvSpPr>
            <a:spLocks noGrp="1"/>
          </p:cNvSpPr>
          <p:nvPr>
            <p:ph type="subTitle" idx="1"/>
          </p:nvPr>
        </p:nvSpPr>
        <p:spPr>
          <a:xfrm>
            <a:off x="1524000" y="4617728"/>
            <a:ext cx="9144000" cy="944339"/>
          </a:xfrm>
        </p:spPr>
        <p:txBody>
          <a:bodyPr>
            <a:normAutofit/>
          </a:bodyPr>
          <a:lstStyle/>
          <a:p>
            <a:r>
              <a:rPr lang="en-GB" b="1" dirty="0"/>
              <a:t>27-09-2026</a:t>
            </a:r>
          </a:p>
        </p:txBody>
      </p:sp>
      <p:cxnSp>
        <p:nvCxnSpPr>
          <p:cNvPr id="15" name="Straight Connector 14"/>
          <p:cNvCxnSpPr>
            <a:cxnSpLocks noGrp="1" noRot="1" noChangeAspect="1" noMove="1" noResize="1" noEditPoints="1" noAdjustHandles="1" noChangeArrowheads="1" noChangeShapeType="1"/>
          </p:cNvCxnSpPr>
          <p:nvPr/>
        </p:nvCxnSpPr>
        <p:spPr>
          <a:xfrm>
            <a:off x="3352800" y="4479276"/>
            <a:ext cx="5486400" cy="0"/>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REVIEW OF THE ASSIGNMENT FROM LAST STUDY</a:t>
            </a:r>
            <a:endParaRPr lang="en-GB" sz="2800" dirty="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3" name="Content Placeholder 2"/>
          <p:cNvSpPr>
            <a:spLocks noGrp="1"/>
          </p:cNvSpPr>
          <p:nvPr>
            <p:ph idx="1"/>
          </p:nvPr>
        </p:nvSpPr>
        <p:spPr>
          <a:xfrm>
            <a:off x="4044601" y="457200"/>
            <a:ext cx="7681055" cy="5952745"/>
          </a:xfrm>
        </p:spPr>
        <p:txBody>
          <a:bodyPr anchor="ctr">
            <a:noAutofit/>
          </a:bodyPr>
          <a:lstStyle/>
          <a:p>
            <a:pPr marL="0" indent="0" algn="ctr">
              <a:lnSpc>
                <a:spcPct val="110000"/>
              </a:lnSpc>
              <a:buNone/>
            </a:pPr>
            <a:endParaRPr lang="en-US" b="1" dirty="0">
              <a:solidFill>
                <a:srgbClr val="000000"/>
              </a:solidFill>
              <a:ea typeface="+mn-lt"/>
              <a:cs typeface="+mn-lt"/>
            </a:endParaRPr>
          </a:p>
          <a:p>
            <a:pPr marL="0" indent="0" algn="ctr">
              <a:lnSpc>
                <a:spcPct val="110000"/>
              </a:lnSpc>
              <a:buNone/>
            </a:pPr>
            <a:endParaRPr lang="en-US" b="1" dirty="0">
              <a:solidFill>
                <a:srgbClr val="000000"/>
              </a:solidFill>
              <a:ea typeface="+mn-lt"/>
              <a:cs typeface="+mn-lt"/>
            </a:endParaRPr>
          </a:p>
          <a:p>
            <a:pPr marL="0" indent="0" algn="ctr">
              <a:lnSpc>
                <a:spcPct val="110000"/>
              </a:lnSpc>
              <a:buNone/>
            </a:pPr>
            <a:r>
              <a:rPr lang="en-US" b="1" dirty="0">
                <a:solidFill>
                  <a:srgbClr val="000000"/>
                </a:solidFill>
                <a:ea typeface="+mn-lt"/>
                <a:cs typeface="+mn-lt"/>
              </a:rPr>
              <a:t>Read Matthew 16:24-26. </a:t>
            </a:r>
          </a:p>
          <a:p>
            <a:pPr marL="0" indent="0" algn="ctr">
              <a:lnSpc>
                <a:spcPct val="110000"/>
              </a:lnSpc>
              <a:buNone/>
            </a:pPr>
            <a:r>
              <a:rPr lang="en-US" b="1" dirty="0">
                <a:solidFill>
                  <a:srgbClr val="000000"/>
                </a:solidFill>
                <a:ea typeface="+mn-lt"/>
                <a:cs typeface="+mn-lt"/>
              </a:rPr>
              <a:t>Explain in your own words what it means to “deny yourself and take up your cross to follow Christ”. This week, choose and carry out one act of obedience to Christ, even if it costs you comfort or the approval of others. Be ready to share what you did and what you learnt.</a:t>
            </a:r>
          </a:p>
          <a:p>
            <a:pPr marL="0" indent="0" algn="ctr">
              <a:lnSpc>
                <a:spcPct val="110000"/>
              </a:lnSpc>
              <a:buNone/>
            </a:pPr>
            <a:endParaRPr lang="en-US" b="1" dirty="0">
              <a:solidFill>
                <a:srgbClr val="000000"/>
              </a:solidFill>
              <a:ea typeface="+mn-lt"/>
              <a:cs typeface="+mn-lt"/>
            </a:endParaRPr>
          </a:p>
          <a:p>
            <a:pPr marL="0" indent="0" algn="ctr">
              <a:lnSpc>
                <a:spcPct val="110000"/>
              </a:lnSpc>
              <a:buNone/>
            </a:pPr>
            <a:r>
              <a:rPr lang="en-US" b="1" dirty="0">
                <a:solidFill>
                  <a:srgbClr val="000000"/>
                </a:solidFill>
                <a:ea typeface="+mn-lt"/>
                <a:cs typeface="+mn-lt"/>
              </a:rPr>
              <a:t>Volunteer please!</a:t>
            </a:r>
          </a:p>
          <a:p>
            <a:pPr marL="0" indent="0" algn="ctr">
              <a:buNone/>
            </a:pPr>
            <a:endParaRPr lang="en-US" b="1" dirty="0"/>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5" name="Title 1"/>
          <p:cNvSpPr txBox="1"/>
          <p:nvPr/>
        </p:nvSpPr>
        <p:spPr>
          <a:xfrm>
            <a:off x="466344" y="4485736"/>
            <a:ext cx="3414368" cy="181822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altLang="en-GB" sz="2800" b="1" i="1" u="none" strike="noStrike" kern="1200" cap="none" spc="0" normalizeH="0" baseline="0" noProof="0" dirty="0">
                <a:ln>
                  <a:noFill/>
                </a:ln>
                <a:solidFill>
                  <a:srgbClr val="FFFFFF"/>
                </a:solidFill>
                <a:effectLst/>
                <a:uLnTx/>
                <a:uFillTx/>
                <a:latin typeface="Cambria" panose="02040503050406030204" pitchFamily="18" charset="0"/>
                <a:ea typeface="Cambria" panose="02040503050406030204" pitchFamily="18" charset="0"/>
                <a:cs typeface="+mj-cs"/>
              </a:rPr>
              <a:t> Peter confesses Christ</a:t>
            </a:r>
          </a:p>
        </p:txBody>
      </p:sp>
    </p:spTree>
    <p:extLst>
      <p:ext uri="{BB962C8B-B14F-4D97-AF65-F5344CB8AC3E}">
        <p14:creationId xmlns:p14="http://schemas.microsoft.com/office/powerpoint/2010/main" val="4028661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4"/>
          <p:cNvSpPr>
            <a:spLocks noGrp="1" noRot="1" noChangeAspect="1" noMove="1" noResize="1" noEditPoints="1" noAdjustHandles="1" noChangeArrowheads="1" noChangeShapeType="1" noTextEdit="1"/>
          </p:cNvSpPr>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le 1"/>
          <p:cNvSpPr>
            <a:spLocks noGrp="1"/>
          </p:cNvSpPr>
          <p:nvPr>
            <p:ph type="title"/>
          </p:nvPr>
        </p:nvSpPr>
        <p:spPr>
          <a:xfrm>
            <a:off x="698049" y="742951"/>
            <a:ext cx="3760829" cy="4962524"/>
          </a:xfrm>
        </p:spPr>
        <p:txBody>
          <a:bodyPr vert="horz" lIns="91440" tIns="45720" rIns="91440" bIns="45720" rtlCol="0" anchor="ctr">
            <a:normAutofit/>
          </a:bodyPr>
          <a:lstStyle/>
          <a:p>
            <a:pPr algn="ctr"/>
            <a:br>
              <a:rPr kumimoji="0" lang="en-US" altLang="en-US" sz="4800" b="1" i="0" u="sng" strike="noStrike" kern="1200" cap="none" spc="0" normalizeH="0" baseline="0" noProof="0" dirty="0">
                <a:ln>
                  <a:noFill/>
                </a:ln>
                <a:solidFill>
                  <a:srgbClr val="FFFFFF"/>
                </a:solidFill>
                <a:effectLst/>
                <a:uLnTx/>
                <a:uFillTx/>
                <a:latin typeface="+mj-lt"/>
                <a:ea typeface="+mj-ea"/>
                <a:cs typeface="+mj-cs"/>
              </a:rPr>
            </a:br>
            <a:r>
              <a:rPr kumimoji="0" lang="en-US" altLang="en-US" sz="4800" b="1" i="0" u="sng" strike="noStrike" kern="1200" cap="none" spc="0" normalizeH="0" baseline="0" noProof="0" dirty="0">
                <a:ln>
                  <a:noFill/>
                </a:ln>
                <a:solidFill>
                  <a:srgbClr val="FFFFFF"/>
                </a:solidFill>
                <a:effectLst/>
                <a:uLnTx/>
                <a:uFillTx/>
                <a:latin typeface="+mj-lt"/>
                <a:ea typeface="+mj-ea"/>
                <a:cs typeface="+mj-cs"/>
              </a:rPr>
              <a:t>LESSON </a:t>
            </a:r>
            <a:r>
              <a:rPr lang="en-US" altLang="en-US" sz="4800" b="1" u="sng" dirty="0">
                <a:solidFill>
                  <a:srgbClr val="FFFFFF"/>
                </a:solidFill>
              </a:rPr>
              <a:t>38</a:t>
            </a:r>
            <a:r>
              <a:rPr kumimoji="0" lang="en-US" altLang="en-US" sz="4800" b="1" i="0" u="none" strike="noStrike" kern="1200" cap="none" spc="0" normalizeH="0" baseline="0" noProof="0" dirty="0">
                <a:ln>
                  <a:noFill/>
                </a:ln>
                <a:solidFill>
                  <a:srgbClr val="FFFFFF"/>
                </a:solidFill>
                <a:effectLst/>
                <a:uLnTx/>
                <a:uFillTx/>
                <a:latin typeface="+mj-lt"/>
                <a:ea typeface="+mj-ea"/>
                <a:cs typeface="+mj-cs"/>
              </a:rPr>
              <a:t>:</a:t>
            </a:r>
            <a:br>
              <a:rPr kumimoji="0" lang="en-US" altLang="en-US" sz="4800" b="1" i="0" u="none" strike="noStrike" kern="1200" cap="none" spc="0" normalizeH="0" baseline="0" noProof="0" dirty="0">
                <a:ln>
                  <a:noFill/>
                </a:ln>
                <a:solidFill>
                  <a:srgbClr val="FFFFFF"/>
                </a:solidFill>
                <a:effectLst/>
                <a:uLnTx/>
                <a:uFillTx/>
                <a:latin typeface="+mj-lt"/>
                <a:ea typeface="+mj-ea"/>
                <a:cs typeface="+mj-cs"/>
              </a:rPr>
            </a:br>
            <a:r>
              <a:rPr kumimoji="0" lang="en-US" altLang="en-US" sz="4000" b="1" i="0" u="none" strike="noStrike" kern="1200" cap="none" spc="0" normalizeH="0" baseline="0" noProof="0" dirty="0">
                <a:ln>
                  <a:noFill/>
                </a:ln>
                <a:solidFill>
                  <a:srgbClr val="FFFFFF"/>
                </a:solidFill>
                <a:effectLst/>
                <a:uLnTx/>
                <a:uFillTx/>
                <a:latin typeface="+mj-lt"/>
                <a:ea typeface="+mj-ea"/>
                <a:cs typeface="+mj-cs"/>
              </a:rPr>
              <a:t>The Transfiguration of Christ</a:t>
            </a:r>
            <a:endParaRPr lang="en-US" sz="4000" kern="1200" dirty="0">
              <a:solidFill>
                <a:srgbClr val="FFFFFF"/>
              </a:solidFill>
              <a:latin typeface="+mj-lt"/>
              <a:ea typeface="+mj-ea"/>
              <a:cs typeface="+mj-cs"/>
            </a:endParaRP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7" name="Freeform: Shape 6"/>
          <p:cNvSpPr/>
          <p:nvPr/>
        </p:nvSpPr>
        <p:spPr>
          <a:xfrm>
            <a:off x="5468389" y="650356"/>
            <a:ext cx="6263640" cy="842014"/>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241151" tIns="241151" rIns="241151" bIns="241151" numCol="1" spcCol="1270" anchor="ctr" anchorCtr="0">
            <a:noAutofit/>
          </a:bodyPr>
          <a:lstStyle/>
          <a:p>
            <a:pPr marL="0" marR="0" lvl="0" indent="0" algn="l" defTabSz="1644650" rtl="0" eaLnBrk="1" fontAlgn="auto" latinLnBrk="0" hangingPunct="1">
              <a:lnSpc>
                <a:spcPct val="90000"/>
              </a:lnSpc>
              <a:spcBef>
                <a:spcPct val="0"/>
              </a:spcBef>
              <a:spcAft>
                <a:spcPct val="35000"/>
              </a:spcAft>
              <a:buClrTx/>
              <a:buSzTx/>
              <a:buFontTx/>
              <a:buNone/>
              <a:tabLst/>
              <a:defRPr/>
            </a:pPr>
            <a:r>
              <a:rPr kumimoji="0" lang="en-GB" sz="3200" b="1" i="0" u="none" strike="noStrike" kern="1200" cap="none" spc="0" normalizeH="0" baseline="0" noProof="0" dirty="0">
                <a:ln>
                  <a:noFill/>
                </a:ln>
                <a:solidFill>
                  <a:prstClr val="white"/>
                </a:solidFill>
                <a:effectLst/>
                <a:uLnTx/>
                <a:uFillTx/>
                <a:latin typeface="Calibri"/>
                <a:ea typeface="+mn-ea"/>
                <a:cs typeface="+mn-cs"/>
              </a:rPr>
              <a:t>MEMORY VERSE: ……</a:t>
            </a:r>
            <a:endParaRPr kumimoji="0" lang="en-US" sz="3200" b="0" i="0" u="none" strike="noStrike" kern="1200" cap="none" spc="0" normalizeH="0" baseline="0" noProof="0" dirty="0">
              <a:ln>
                <a:noFill/>
              </a:ln>
              <a:solidFill>
                <a:prstClr val="white"/>
              </a:solidFill>
              <a:effectLst/>
              <a:uLnTx/>
              <a:uFillTx/>
              <a:latin typeface="Calibri"/>
              <a:ea typeface="+mn-ea"/>
              <a:cs typeface="+mn-cs"/>
            </a:endParaRPr>
          </a:p>
        </p:txBody>
      </p:sp>
      <p:sp>
        <p:nvSpPr>
          <p:cNvPr id="8" name="Freeform: Shape 7"/>
          <p:cNvSpPr/>
          <p:nvPr/>
        </p:nvSpPr>
        <p:spPr>
          <a:xfrm>
            <a:off x="5258492" y="2034054"/>
            <a:ext cx="6683433" cy="2767040"/>
          </a:xfrm>
          <a:custGeom>
            <a:avLst/>
            <a:gdLst>
              <a:gd name="connsiteX0" fmla="*/ 0 w 6263640"/>
              <a:gd name="connsiteY0" fmla="*/ 0 h 1340325"/>
              <a:gd name="connsiteX1" fmla="*/ 6263640 w 6263640"/>
              <a:gd name="connsiteY1" fmla="*/ 0 h 1340325"/>
              <a:gd name="connsiteX2" fmla="*/ 6263640 w 6263640"/>
              <a:gd name="connsiteY2" fmla="*/ 1340325 h 1340325"/>
              <a:gd name="connsiteX3" fmla="*/ 0 w 6263640"/>
              <a:gd name="connsiteY3" fmla="*/ 1340325 h 1340325"/>
              <a:gd name="connsiteX4" fmla="*/ 0 w 6263640"/>
              <a:gd name="connsiteY4" fmla="*/ 0 h 13403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63640" h="1340325">
                <a:moveTo>
                  <a:pt x="0" y="0"/>
                </a:moveTo>
                <a:lnTo>
                  <a:pt x="6263640" y="0"/>
                </a:lnTo>
                <a:lnTo>
                  <a:pt x="6263640" y="1340325"/>
                </a:lnTo>
                <a:lnTo>
                  <a:pt x="0" y="1340325"/>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98871" tIns="46990" rIns="263144" bIns="46990" numCol="1" spcCol="1270" anchor="ctr" anchorCtr="0">
            <a:noAutofit/>
          </a:bodyPr>
          <a:lstStyle/>
          <a:p>
            <a:pPr marL="180975" marR="0" lvl="1" indent="-180975" algn="ctr" defTabSz="1289050" rtl="0" eaLnBrk="1" fontAlgn="auto" latinLnBrk="0" hangingPunct="1">
              <a:lnSpc>
                <a:spcPct val="90000"/>
              </a:lnSpc>
              <a:spcBef>
                <a:spcPct val="0"/>
              </a:spcBef>
              <a:spcAft>
                <a:spcPct val="20000"/>
              </a:spcAft>
              <a:buClrTx/>
              <a:buSzTx/>
              <a:buFontTx/>
              <a:buNone/>
              <a:tabLst/>
              <a:defRPr/>
            </a:pPr>
            <a:r>
              <a:rPr kumimoji="0" lang="en-US" sz="2800" b="0"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"And was transfigured before them: and his face did shine as the sun, and his raiment was white as the</a:t>
            </a:r>
          </a:p>
          <a:p>
            <a:pPr marL="180975" marR="0" lvl="1" indent="-180975" algn="ctr" defTabSz="1289050" rtl="0" eaLnBrk="1" fontAlgn="auto" latinLnBrk="0" hangingPunct="1">
              <a:lnSpc>
                <a:spcPct val="90000"/>
              </a:lnSpc>
              <a:spcBef>
                <a:spcPct val="0"/>
              </a:spcBef>
              <a:spcAft>
                <a:spcPct val="20000"/>
              </a:spcAft>
              <a:buClrTx/>
              <a:buSzTx/>
              <a:buFontTx/>
              <a:buNone/>
              <a:tabLst/>
              <a:defRPr/>
            </a:pPr>
            <a:r>
              <a:rPr kumimoji="0" lang="en-US" sz="2800" b="0"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light” </a:t>
            </a:r>
            <a:r>
              <a:rPr kumimoji="0" lang="en-US" sz="2800" b="1"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(Matthew 17:2)</a:t>
            </a:r>
            <a:r>
              <a:rPr kumimoji="0" lang="en-GB" sz="2800" b="0"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a:t>
            </a:r>
          </a:p>
        </p:txBody>
      </p:sp>
      <p:sp>
        <p:nvSpPr>
          <p:cNvPr id="3" name="Freeform: Shape 2"/>
          <p:cNvSpPr/>
          <p:nvPr/>
        </p:nvSpPr>
        <p:spPr>
          <a:xfrm>
            <a:off x="5468389" y="5157445"/>
            <a:ext cx="6263640" cy="987852"/>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6758543"/>
              <a:satOff val="-17418"/>
              <a:lumOff val="-11764"/>
              <a:alphaOff val="0"/>
            </a:schemeClr>
          </a:fillRef>
          <a:effectRef idx="0">
            <a:schemeClr val="accent5">
              <a:hueOff val="-6758543"/>
              <a:satOff val="-17418"/>
              <a:lumOff val="-11764"/>
              <a:alphaOff val="0"/>
            </a:schemeClr>
          </a:effectRef>
          <a:fontRef idx="minor">
            <a:schemeClr val="lt1"/>
          </a:fontRef>
        </p:style>
        <p:txBody>
          <a:bodyPr spcFirstLastPara="0" vert="horz" wrap="square" lIns="241151" tIns="241151" rIns="241151" bIns="241151" numCol="1" spcCol="1270" anchor="ctr" anchorCtr="0">
            <a:noAutofit/>
          </a:bodyPr>
          <a:lstStyle/>
          <a:p>
            <a:pPr marL="0" marR="0" lvl="0" indent="0" algn="l" defTabSz="1644650" rtl="0" eaLnBrk="1" fontAlgn="auto" latinLnBrk="0" hangingPunct="1">
              <a:lnSpc>
                <a:spcPct val="90000"/>
              </a:lnSpc>
              <a:spcBef>
                <a:spcPct val="0"/>
              </a:spcBef>
              <a:spcAft>
                <a:spcPts val="0"/>
              </a:spcAft>
              <a:buClrTx/>
              <a:buSzTx/>
              <a:buFontTx/>
              <a:buNone/>
              <a:tabLst/>
              <a:defRPr/>
            </a:pPr>
            <a:r>
              <a:rPr kumimoji="0" lang="en-GB" sz="2800" b="1" i="0" u="none" strike="noStrike" kern="1200" cap="none" spc="0" normalizeH="0" baseline="0" noProof="0" dirty="0">
                <a:ln>
                  <a:noFill/>
                </a:ln>
                <a:solidFill>
                  <a:prstClr val="white"/>
                </a:solidFill>
                <a:effectLst/>
                <a:uLnTx/>
                <a:uFillTx/>
                <a:latin typeface="Calibri"/>
                <a:ea typeface="+mn-ea"/>
                <a:cs typeface="+mn-cs"/>
              </a:rPr>
              <a:t>TEXT:</a:t>
            </a:r>
            <a:r>
              <a:rPr kumimoji="0" lang="en-GB" sz="2800" b="1" i="1" u="none" strike="noStrike" kern="1200" cap="none" spc="0" normalizeH="0" baseline="0" noProof="0" dirty="0">
                <a:ln>
                  <a:noFill/>
                </a:ln>
                <a:solidFill>
                  <a:prstClr val="white"/>
                </a:solidFill>
                <a:effectLst/>
                <a:uLnTx/>
                <a:uFillTx/>
                <a:latin typeface="Calibri"/>
                <a:ea typeface="+mn-ea"/>
                <a:cs typeface="+mn-cs"/>
              </a:rPr>
              <a:t>  </a:t>
            </a:r>
            <a:r>
              <a:rPr kumimoji="0" lang="de-DE" sz="2800" b="1" i="1" u="none" strike="noStrike" kern="1200" cap="none" spc="0" normalizeH="0" baseline="0" noProof="0" dirty="0">
                <a:ln>
                  <a:noFill/>
                </a:ln>
                <a:solidFill>
                  <a:prstClr val="white"/>
                </a:solidFill>
                <a:effectLst/>
                <a:uLnTx/>
                <a:uFillTx/>
                <a:latin typeface="Calibri" panose="020F0502020204030204" pitchFamily="34" charset="0"/>
                <a:ea typeface="+mn-ea"/>
                <a:cs typeface="+mn-cs"/>
                <a:sym typeface="+mn-ea"/>
              </a:rPr>
              <a:t>Matthew 17:1-27; Mark 9:1-13; Luke 9:28-36</a:t>
            </a:r>
            <a:endParaRPr kumimoji="0" lang="en-GB" sz="2800" b="1" i="1" u="none" strike="noStrike" kern="1200" cap="none" spc="0" normalizeH="0" baseline="0" noProof="0" dirty="0">
              <a:ln>
                <a:noFill/>
              </a:ln>
              <a:solidFill>
                <a:prstClr val="white"/>
              </a:solidFill>
              <a:effectLst/>
              <a:uLnTx/>
              <a:uFillTx/>
              <a:latin typeface="Calibri" panose="020F0502020204030204" pitchFamily="34" charset="0"/>
              <a:ea typeface="+mn-ea"/>
              <a:cs typeface="+mn-cs"/>
              <a:sym typeface="+mn-e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E3554D3-1954-BC8C-38C3-93FDAF7260FF}"/>
              </a:ext>
            </a:extLst>
          </p:cNvPr>
          <p:cNvSpPr/>
          <p:nvPr/>
        </p:nvSpPr>
        <p:spPr>
          <a:xfrm>
            <a:off x="4037181" y="448055"/>
            <a:ext cx="7688475" cy="5951024"/>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INTRODUCTION</a:t>
            </a:r>
            <a:endParaRPr lang="en-GB" sz="2800" dirty="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3" name="Content Placeholder 2"/>
          <p:cNvSpPr>
            <a:spLocks noGrp="1"/>
          </p:cNvSpPr>
          <p:nvPr>
            <p:ph idx="1"/>
          </p:nvPr>
        </p:nvSpPr>
        <p:spPr>
          <a:xfrm>
            <a:off x="4037178" y="564820"/>
            <a:ext cx="7688475" cy="5619850"/>
          </a:xfrm>
        </p:spPr>
        <p:txBody>
          <a:bodyPr anchor="ctr">
            <a:noAutofit/>
          </a:bodyPr>
          <a:lstStyle/>
          <a:p>
            <a:pPr marL="0" indent="0" algn="just">
              <a:buNone/>
            </a:pPr>
            <a:r>
              <a:rPr lang="en-US" dirty="0"/>
              <a:t>At the transfiguration, Jesus showed His majesty and divine glory to Peter, James, and John. This event strengthened their faith, confirmed that He is the Messiah and the Son of the living God, and pointed to His future glory. God the Father called Jesus His beloved Son and told the disciples to listen to Him. </a:t>
            </a:r>
          </a:p>
          <a:p>
            <a:pPr marL="0" indent="0" algn="just">
              <a:buNone/>
            </a:pPr>
            <a:r>
              <a:rPr lang="en-US" dirty="0"/>
              <a:t>This study also explores John the Baptist as Christ’s forerunner, the healing of the afflicted boy, Christ’s death and resurrection, and our responsibilities as Christians. It encourages us to serve the Lord with confidence, to live in holiness and righteousness, and to remain faithful until the end.</a:t>
            </a: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3" name="Content Placeholder 2"/>
          <p:cNvSpPr>
            <a:spLocks noGrp="1"/>
          </p:cNvSpPr>
          <p:nvPr>
            <p:ph idx="1"/>
          </p:nvPr>
        </p:nvSpPr>
        <p:spPr>
          <a:xfrm>
            <a:off x="4037181" y="457201"/>
            <a:ext cx="7765177" cy="5941878"/>
          </a:xfrm>
        </p:spPr>
        <p:txBody>
          <a:bodyPr anchor="ctr">
            <a:noAutofit/>
          </a:bodyPr>
          <a:lstStyle/>
          <a:p>
            <a:pPr marL="514350" lvl="0" indent="-514350">
              <a:buFont typeface="+mj-lt"/>
              <a:buAutoNum type="arabicPeriod"/>
            </a:pPr>
            <a:r>
              <a:rPr lang="en-US" dirty="0"/>
              <a:t>Jesus is God’s beloved Son and our only Saviour. We must hear and obey Him; no dream, person or angel should lead us away from Him.</a:t>
            </a:r>
          </a:p>
          <a:p>
            <a:pPr marL="514350" lvl="0" indent="-514350">
              <a:buFont typeface="+mj-lt"/>
              <a:buAutoNum type="arabicPeriod"/>
            </a:pPr>
            <a:r>
              <a:rPr lang="en-US" dirty="0"/>
              <a:t>Like Elijah, John the Baptist called people to turn from sin. He prepared them for Christ.</a:t>
            </a:r>
          </a:p>
          <a:p>
            <a:pPr marL="514350" lvl="0" indent="-514350">
              <a:buFont typeface="+mj-lt"/>
              <a:buAutoNum type="arabicPeriod"/>
            </a:pPr>
            <a:r>
              <a:rPr lang="en-US" dirty="0"/>
              <a:t>Christ shows mercy and can heal and deliver. We must trust Him and pray.</a:t>
            </a:r>
          </a:p>
          <a:p>
            <a:pPr marL="514350" lvl="0" indent="-514350">
              <a:buFont typeface="+mj-lt"/>
              <a:buAutoNum type="arabicPeriod"/>
            </a:pPr>
            <a:r>
              <a:rPr lang="en-US" dirty="0"/>
              <a:t>Christ died for our sins and rose again so we can be made right with God.</a:t>
            </a:r>
          </a:p>
          <a:p>
            <a:pPr marL="514350" lvl="0" indent="-514350">
              <a:buFont typeface="+mj-lt"/>
              <a:buAutoNum type="arabicPeriod"/>
            </a:pPr>
            <a:r>
              <a:rPr lang="en-US" dirty="0"/>
              <a:t>Believers must work honestly, care for their families, help those in need and trust God to provide.</a:t>
            </a: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5" name="Title 1"/>
          <p:cNvSpPr txBox="1"/>
          <p:nvPr/>
        </p:nvSpPr>
        <p:spPr>
          <a:xfrm>
            <a:off x="466344" y="458921"/>
            <a:ext cx="3414368" cy="380125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KEY LESSONS IN THE STUDY OF TODAY</a:t>
            </a:r>
          </a:p>
        </p:txBody>
      </p:sp>
      <p:sp>
        <p:nvSpPr>
          <p:cNvPr id="2" name="Title 1"/>
          <p:cNvSpPr>
            <a:spLocks noGrp="1"/>
          </p:cNvSpPr>
          <p:nvPr>
            <p:ph type="title"/>
          </p:nvPr>
        </p:nvSpPr>
        <p:spPr>
          <a:xfrm>
            <a:off x="466344" y="4485736"/>
            <a:ext cx="3414368" cy="1818229"/>
          </a:xfrm>
        </p:spPr>
        <p:txBody>
          <a:bodyPr>
            <a:normAutofit/>
          </a:bodyPr>
          <a:lstStyle/>
          <a:p>
            <a:pPr algn="ctr"/>
            <a:r>
              <a:rPr lang="en-US" sz="2800" b="1" i="1" noProof="0" dirty="0">
                <a:solidFill>
                  <a:srgbClr val="FFFFFF"/>
                </a:solidFill>
                <a:latin typeface="Cambria" panose="02040503050406030204" pitchFamily="18" charset="0"/>
                <a:ea typeface="Cambria" panose="02040503050406030204" pitchFamily="18" charset="0"/>
              </a:rPr>
              <a:t>The Transfiguration </a:t>
            </a:r>
            <a:br>
              <a:rPr lang="en-US" sz="2800" b="1" i="1" noProof="0" dirty="0">
                <a:solidFill>
                  <a:srgbClr val="FFFFFF"/>
                </a:solidFill>
                <a:latin typeface="Cambria" panose="02040503050406030204" pitchFamily="18" charset="0"/>
                <a:ea typeface="Cambria" panose="02040503050406030204" pitchFamily="18" charset="0"/>
              </a:rPr>
            </a:br>
            <a:r>
              <a:rPr lang="en-US" sz="2800" b="1" i="1" noProof="0" dirty="0">
                <a:solidFill>
                  <a:srgbClr val="FFFFFF"/>
                </a:solidFill>
                <a:latin typeface="Cambria" panose="02040503050406030204" pitchFamily="18" charset="0"/>
                <a:ea typeface="Cambria" panose="02040503050406030204" pitchFamily="18" charset="0"/>
              </a:rPr>
              <a:t>Of Christ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386375-36F7-A34B-C14F-ED78AA66C499}"/>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B1241D30-EF24-12E2-04A7-FC88A6261F1E}"/>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a:extLst>
              <a:ext uri="{FF2B5EF4-FFF2-40B4-BE49-F238E27FC236}">
                <a16:creationId xmlns:a16="http://schemas.microsoft.com/office/drawing/2014/main" id="{DA0600DF-2D13-34EA-77E3-65E888316E3D}"/>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a:extLst>
              <a:ext uri="{FF2B5EF4-FFF2-40B4-BE49-F238E27FC236}">
                <a16:creationId xmlns:a16="http://schemas.microsoft.com/office/drawing/2014/main" id="{2DBD131B-B9CE-60FD-4097-3FB41356AB1A}"/>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a:extLst>
              <a:ext uri="{FF2B5EF4-FFF2-40B4-BE49-F238E27FC236}">
                <a16:creationId xmlns:a16="http://schemas.microsoft.com/office/drawing/2014/main" id="{29832F2E-EAA6-3513-5CE0-66FCA0CDFDCC}"/>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le 1">
            <a:extLst>
              <a:ext uri="{FF2B5EF4-FFF2-40B4-BE49-F238E27FC236}">
                <a16:creationId xmlns:a16="http://schemas.microsoft.com/office/drawing/2014/main" id="{E0FFAAD3-F3FB-3BC6-5D3A-8CB7B3F82FD1}"/>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1</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B4CA5E1B-E01A-FAB1-ACF6-850B31E494E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C08595BD-A901-443D-BBBA-6B4BD502404A}"/>
              </a:ext>
            </a:extLst>
          </p:cNvPr>
          <p:cNvGraphicFramePr>
            <a:graphicFrameLocks noGrp="1"/>
          </p:cNvGraphicFramePr>
          <p:nvPr>
            <p:ph idx="1"/>
          </p:nvPr>
        </p:nvGraphicFramePr>
        <p:xfrm>
          <a:off x="632085" y="2615979"/>
          <a:ext cx="10927829"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64776037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1972D2-208E-9EBB-A07D-F3ABDB80F44F}"/>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F505FBF5-F93C-B3E5-A499-A11F7726012C}"/>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a:extLst>
              <a:ext uri="{FF2B5EF4-FFF2-40B4-BE49-F238E27FC236}">
                <a16:creationId xmlns:a16="http://schemas.microsoft.com/office/drawing/2014/main" id="{76FC7103-DC4F-ECF4-FC8D-44283E4D1700}"/>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a:extLst>
              <a:ext uri="{FF2B5EF4-FFF2-40B4-BE49-F238E27FC236}">
                <a16:creationId xmlns:a16="http://schemas.microsoft.com/office/drawing/2014/main" id="{30470E2E-2978-C687-1699-63147333A6DC}"/>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a:extLst>
              <a:ext uri="{FF2B5EF4-FFF2-40B4-BE49-F238E27FC236}">
                <a16:creationId xmlns:a16="http://schemas.microsoft.com/office/drawing/2014/main" id="{249D901E-0F55-71B5-95B2-E73521B8DABB}"/>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le 1">
            <a:extLst>
              <a:ext uri="{FF2B5EF4-FFF2-40B4-BE49-F238E27FC236}">
                <a16:creationId xmlns:a16="http://schemas.microsoft.com/office/drawing/2014/main" id="{A3A51D66-29C9-B1FC-F56C-3F271253AAB9}"/>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2</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DB526434-7CF2-5A32-0275-CB018C2AF6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7BB2D1BC-904E-1511-0666-6FD5BE67205B}"/>
              </a:ext>
            </a:extLst>
          </p:cNvPr>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64764548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44A95A-6E2F-FC6B-5A5D-847012D81F0F}"/>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BFF3A215-9C85-BA0C-BE10-E93FD7410C30}"/>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a:extLst>
              <a:ext uri="{FF2B5EF4-FFF2-40B4-BE49-F238E27FC236}">
                <a16:creationId xmlns:a16="http://schemas.microsoft.com/office/drawing/2014/main" id="{C657FE7F-ED99-BF69-C744-0B82CFD66E90}"/>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a:extLst>
              <a:ext uri="{FF2B5EF4-FFF2-40B4-BE49-F238E27FC236}">
                <a16:creationId xmlns:a16="http://schemas.microsoft.com/office/drawing/2014/main" id="{6A2DB1B7-1D24-3F67-4459-93DBADD4485C}"/>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a:extLst>
              <a:ext uri="{FF2B5EF4-FFF2-40B4-BE49-F238E27FC236}">
                <a16:creationId xmlns:a16="http://schemas.microsoft.com/office/drawing/2014/main" id="{44A50A78-F89F-76A0-FC4F-4522E0450E38}"/>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le 1">
            <a:extLst>
              <a:ext uri="{FF2B5EF4-FFF2-40B4-BE49-F238E27FC236}">
                <a16:creationId xmlns:a16="http://schemas.microsoft.com/office/drawing/2014/main" id="{752B3355-A23B-7CDD-DB8D-4E588A815BF2}"/>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3</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71A2A51D-EC31-F74B-5AB7-8673383F0DE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E9CF092E-8D6E-216F-74FF-BD3D46BB91AB}"/>
              </a:ext>
            </a:extLst>
          </p:cNvPr>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69491896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01A721-1AF0-7B24-99FF-5C00F835AE43}"/>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EAA8DE15-7CEA-49F0-95D2-2E28974A8841}"/>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a:extLst>
              <a:ext uri="{FF2B5EF4-FFF2-40B4-BE49-F238E27FC236}">
                <a16:creationId xmlns:a16="http://schemas.microsoft.com/office/drawing/2014/main" id="{A35F4C7A-4010-4EE2-94E5-FF15B68344DB}"/>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a:extLst>
              <a:ext uri="{FF2B5EF4-FFF2-40B4-BE49-F238E27FC236}">
                <a16:creationId xmlns:a16="http://schemas.microsoft.com/office/drawing/2014/main" id="{EF4778B5-557B-8D9D-9669-035F0D748255}"/>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a:extLst>
              <a:ext uri="{FF2B5EF4-FFF2-40B4-BE49-F238E27FC236}">
                <a16:creationId xmlns:a16="http://schemas.microsoft.com/office/drawing/2014/main" id="{146116EE-8A15-5207-6E36-36872F671225}"/>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le 1">
            <a:extLst>
              <a:ext uri="{FF2B5EF4-FFF2-40B4-BE49-F238E27FC236}">
                <a16:creationId xmlns:a16="http://schemas.microsoft.com/office/drawing/2014/main" id="{8B5593FC-A334-2C40-F804-379EC13B4F72}"/>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a:t>
            </a:r>
            <a:r>
              <a:rPr lang="en-GB" altLang="en-US" sz="4000" b="1" dirty="0">
                <a:solidFill>
                  <a:srgbClr val="FFFFFF"/>
                </a:solidFill>
                <a:latin typeface="Cambria" panose="02040503050406030204" pitchFamily="18" charset="0"/>
              </a:rPr>
              <a:t>4</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DF401C03-15E1-11E6-A179-35BD741C05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126B2D8D-FB54-7DB7-7D99-F1CEBB1A4561}"/>
              </a:ext>
            </a:extLst>
          </p:cNvPr>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49663665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560FFB-BA03-70C9-5DAD-EED207B0A59B}"/>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39C86E13-4106-CDEE-F710-2482C7641D3D}"/>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a:extLst>
              <a:ext uri="{FF2B5EF4-FFF2-40B4-BE49-F238E27FC236}">
                <a16:creationId xmlns:a16="http://schemas.microsoft.com/office/drawing/2014/main" id="{4C1D5882-60E9-8CE4-9D00-25B5C021B0AE}"/>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a:extLst>
              <a:ext uri="{FF2B5EF4-FFF2-40B4-BE49-F238E27FC236}">
                <a16:creationId xmlns:a16="http://schemas.microsoft.com/office/drawing/2014/main" id="{A26D525F-F1FA-BA00-163D-D5711B6342A2}"/>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a:extLst>
              <a:ext uri="{FF2B5EF4-FFF2-40B4-BE49-F238E27FC236}">
                <a16:creationId xmlns:a16="http://schemas.microsoft.com/office/drawing/2014/main" id="{CDC23AE4-4E1B-433F-2CC6-ED95C7ABCAC4}"/>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le 1">
            <a:extLst>
              <a:ext uri="{FF2B5EF4-FFF2-40B4-BE49-F238E27FC236}">
                <a16:creationId xmlns:a16="http://schemas.microsoft.com/office/drawing/2014/main" id="{CE2ACDF5-F499-3967-F8C6-E9ED19906B45}"/>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5</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651CCE5D-AB9D-4AB4-AA3B-7201DB89384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0D385027-1F3C-7EF6-B753-16C0ACC0977F}"/>
              </a:ext>
            </a:extLst>
          </p:cNvPr>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59198961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CONCLUSION</a:t>
            </a:r>
            <a:endParaRPr lang="en-GB" sz="2800" dirty="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p:cNvSpPr>
            <a:spLocks noGrp="1"/>
          </p:cNvSpPr>
          <p:nvPr>
            <p:ph idx="1"/>
          </p:nvPr>
        </p:nvSpPr>
        <p:spPr>
          <a:xfrm>
            <a:off x="4044600" y="586329"/>
            <a:ext cx="7688475" cy="5428660"/>
          </a:xfrm>
        </p:spPr>
        <p:txBody>
          <a:bodyPr anchor="ctr">
            <a:noAutofit/>
          </a:bodyPr>
          <a:lstStyle/>
          <a:p>
            <a:pPr marL="0" indent="0" algn="ctr">
              <a:lnSpc>
                <a:spcPct val="110000"/>
              </a:lnSpc>
              <a:buNone/>
            </a:pPr>
            <a:r>
              <a:rPr lang="en-US" b="1" dirty="0">
                <a:ea typeface="+mn-lt"/>
                <a:cs typeface="+mn-lt"/>
              </a:rPr>
              <a:t>The transfiguration reveals Jesus Christ as the glorious Son of God, worthy of our worship, trust and obedience. Those who desire to share in His eternal glory must repent of sin, be born again, yield their lives to Him and receive grace to live in holiness. </a:t>
            </a:r>
          </a:p>
          <a:p>
            <a:pPr marL="0" indent="0" algn="ctr">
              <a:lnSpc>
                <a:spcPct val="110000"/>
              </a:lnSpc>
              <a:buNone/>
            </a:pPr>
            <a:r>
              <a:rPr lang="en-US" b="1" dirty="0">
                <a:ea typeface="+mn-lt"/>
                <a:cs typeface="+mn-lt"/>
              </a:rPr>
              <a:t>Let us hear His word, fulfil our responsibilities and continue serving Him faithfully until the end.</a:t>
            </a:r>
          </a:p>
          <a:p>
            <a:pPr marL="0" indent="0" algn="ctr">
              <a:lnSpc>
                <a:spcPct val="110000"/>
              </a:lnSpc>
              <a:buNone/>
            </a:pPr>
            <a:r>
              <a:rPr lang="en-US" b="1" dirty="0">
                <a:ea typeface="+mn-lt"/>
                <a:cs typeface="+mn-lt"/>
              </a:rPr>
              <a:t> </a:t>
            </a:r>
            <a:r>
              <a:rPr lang="en-US" b="1" i="1" dirty="0">
                <a:ea typeface="+mn-lt"/>
                <a:cs typeface="+mn-lt"/>
              </a:rPr>
              <a:t>“And there came a voice out of the cloud, saying, This is my beloved Son: hear him.” Luke 9:35.</a:t>
            </a: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1AC397-70D4-9A54-F5C2-D482B8EDA3F0}"/>
            </a:ext>
          </a:extLst>
        </p:cNvPr>
        <p:cNvGrpSpPr/>
        <p:nvPr/>
      </p:nvGrpSpPr>
      <p:grpSpPr>
        <a:xfrm>
          <a:off x="0" y="0"/>
          <a:ext cx="0" cy="0"/>
          <a:chOff x="0" y="0"/>
          <a:chExt cx="0" cy="0"/>
        </a:xfrm>
      </p:grpSpPr>
      <p:sp>
        <p:nvSpPr>
          <p:cNvPr id="20" name="Rectangle 8">
            <a:extLst>
              <a:ext uri="{FF2B5EF4-FFF2-40B4-BE49-F238E27FC236}">
                <a16:creationId xmlns:a16="http://schemas.microsoft.com/office/drawing/2014/main" id="{F5FBE66D-08FA-04AB-F1E6-332E9DF5BE22}"/>
              </a:ext>
            </a:extLst>
          </p:cNvPr>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077D23B-410A-5FDB-A2B5-54D3B05D93A0}"/>
              </a:ext>
            </a:extLst>
          </p:cNvPr>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ASSIGNMENT</a:t>
            </a:r>
            <a:endParaRPr lang="en-GB" sz="2800" dirty="0">
              <a:solidFill>
                <a:srgbClr val="FFFFFF"/>
              </a:solidFill>
            </a:endParaRPr>
          </a:p>
        </p:txBody>
      </p:sp>
      <p:sp>
        <p:nvSpPr>
          <p:cNvPr id="11" name="Rectangle 10">
            <a:extLst>
              <a:ext uri="{FF2B5EF4-FFF2-40B4-BE49-F238E27FC236}">
                <a16:creationId xmlns:a16="http://schemas.microsoft.com/office/drawing/2014/main" id="{37EE3022-905D-B7D5-0598-F5B2CE72EA19}"/>
              </a:ext>
            </a:extLst>
          </p:cNvPr>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3440690E-D11D-3828-9D77-F16A573510DE}"/>
              </a:ext>
            </a:extLst>
          </p:cNvPr>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5726220F-64AF-5D4E-529F-4F53CD27DA00}"/>
              </a:ext>
            </a:extLst>
          </p:cNvPr>
          <p:cNvSpPr>
            <a:spLocks noGrp="1"/>
          </p:cNvSpPr>
          <p:nvPr>
            <p:ph idx="1"/>
          </p:nvPr>
        </p:nvSpPr>
        <p:spPr>
          <a:xfrm>
            <a:off x="4191609" y="686862"/>
            <a:ext cx="7412787" cy="5475129"/>
          </a:xfrm>
        </p:spPr>
        <p:txBody>
          <a:bodyPr anchor="ctr">
            <a:noAutofit/>
          </a:bodyPr>
          <a:lstStyle/>
          <a:p>
            <a:pPr marL="0" indent="0" algn="ctr">
              <a:lnSpc>
                <a:spcPct val="110000"/>
              </a:lnSpc>
              <a:buNone/>
            </a:pPr>
            <a:r>
              <a:rPr lang="en-US" b="1" dirty="0"/>
              <a:t>A friend tells you that all religions lead to God and that Jesus is just one of many ways to salvation. Read Matthew 17:5 and John 14:6. Prepare a short, respectful reply explaining who Jesus is and why He is the only way to the Father.</a:t>
            </a:r>
          </a:p>
        </p:txBody>
      </p:sp>
      <p:pic>
        <p:nvPicPr>
          <p:cNvPr id="4" name="Picture 3" descr="Logo&#10;&#10;Description automatically generated">
            <a:extLst>
              <a:ext uri="{FF2B5EF4-FFF2-40B4-BE49-F238E27FC236}">
                <a16:creationId xmlns:a16="http://schemas.microsoft.com/office/drawing/2014/main" id="{C01382DD-677B-2A4D-79A3-6BE3C1DE2C4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314714662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EDEDED"/>
        </a:solidFill>
        <a:effectLst/>
      </p:bgPr>
    </p:bg>
    <p:spTree>
      <p:nvGrpSpPr>
        <p:cNvPr id="1" name=""/>
        <p:cNvGrpSpPr/>
        <p:nvPr/>
      </p:nvGrpSpPr>
      <p:grpSpPr>
        <a:xfrm>
          <a:off x="0" y="0"/>
          <a:ext cx="0" cy="0"/>
          <a:chOff x="0" y="0"/>
          <a:chExt cx="0" cy="0"/>
        </a:xfrm>
      </p:grpSpPr>
      <p:sp>
        <p:nvSpPr>
          <p:cNvPr id="50" name="Rectangle 49">
            <a:extLst>
              <a:ext uri="{FF2B5EF4-FFF2-40B4-BE49-F238E27FC236}">
                <a16:creationId xmlns:a16="http://schemas.microsoft.com/office/drawing/2014/main" id="{1707FC24-6981-43D9-B525-C7832BA22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6E40B8E-AD1B-C766-F1CC-F6732733FF0F}"/>
              </a:ext>
            </a:extLst>
          </p:cNvPr>
          <p:cNvSpPr>
            <a:spLocks noGrp="1"/>
          </p:cNvSpPr>
          <p:nvPr>
            <p:ph type="title"/>
          </p:nvPr>
        </p:nvSpPr>
        <p:spPr>
          <a:xfrm>
            <a:off x="742950" y="742951"/>
            <a:ext cx="3476625" cy="4962524"/>
          </a:xfrm>
        </p:spPr>
        <p:txBody>
          <a:bodyPr vert="horz" lIns="91440" tIns="45720" rIns="91440" bIns="45720" rtlCol="0" anchor="ctr">
            <a:normAutofit/>
          </a:bodyPr>
          <a:lstStyle/>
          <a:p>
            <a:pPr algn="ctr"/>
            <a:r>
              <a:rPr lang="en-US" altLang="en-US" sz="4800" b="1" kern="1200">
                <a:solidFill>
                  <a:srgbClr val="FFFFFF"/>
                </a:solidFill>
                <a:latin typeface="+mj-lt"/>
                <a:ea typeface="+mj-ea"/>
                <a:cs typeface="+mj-cs"/>
              </a:rPr>
              <a:t>SEARCH THE SCRIPTURES </a:t>
            </a:r>
            <a:r>
              <a:rPr kumimoji="0" lang="en-US" altLang="en-US" sz="4800" b="1" i="0" u="none" strike="noStrike" kern="1200" cap="none" spc="0" normalizeH="0" baseline="0" noProof="0">
                <a:ln>
                  <a:noFill/>
                </a:ln>
                <a:solidFill>
                  <a:srgbClr val="FFFFFF"/>
                </a:solidFill>
                <a:effectLst/>
                <a:uLnTx/>
                <a:uFillTx/>
                <a:latin typeface="+mj-lt"/>
                <a:ea typeface="+mj-ea"/>
                <a:cs typeface="+mj-cs"/>
              </a:rPr>
              <a:t>SUMMARY</a:t>
            </a:r>
            <a:endParaRPr lang="en-US" sz="4800" kern="1200">
              <a:solidFill>
                <a:srgbClr val="FFFFFF"/>
              </a:solidFill>
              <a:latin typeface="+mj-lt"/>
              <a:ea typeface="+mj-ea"/>
              <a:cs typeface="+mj-cs"/>
            </a:endParaRPr>
          </a:p>
        </p:txBody>
      </p:sp>
      <p:pic>
        <p:nvPicPr>
          <p:cNvPr id="11" name="Content Placeholder 10" descr="A picture containing graphical user interface&#10;&#10;Description automatically generated">
            <a:extLst>
              <a:ext uri="{FF2B5EF4-FFF2-40B4-BE49-F238E27FC236}">
                <a16:creationId xmlns:a16="http://schemas.microsoft.com/office/drawing/2014/main" id="{38B2DB98-57B1-18EE-3F1E-54ADEB1D094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141932" y="1881381"/>
            <a:ext cx="6552381" cy="3095238"/>
          </a:xfrm>
        </p:spPr>
      </p:pic>
      <p:pic>
        <p:nvPicPr>
          <p:cNvPr id="3" name="Picture 2" descr="Logo&#10;&#10;Description automatically generated">
            <a:extLst>
              <a:ext uri="{FF2B5EF4-FFF2-40B4-BE49-F238E27FC236}">
                <a16:creationId xmlns:a16="http://schemas.microsoft.com/office/drawing/2014/main" id="{D28785D9-999B-5E46-1E8D-8B72A54D2A1F}"/>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162570968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 name="Rectangle 12">
            <a:extLst>
              <a:ext uri="{FF2B5EF4-FFF2-40B4-BE49-F238E27FC236}">
                <a16:creationId xmlns:a16="http://schemas.microsoft.com/office/drawing/2014/main" id="{E8A8EAB8-D2FF-444D-B34B-7D32F106AD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3" name="Content Placeholder 2">
            <a:extLst>
              <a:ext uri="{FF2B5EF4-FFF2-40B4-BE49-F238E27FC236}">
                <a16:creationId xmlns:a16="http://schemas.microsoft.com/office/drawing/2014/main" id="{B02CDD1D-9ABE-0F55-0AF3-AC0340351A48}"/>
              </a:ext>
            </a:extLst>
          </p:cNvPr>
          <p:cNvSpPr txBox="1">
            <a:spLocks/>
          </p:cNvSpPr>
          <p:nvPr/>
        </p:nvSpPr>
        <p:spPr>
          <a:xfrm>
            <a:off x="990052" y="1450655"/>
            <a:ext cx="4402510" cy="3956690"/>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ct val="0"/>
              </a:spcBef>
              <a:spcAft>
                <a:spcPts val="600"/>
              </a:spcAft>
              <a:buNone/>
              <a:defRPr/>
            </a:pPr>
            <a:r>
              <a:rPr lang="en-US" sz="4800" b="1" kern="1200" dirty="0">
                <a:solidFill>
                  <a:schemeClr val="bg1"/>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cs typeface="+mj-cs"/>
              </a:rPr>
              <a:t>INTERCESSION</a:t>
            </a:r>
          </a:p>
        </p:txBody>
      </p:sp>
      <p:cxnSp>
        <p:nvCxnSpPr>
          <p:cNvPr id="20" name="Straight Connector 14">
            <a:extLst>
              <a:ext uri="{FF2B5EF4-FFF2-40B4-BE49-F238E27FC236}">
                <a16:creationId xmlns:a16="http://schemas.microsoft.com/office/drawing/2014/main" id="{067633D1-6EE6-4118-B9F0-B363477BEE7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225292" y="1450655"/>
            <a:ext cx="393203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1" name="Straight Connector 16">
            <a:extLst>
              <a:ext uri="{FF2B5EF4-FFF2-40B4-BE49-F238E27FC236}">
                <a16:creationId xmlns:a16="http://schemas.microsoft.com/office/drawing/2014/main" id="{4AD7FFC6-42A9-49CB-B5E9-B3F6B038331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225292" y="5408571"/>
            <a:ext cx="393203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grpSp>
        <p:nvGrpSpPr>
          <p:cNvPr id="4" name="Group 3">
            <a:extLst>
              <a:ext uri="{FF2B5EF4-FFF2-40B4-BE49-F238E27FC236}">
                <a16:creationId xmlns:a16="http://schemas.microsoft.com/office/drawing/2014/main" id="{627A4B33-96F3-8B41-2D5E-3307D23BFAA8}"/>
              </a:ext>
            </a:extLst>
          </p:cNvPr>
          <p:cNvGrpSpPr/>
          <p:nvPr/>
        </p:nvGrpSpPr>
        <p:grpSpPr>
          <a:xfrm>
            <a:off x="5779996" y="685800"/>
            <a:ext cx="5775524" cy="5486400"/>
            <a:chOff x="7320133" y="1125328"/>
            <a:chExt cx="4922091" cy="5292000"/>
          </a:xfrm>
        </p:grpSpPr>
        <p:pic>
          <p:nvPicPr>
            <p:cNvPr id="5" name="Picture 2" descr="2 Timothy 2:15 Truth: Verse of the Day: James 5:16 KJV">
              <a:extLst>
                <a:ext uri="{FF2B5EF4-FFF2-40B4-BE49-F238E27FC236}">
                  <a16:creationId xmlns:a16="http://schemas.microsoft.com/office/drawing/2014/main" id="{5A5EFBA8-9087-F10B-CC5A-FEA5DB656D9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907" t="2902" r="2594"/>
            <a:stretch/>
          </p:blipFill>
          <p:spPr bwMode="auto">
            <a:xfrm>
              <a:off x="7320133" y="1125328"/>
              <a:ext cx="4922091" cy="5292000"/>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id="{B1E6AEB1-528D-710A-79A1-284E2D3420E1}"/>
                </a:ext>
              </a:extLst>
            </p:cNvPr>
            <p:cNvSpPr/>
            <p:nvPr/>
          </p:nvSpPr>
          <p:spPr>
            <a:xfrm>
              <a:off x="11064552" y="4364856"/>
              <a:ext cx="1127448" cy="14426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grpSp>
      <p:pic>
        <p:nvPicPr>
          <p:cNvPr id="2" name="Picture 1" descr="Logo&#10;&#10;Description automatically generated">
            <a:extLst>
              <a:ext uri="{FF2B5EF4-FFF2-40B4-BE49-F238E27FC236}">
                <a16:creationId xmlns:a16="http://schemas.microsoft.com/office/drawing/2014/main" id="{9D43472F-04CD-1F38-EF05-792FC816A66E}"/>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193896121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p:cNvGrpSpPr/>
        <p:nvPr/>
      </p:nvGrpSpPr>
      <p:grpSpPr>
        <a:xfrm>
          <a:off x="0" y="0"/>
          <a:ext cx="0" cy="0"/>
          <a:chOff x="0" y="0"/>
          <a:chExt cx="0" cy="0"/>
        </a:xfrm>
      </p:grpSpPr>
      <p:sp useBgFill="1">
        <p:nvSpPr>
          <p:cNvPr id="77" name="Rectangle 76">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9" name="Rectangle 78">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1" name="Rectangle 80">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3" name="Rectangle 82">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5" name="Rectangle 84">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Title 1">
            <a:extLst>
              <a:ext uri="{FF2B5EF4-FFF2-40B4-BE49-F238E27FC236}">
                <a16:creationId xmlns:a16="http://schemas.microsoft.com/office/drawing/2014/main" id="{898EAFF5-537E-AD5C-23D9-EBE879C35C24}"/>
              </a:ext>
            </a:extLst>
          </p:cNvPr>
          <p:cNvSpPr txBox="1">
            <a:spLocks/>
          </p:cNvSpPr>
          <p:nvPr/>
        </p:nvSpPr>
        <p:spPr>
          <a:xfrm>
            <a:off x="1371599" y="294538"/>
            <a:ext cx="9895951" cy="103366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600"/>
              </a:spcAft>
              <a:buClrTx/>
              <a:buSzTx/>
              <a:buFontTx/>
              <a:buNone/>
              <a:tabLst/>
              <a:defRPr/>
            </a:pPr>
            <a:r>
              <a:rPr kumimoji="0" lang="en-US" altLang="en-US" sz="4000" b="1" i="0" u="none" strike="noStrike" kern="1200" cap="none" spc="0" normalizeH="0" baseline="0" noProof="0">
                <a:ln>
                  <a:noFill/>
                </a:ln>
                <a:solidFill>
                  <a:srgbClr val="FFFFFF"/>
                </a:solidFill>
                <a:effectLst/>
                <a:uLnTx/>
                <a:uFillTx/>
                <a:latin typeface="Calibri Light" panose="020F0302020204030204"/>
                <a:ea typeface="+mj-ea"/>
                <a:cs typeface="+mj-cs"/>
              </a:rPr>
              <a:t>TITHES AND OFFERING</a:t>
            </a:r>
            <a:endParaRPr kumimoji="0" lang="en-US" sz="4000" b="0" i="0" u="none" strike="noStrike" kern="1200" cap="none" spc="0" normalizeH="0" baseline="0" noProof="0" dirty="0">
              <a:ln>
                <a:noFill/>
              </a:ln>
              <a:solidFill>
                <a:srgbClr val="FFFFFF"/>
              </a:solidFill>
              <a:effectLst/>
              <a:uLnTx/>
              <a:uFillTx/>
              <a:latin typeface="Calibri Light" panose="020F0302020204030204"/>
              <a:ea typeface="+mj-ea"/>
              <a:cs typeface="+mj-cs"/>
            </a:endParaRPr>
          </a:p>
        </p:txBody>
      </p:sp>
      <p:graphicFrame>
        <p:nvGraphicFramePr>
          <p:cNvPr id="97" name="Content Placeholder 2">
            <a:extLst>
              <a:ext uri="{FF2B5EF4-FFF2-40B4-BE49-F238E27FC236}">
                <a16:creationId xmlns:a16="http://schemas.microsoft.com/office/drawing/2014/main" id="{2EDBD9A1-AAED-6B30-6C2B-FBDD333A16C5}"/>
              </a:ext>
            </a:extLst>
          </p:cNvPr>
          <p:cNvGraphicFramePr>
            <a:graphicFrameLocks noGrp="1"/>
          </p:cNvGraphicFramePr>
          <p:nvPr>
            <p:ph idx="1"/>
          </p:nvPr>
        </p:nvGraphicFramePr>
        <p:xfrm>
          <a:off x="1371599" y="2408667"/>
          <a:ext cx="10165978" cy="225594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pSp>
        <p:nvGrpSpPr>
          <p:cNvPr id="2" name="Group 1">
            <a:extLst>
              <a:ext uri="{FF2B5EF4-FFF2-40B4-BE49-F238E27FC236}">
                <a16:creationId xmlns:a16="http://schemas.microsoft.com/office/drawing/2014/main" id="{E451A50D-6A9A-8C30-BA26-BB9BCCA05F84}"/>
              </a:ext>
            </a:extLst>
          </p:cNvPr>
          <p:cNvGrpSpPr/>
          <p:nvPr/>
        </p:nvGrpSpPr>
        <p:grpSpPr>
          <a:xfrm>
            <a:off x="1371599" y="1760667"/>
            <a:ext cx="6875930" cy="648000"/>
            <a:chOff x="734612" y="1994403"/>
            <a:chExt cx="4320000" cy="648000"/>
          </a:xfrm>
        </p:grpSpPr>
        <p:sp>
          <p:nvSpPr>
            <p:cNvPr id="6" name="Rectangle 5">
              <a:extLst>
                <a:ext uri="{FF2B5EF4-FFF2-40B4-BE49-F238E27FC236}">
                  <a16:creationId xmlns:a16="http://schemas.microsoft.com/office/drawing/2014/main" id="{AD22EA87-1F27-2295-CFAD-BDFA57BD6DD2}"/>
                </a:ext>
              </a:extLst>
            </p:cNvPr>
            <p:cNvSpPr/>
            <p:nvPr/>
          </p:nvSpPr>
          <p:spPr>
            <a:xfrm>
              <a:off x="734612" y="1994403"/>
              <a:ext cx="4320000" cy="648000"/>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hueOff val="0"/>
                    <a:satOff val="0"/>
                    <a:lumOff val="0"/>
                    <a:alphaOff val="0"/>
                  </a:prstClr>
                </a:solidFill>
                <a:effectLst/>
                <a:uLnTx/>
                <a:uFillTx/>
                <a:latin typeface="Calibri" panose="020F0502020204030204"/>
                <a:ea typeface="+mn-ea"/>
                <a:cs typeface="+mn-cs"/>
              </a:endParaRPr>
            </a:p>
          </p:txBody>
        </p:sp>
        <p:sp>
          <p:nvSpPr>
            <p:cNvPr id="7" name="TextBox 6">
              <a:extLst>
                <a:ext uri="{FF2B5EF4-FFF2-40B4-BE49-F238E27FC236}">
                  <a16:creationId xmlns:a16="http://schemas.microsoft.com/office/drawing/2014/main" id="{CA375C84-E6CC-EAF0-5D9A-67FF3E248516}"/>
                </a:ext>
              </a:extLst>
            </p:cNvPr>
            <p:cNvSpPr txBox="1"/>
            <p:nvPr/>
          </p:nvSpPr>
          <p:spPr>
            <a:xfrm>
              <a:off x="734612" y="1994403"/>
              <a:ext cx="4320000" cy="648000"/>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marL="0" marR="0" lvl="0" indent="0" algn="l" defTabSz="1155700" rtl="0" eaLnBrk="1" fontAlgn="auto" latinLnBrk="0" hangingPunct="1">
                <a:lnSpc>
                  <a:spcPct val="100000"/>
                </a:lnSpc>
                <a:spcBef>
                  <a:spcPct val="0"/>
                </a:spcBef>
                <a:spcAft>
                  <a:spcPct val="35000"/>
                </a:spcAft>
                <a:buClrTx/>
                <a:buSzTx/>
                <a:buFontTx/>
                <a:buNone/>
                <a:tabLst/>
                <a:defRPr b="1"/>
              </a:pPr>
              <a:r>
                <a:rPr kumimoji="0" lang="en-US" sz="2600" b="1" i="0" u="none" strike="noStrike" kern="1200" cap="none" spc="0" normalizeH="0" baseline="0" noProof="0" dirty="0">
                  <a:ln>
                    <a:noFill/>
                  </a:ln>
                  <a:solidFill>
                    <a:prstClr val="black">
                      <a:hueOff val="0"/>
                      <a:satOff val="0"/>
                      <a:lumOff val="0"/>
                      <a:alphaOff val="0"/>
                    </a:prstClr>
                  </a:solidFill>
                  <a:effectLst/>
                  <a:uLnTx/>
                  <a:uFillTx/>
                  <a:latin typeface="Calibri" panose="020F0502020204030204"/>
                  <a:ea typeface="+mn-ea"/>
                  <a:cs typeface="+mn-cs"/>
                </a:rPr>
                <a:t>Kindly pay via one of the following options: </a:t>
              </a:r>
            </a:p>
          </p:txBody>
        </p:sp>
      </p:grpSp>
      <p:sp>
        <p:nvSpPr>
          <p:cNvPr id="11" name="TextBox 10">
            <a:extLst>
              <a:ext uri="{FF2B5EF4-FFF2-40B4-BE49-F238E27FC236}">
                <a16:creationId xmlns:a16="http://schemas.microsoft.com/office/drawing/2014/main" id="{B648082F-9426-0771-5274-ADA13CBF8D94}"/>
              </a:ext>
            </a:extLst>
          </p:cNvPr>
          <p:cNvSpPr txBox="1"/>
          <p:nvPr/>
        </p:nvSpPr>
        <p:spPr>
          <a:xfrm>
            <a:off x="7370561" y="4038378"/>
            <a:ext cx="4722829" cy="830997"/>
          </a:xfrm>
          <a:prstGeom prst="rect">
            <a:avLst/>
          </a:prstGeom>
          <a:noFill/>
        </p:spPr>
        <p:txBody>
          <a:bodyPr wrap="square" rtlCol="0">
            <a:spAutoFit/>
          </a:bodyPr>
          <a:lstStyle/>
          <a:p>
            <a:pPr marL="84138" marR="0" lvl="0" indent="179388" algn="l" defTabSz="1066800" rtl="0" eaLnBrk="1" fontAlgn="auto" latinLnBrk="0" hangingPunct="1">
              <a:lnSpc>
                <a:spcPct val="100000"/>
              </a:lnSpc>
              <a:spcBef>
                <a:spcPct val="0"/>
              </a:spcBef>
              <a:spcAft>
                <a:spcPts val="0"/>
              </a:spcAft>
              <a:buClrTx/>
              <a:buSzTx/>
              <a:buFont typeface="Arial" panose="020B0604020202020204" pitchFamily="34" charset="0"/>
              <a:buChar char="•"/>
              <a:tabLst/>
              <a:defRPr/>
            </a:pPr>
            <a:r>
              <a:rPr kumimoji="0" lang="en-US" sz="2400" b="1" i="0" u="none" strike="noStrike" kern="1200" cap="none" spc="0" normalizeH="0" baseline="0" noProof="0" dirty="0">
                <a:ln>
                  <a:noFill/>
                </a:ln>
                <a:solidFill>
                  <a:srgbClr val="5B9BD5">
                    <a:lumMod val="50000"/>
                  </a:srgbClr>
                </a:solidFill>
                <a:effectLst/>
                <a:uLnTx/>
                <a:uFillTx/>
                <a:latin typeface="Calibri" panose="020F0502020204030204"/>
                <a:ea typeface="+mn-ea"/>
                <a:cs typeface="+mn-cs"/>
              </a:rPr>
              <a:t>IBAN: NL90ABNA0416385699</a:t>
            </a:r>
            <a:endParaRPr kumimoji="0" lang="en-US" sz="2400" b="0" i="0" u="none" strike="noStrike" kern="1200" cap="none" spc="0" normalizeH="0" baseline="0" noProof="0" dirty="0">
              <a:ln>
                <a:noFill/>
              </a:ln>
              <a:solidFill>
                <a:srgbClr val="5B9BD5">
                  <a:lumMod val="50000"/>
                </a:srgbClr>
              </a:solidFill>
              <a:effectLst/>
              <a:uLnTx/>
              <a:uFillTx/>
              <a:latin typeface="Calibri" panose="020F0502020204030204"/>
              <a:ea typeface="+mn-ea"/>
              <a:cs typeface="+mn-cs"/>
            </a:endParaRPr>
          </a:p>
          <a:p>
            <a:pPr marL="84138" marR="0" lvl="0" indent="179388" algn="l" defTabSz="1066800" rtl="0" eaLnBrk="1" fontAlgn="auto" latinLnBrk="0" hangingPunct="1">
              <a:lnSpc>
                <a:spcPct val="100000"/>
              </a:lnSpc>
              <a:spcBef>
                <a:spcPct val="0"/>
              </a:spcBef>
              <a:spcAft>
                <a:spcPts val="0"/>
              </a:spcAft>
              <a:buClrTx/>
              <a:buSzTx/>
              <a:buFont typeface="Arial" panose="020B0604020202020204" pitchFamily="34" charset="0"/>
              <a:buChar char="•"/>
              <a:tabLst/>
              <a:defRPr/>
            </a:pPr>
            <a:r>
              <a:rPr kumimoji="0" lang="en-US" sz="2400" b="1" i="0" u="none" strike="noStrike" kern="1200" cap="none" spc="0" normalizeH="0" baseline="0" noProof="0" dirty="0">
                <a:ln>
                  <a:noFill/>
                </a:ln>
                <a:solidFill>
                  <a:srgbClr val="5B9BD5">
                    <a:lumMod val="50000"/>
                  </a:srgbClr>
                </a:solidFill>
                <a:effectLst/>
                <a:uLnTx/>
                <a:uFillTx/>
                <a:latin typeface="Calibri" panose="020F0502020204030204"/>
                <a:ea typeface="+mn-ea"/>
                <a:cs typeface="+mn-cs"/>
              </a:rPr>
              <a:t>Remarks: Tithes (name of region)</a:t>
            </a:r>
            <a:endParaRPr kumimoji="0" lang="en-US" sz="2400" b="0" i="0" u="none" strike="noStrike" kern="1200" cap="none" spc="0" normalizeH="0" baseline="0" noProof="0" dirty="0">
              <a:ln>
                <a:noFill/>
              </a:ln>
              <a:solidFill>
                <a:srgbClr val="5B9BD5">
                  <a:lumMod val="50000"/>
                </a:srgbClr>
              </a:solidFill>
              <a:effectLst/>
              <a:uLnTx/>
              <a:uFillTx/>
              <a:latin typeface="Calibri" panose="020F0502020204030204"/>
              <a:ea typeface="+mn-ea"/>
              <a:cs typeface="+mn-cs"/>
            </a:endParaRPr>
          </a:p>
        </p:txBody>
      </p:sp>
      <p:sp>
        <p:nvSpPr>
          <p:cNvPr id="12" name="TextBox 11">
            <a:extLst>
              <a:ext uri="{FF2B5EF4-FFF2-40B4-BE49-F238E27FC236}">
                <a16:creationId xmlns:a16="http://schemas.microsoft.com/office/drawing/2014/main" id="{54DC8D55-75B6-936E-DD9C-C8F2B5B4962A}"/>
              </a:ext>
            </a:extLst>
          </p:cNvPr>
          <p:cNvSpPr txBox="1"/>
          <p:nvPr/>
        </p:nvSpPr>
        <p:spPr>
          <a:xfrm>
            <a:off x="1225855" y="5386846"/>
            <a:ext cx="5476603" cy="954107"/>
          </a:xfrm>
          <a:prstGeom prst="rect">
            <a:avLst/>
          </a:prstGeom>
          <a:noFill/>
        </p:spPr>
        <p:txBody>
          <a:bodyPr wrap="square" rtlCol="0">
            <a:spAutoFit/>
          </a:bodyPr>
          <a:lstStyle/>
          <a:p>
            <a:pPr marL="84138" marR="0" lvl="0" indent="0" algn="l" defTabSz="1066800" rtl="0" eaLnBrk="1" fontAlgn="auto" latinLnBrk="0" hangingPunct="1">
              <a:lnSpc>
                <a:spcPct val="100000"/>
              </a:lnSpc>
              <a:spcBef>
                <a:spcPct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panose="020F0502020204030204"/>
                <a:ea typeface="+mn-ea"/>
                <a:cs typeface="+mn-cs"/>
              </a:rPr>
              <a:t>“… God loves a cheerful giver”</a:t>
            </a:r>
          </a:p>
          <a:p>
            <a:pPr marL="84138" marR="0" lvl="0" indent="0" algn="l" defTabSz="1066800" rtl="0" eaLnBrk="1" fontAlgn="auto" latinLnBrk="0" hangingPunct="1">
              <a:lnSpc>
                <a:spcPct val="100000"/>
              </a:lnSpc>
              <a:spcBef>
                <a:spcPct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libri" panose="020F0502020204030204"/>
                <a:ea typeface="+mn-ea"/>
                <a:cs typeface="+mn-cs"/>
              </a:rPr>
              <a:t>- 2 Corinthians 9:7</a:t>
            </a:r>
          </a:p>
        </p:txBody>
      </p:sp>
      <p:pic>
        <p:nvPicPr>
          <p:cNvPr id="3" name="Picture 2" descr="Logo&#10;&#10;Description automatically generated">
            <a:extLst>
              <a:ext uri="{FF2B5EF4-FFF2-40B4-BE49-F238E27FC236}">
                <a16:creationId xmlns:a16="http://schemas.microsoft.com/office/drawing/2014/main" id="{1F9E26BF-1C9B-A3C4-731E-845FB2149C5F}"/>
              </a:ext>
            </a:extLst>
          </p:cNvPr>
          <p:cNvPicPr>
            <a:picLocks noChangeAspect="1"/>
          </p:cNvPicPr>
          <p:nvPr/>
        </p:nvPicPr>
        <p:blipFill>
          <a:blip r:embed="rId7"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239775328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58C129E3-11F7-C69E-9E46-11CB9DC6C087}"/>
              </a:ext>
            </a:extLst>
          </p:cNvPr>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117691191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20" name="Table 19">
            <a:extLst>
              <a:ext uri="{FF2B5EF4-FFF2-40B4-BE49-F238E27FC236}">
                <a16:creationId xmlns:a16="http://schemas.microsoft.com/office/drawing/2014/main" id="{865A906C-FE53-442E-9551-A9C935C4E21E}"/>
              </a:ext>
            </a:extLst>
          </p:cNvPr>
          <p:cNvGraphicFramePr>
            <a:graphicFrameLocks noGrp="1"/>
          </p:cNvGraphicFramePr>
          <p:nvPr/>
        </p:nvGraphicFramePr>
        <p:xfrm>
          <a:off x="4223791" y="4082013"/>
          <a:ext cx="7987874" cy="2775987"/>
        </p:xfrm>
        <a:graphic>
          <a:graphicData uri="http://schemas.openxmlformats.org/drawingml/2006/table">
            <a:tbl>
              <a:tblPr firstRow="1" bandRow="1">
                <a:tableStyleId>{7DF18680-E054-41AD-8BC1-D1AEF772440D}</a:tableStyleId>
              </a:tblPr>
              <a:tblGrid>
                <a:gridCol w="2167096">
                  <a:extLst>
                    <a:ext uri="{9D8B030D-6E8A-4147-A177-3AD203B41FA5}">
                      <a16:colId xmlns:a16="http://schemas.microsoft.com/office/drawing/2014/main" val="3103262320"/>
                    </a:ext>
                  </a:extLst>
                </a:gridCol>
                <a:gridCol w="2672751">
                  <a:extLst>
                    <a:ext uri="{9D8B030D-6E8A-4147-A177-3AD203B41FA5}">
                      <a16:colId xmlns:a16="http://schemas.microsoft.com/office/drawing/2014/main" val="2914217255"/>
                    </a:ext>
                  </a:extLst>
                </a:gridCol>
                <a:gridCol w="3148027">
                  <a:extLst>
                    <a:ext uri="{9D8B030D-6E8A-4147-A177-3AD203B41FA5}">
                      <a16:colId xmlns:a16="http://schemas.microsoft.com/office/drawing/2014/main" val="1313343998"/>
                    </a:ext>
                  </a:extLst>
                </a:gridCol>
              </a:tblGrid>
              <a:tr h="584419">
                <a:tc>
                  <a:txBody>
                    <a:bodyPr/>
                    <a:lstStyle/>
                    <a:p>
                      <a:r>
                        <a:rPr lang="en-GB" sz="2600" dirty="0"/>
                        <a:t>Location</a:t>
                      </a:r>
                    </a:p>
                  </a:txBody>
                  <a:tcPr/>
                </a:tc>
                <a:tc>
                  <a:txBody>
                    <a:bodyPr/>
                    <a:lstStyle/>
                    <a:p>
                      <a:r>
                        <a:rPr lang="en-GB" sz="2600"/>
                        <a:t>Telephone #</a:t>
                      </a:r>
                    </a:p>
                  </a:txBody>
                  <a:tcPr/>
                </a:tc>
                <a:tc>
                  <a:txBody>
                    <a:bodyPr/>
                    <a:lstStyle/>
                    <a:p>
                      <a:r>
                        <a:rPr lang="en-GB" sz="2600" dirty="0"/>
                        <a:t>ZOOM Meeting ID</a:t>
                      </a:r>
                    </a:p>
                  </a:txBody>
                  <a:tcPr/>
                </a:tc>
                <a:extLst>
                  <a:ext uri="{0D108BD9-81ED-4DB2-BD59-A6C34878D82A}">
                    <a16:rowId xmlns:a16="http://schemas.microsoft.com/office/drawing/2014/main" val="1036173995"/>
                  </a:ext>
                </a:extLst>
              </a:tr>
              <a:tr h="547892">
                <a:tc>
                  <a:txBody>
                    <a:bodyPr/>
                    <a:lstStyle/>
                    <a:p>
                      <a:r>
                        <a:rPr lang="en-GB" sz="2400" b="1" dirty="0">
                          <a:solidFill>
                            <a:schemeClr val="bg2">
                              <a:lumMod val="25000"/>
                            </a:schemeClr>
                          </a:solidFill>
                        </a:rPr>
                        <a:t>Amsterdam</a:t>
                      </a:r>
                    </a:p>
                  </a:txBody>
                  <a:tcPr/>
                </a:tc>
                <a:tc>
                  <a:txBody>
                    <a:bodyPr/>
                    <a:lstStyle/>
                    <a:p>
                      <a:r>
                        <a:rPr lang="en-GB" sz="2400" b="1">
                          <a:solidFill>
                            <a:schemeClr val="bg2">
                              <a:lumMod val="25000"/>
                            </a:schemeClr>
                          </a:solidFill>
                        </a:rPr>
                        <a:t>+31 686 093 624</a:t>
                      </a:r>
                    </a:p>
                  </a:txBody>
                  <a:tcPr/>
                </a:tc>
                <a:tc>
                  <a:txBody>
                    <a:bodyPr/>
                    <a:lstStyle/>
                    <a:p>
                      <a:r>
                        <a:rPr lang="en-GB" sz="2400" b="1" dirty="0">
                          <a:solidFill>
                            <a:schemeClr val="bg2">
                              <a:lumMod val="25000"/>
                            </a:schemeClr>
                          </a:solidFill>
                        </a:rPr>
                        <a:t>795-674-627</a:t>
                      </a:r>
                    </a:p>
                  </a:txBody>
                  <a:tcPr/>
                </a:tc>
                <a:extLst>
                  <a:ext uri="{0D108BD9-81ED-4DB2-BD59-A6C34878D82A}">
                    <a16:rowId xmlns:a16="http://schemas.microsoft.com/office/drawing/2014/main" val="418805209"/>
                  </a:ext>
                </a:extLst>
              </a:tr>
              <a:tr h="547892">
                <a:tc>
                  <a:txBody>
                    <a:bodyPr/>
                    <a:lstStyle/>
                    <a:p>
                      <a:r>
                        <a:rPr lang="en-GB" sz="2400" b="1">
                          <a:solidFill>
                            <a:schemeClr val="bg2">
                              <a:lumMod val="25000"/>
                            </a:schemeClr>
                          </a:solidFill>
                        </a:rPr>
                        <a:t>Eindhoven</a:t>
                      </a:r>
                    </a:p>
                  </a:txBody>
                  <a:tcPr/>
                </a:tc>
                <a:tc>
                  <a:txBody>
                    <a:bodyPr/>
                    <a:lstStyle/>
                    <a:p>
                      <a:pPr marL="0" marR="0" lvl="0" indent="0" algn="l" defTabSz="1108392" rtl="0" eaLnBrk="1" fontAlgn="auto" latinLnBrk="0" hangingPunct="1">
                        <a:lnSpc>
                          <a:spcPct val="100000"/>
                        </a:lnSpc>
                        <a:spcBef>
                          <a:spcPts val="0"/>
                        </a:spcBef>
                        <a:spcAft>
                          <a:spcPts val="0"/>
                        </a:spcAft>
                        <a:buClrTx/>
                        <a:buSzTx/>
                        <a:buFontTx/>
                        <a:buNone/>
                        <a:tabLst/>
                        <a:defRPr/>
                      </a:pPr>
                      <a:r>
                        <a:rPr lang="en-GB" sz="2400" b="1">
                          <a:solidFill>
                            <a:schemeClr val="bg2">
                              <a:lumMod val="25000"/>
                            </a:schemeClr>
                          </a:solidFill>
                        </a:rPr>
                        <a:t>+31 643 678 896</a:t>
                      </a:r>
                    </a:p>
                  </a:txBody>
                  <a:tcPr/>
                </a:tc>
                <a:tc>
                  <a:txBody>
                    <a:bodyPr/>
                    <a:lstStyle/>
                    <a:p>
                      <a:r>
                        <a:rPr lang="en-GB" sz="2400" b="1">
                          <a:solidFill>
                            <a:schemeClr val="bg2">
                              <a:lumMod val="25000"/>
                            </a:schemeClr>
                          </a:solidFill>
                        </a:rPr>
                        <a:t>912-749-784</a:t>
                      </a:r>
                    </a:p>
                  </a:txBody>
                  <a:tcPr/>
                </a:tc>
                <a:extLst>
                  <a:ext uri="{0D108BD9-81ED-4DB2-BD59-A6C34878D82A}">
                    <a16:rowId xmlns:a16="http://schemas.microsoft.com/office/drawing/2014/main" val="2373925139"/>
                  </a:ext>
                </a:extLst>
              </a:tr>
              <a:tr h="54789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400" b="1" dirty="0">
                          <a:solidFill>
                            <a:schemeClr val="bg2">
                              <a:lumMod val="25000"/>
                            </a:schemeClr>
                          </a:solidFill>
                        </a:rPr>
                        <a:t>The Hague</a:t>
                      </a:r>
                    </a:p>
                  </a:txBody>
                  <a:tcPr/>
                </a:tc>
                <a:tc>
                  <a:txBody>
                    <a:bodyPr/>
                    <a:lstStyle/>
                    <a:p>
                      <a:pPr marL="0" marR="0" lvl="0" indent="0" algn="l" defTabSz="1108392" rtl="0" eaLnBrk="1" fontAlgn="auto" latinLnBrk="0" hangingPunct="1">
                        <a:lnSpc>
                          <a:spcPct val="100000"/>
                        </a:lnSpc>
                        <a:spcBef>
                          <a:spcPts val="0"/>
                        </a:spcBef>
                        <a:spcAft>
                          <a:spcPts val="0"/>
                        </a:spcAft>
                        <a:buClrTx/>
                        <a:buSzTx/>
                        <a:buFontTx/>
                        <a:buNone/>
                        <a:tabLst/>
                        <a:defRPr/>
                      </a:pPr>
                      <a:r>
                        <a:rPr lang="en-GB" sz="2400" b="1" dirty="0">
                          <a:solidFill>
                            <a:schemeClr val="bg2">
                              <a:lumMod val="25000"/>
                            </a:schemeClr>
                          </a:solidFill>
                        </a:rPr>
                        <a:t>+31 685 076 861</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400" b="1" dirty="0">
                          <a:solidFill>
                            <a:schemeClr val="bg2">
                              <a:lumMod val="25000"/>
                            </a:schemeClr>
                          </a:solidFill>
                        </a:rPr>
                        <a:t>818-6898-8436</a:t>
                      </a:r>
                    </a:p>
                  </a:txBody>
                  <a:tcPr/>
                </a:tc>
                <a:extLst>
                  <a:ext uri="{0D108BD9-81ED-4DB2-BD59-A6C34878D82A}">
                    <a16:rowId xmlns:a16="http://schemas.microsoft.com/office/drawing/2014/main" val="2975732928"/>
                  </a:ext>
                </a:extLst>
              </a:tr>
              <a:tr h="547892">
                <a:tc>
                  <a:txBody>
                    <a:bodyPr/>
                    <a:lstStyle/>
                    <a:p>
                      <a:endParaRPr lang="en-GB" sz="2400" b="1" dirty="0">
                        <a:solidFill>
                          <a:schemeClr val="bg2">
                            <a:lumMod val="25000"/>
                          </a:schemeClr>
                        </a:solidFill>
                      </a:endParaRPr>
                    </a:p>
                  </a:txBody>
                  <a:tcPr/>
                </a:tc>
                <a:tc>
                  <a:txBody>
                    <a:bodyPr/>
                    <a:lstStyle/>
                    <a:p>
                      <a:pPr marL="0" marR="0" lvl="0" indent="0" algn="l" defTabSz="1108392" rtl="0" eaLnBrk="1" fontAlgn="auto" latinLnBrk="0" hangingPunct="1">
                        <a:lnSpc>
                          <a:spcPct val="100000"/>
                        </a:lnSpc>
                        <a:spcBef>
                          <a:spcPts val="0"/>
                        </a:spcBef>
                        <a:spcAft>
                          <a:spcPts val="0"/>
                        </a:spcAft>
                        <a:buClrTx/>
                        <a:buSzTx/>
                        <a:buFontTx/>
                        <a:buNone/>
                        <a:tabLst/>
                        <a:defRPr/>
                      </a:pPr>
                      <a:endParaRPr lang="en-GB" sz="2400" b="1" dirty="0">
                        <a:solidFill>
                          <a:schemeClr val="bg2">
                            <a:lumMod val="25000"/>
                          </a:schemeClr>
                        </a:solidFill>
                      </a:endParaRPr>
                    </a:p>
                  </a:txBody>
                  <a:tcPr/>
                </a:tc>
                <a:tc>
                  <a:txBody>
                    <a:bodyPr/>
                    <a:lstStyle/>
                    <a:p>
                      <a:endParaRPr lang="en-GB" sz="2400" b="1" dirty="0">
                        <a:solidFill>
                          <a:schemeClr val="bg2">
                            <a:lumMod val="25000"/>
                          </a:schemeClr>
                        </a:solidFill>
                      </a:endParaRPr>
                    </a:p>
                  </a:txBody>
                  <a:tcPr/>
                </a:tc>
                <a:extLst>
                  <a:ext uri="{0D108BD9-81ED-4DB2-BD59-A6C34878D82A}">
                    <a16:rowId xmlns:a16="http://schemas.microsoft.com/office/drawing/2014/main" val="494084002"/>
                  </a:ext>
                </a:extLst>
              </a:tr>
            </a:tbl>
          </a:graphicData>
        </a:graphic>
      </p:graphicFrame>
      <p:graphicFrame>
        <p:nvGraphicFramePr>
          <p:cNvPr id="62" name="Table 61">
            <a:extLst>
              <a:ext uri="{FF2B5EF4-FFF2-40B4-BE49-F238E27FC236}">
                <a16:creationId xmlns:a16="http://schemas.microsoft.com/office/drawing/2014/main" id="{7B1437C5-B060-4B74-A672-2B6545BED35D}"/>
              </a:ext>
            </a:extLst>
          </p:cNvPr>
          <p:cNvGraphicFramePr>
            <a:graphicFrameLocks noGrp="1"/>
          </p:cNvGraphicFramePr>
          <p:nvPr/>
        </p:nvGraphicFramePr>
        <p:xfrm>
          <a:off x="4223791" y="528661"/>
          <a:ext cx="7987874" cy="2756323"/>
        </p:xfrm>
        <a:graphic>
          <a:graphicData uri="http://schemas.openxmlformats.org/drawingml/2006/table">
            <a:tbl>
              <a:tblPr firstRow="1" bandRow="1">
                <a:tableStyleId>{7DF18680-E054-41AD-8BC1-D1AEF772440D}</a:tableStyleId>
              </a:tblPr>
              <a:tblGrid>
                <a:gridCol w="2235646">
                  <a:extLst>
                    <a:ext uri="{9D8B030D-6E8A-4147-A177-3AD203B41FA5}">
                      <a16:colId xmlns:a16="http://schemas.microsoft.com/office/drawing/2014/main" val="3103262320"/>
                    </a:ext>
                  </a:extLst>
                </a:gridCol>
                <a:gridCol w="1226000">
                  <a:extLst>
                    <a:ext uri="{9D8B030D-6E8A-4147-A177-3AD203B41FA5}">
                      <a16:colId xmlns:a16="http://schemas.microsoft.com/office/drawing/2014/main" val="2914217255"/>
                    </a:ext>
                  </a:extLst>
                </a:gridCol>
                <a:gridCol w="1802939">
                  <a:extLst>
                    <a:ext uri="{9D8B030D-6E8A-4147-A177-3AD203B41FA5}">
                      <a16:colId xmlns:a16="http://schemas.microsoft.com/office/drawing/2014/main" val="3052952877"/>
                    </a:ext>
                  </a:extLst>
                </a:gridCol>
                <a:gridCol w="2723289">
                  <a:extLst>
                    <a:ext uri="{9D8B030D-6E8A-4147-A177-3AD203B41FA5}">
                      <a16:colId xmlns:a16="http://schemas.microsoft.com/office/drawing/2014/main" val="1313343998"/>
                    </a:ext>
                  </a:extLst>
                </a:gridCol>
              </a:tblGrid>
              <a:tr h="580279">
                <a:tc>
                  <a:txBody>
                    <a:bodyPr/>
                    <a:lstStyle/>
                    <a:p>
                      <a:r>
                        <a:rPr lang="en-GB" sz="2600" dirty="0"/>
                        <a:t>Service</a:t>
                      </a:r>
                    </a:p>
                  </a:txBody>
                  <a:tcPr/>
                </a:tc>
                <a:tc>
                  <a:txBody>
                    <a:bodyPr/>
                    <a:lstStyle/>
                    <a:p>
                      <a:r>
                        <a:rPr lang="en-GB" sz="2600"/>
                        <a:t>Day</a:t>
                      </a:r>
                    </a:p>
                  </a:txBody>
                  <a:tcPr/>
                </a:tc>
                <a:tc>
                  <a:txBody>
                    <a:bodyPr/>
                    <a:lstStyle/>
                    <a:p>
                      <a:r>
                        <a:rPr lang="en-GB" sz="2600"/>
                        <a:t>Timing</a:t>
                      </a:r>
                    </a:p>
                  </a:txBody>
                  <a:tcPr/>
                </a:tc>
                <a:tc>
                  <a:txBody>
                    <a:bodyPr/>
                    <a:lstStyle/>
                    <a:p>
                      <a:r>
                        <a:rPr lang="en-GB" sz="2600"/>
                        <a:t>Remarks</a:t>
                      </a:r>
                    </a:p>
                  </a:txBody>
                  <a:tcPr/>
                </a:tc>
                <a:extLst>
                  <a:ext uri="{0D108BD9-81ED-4DB2-BD59-A6C34878D82A}">
                    <a16:rowId xmlns:a16="http://schemas.microsoft.com/office/drawing/2014/main" val="1036173995"/>
                  </a:ext>
                </a:extLst>
              </a:tr>
              <a:tr h="544011">
                <a:tc>
                  <a:txBody>
                    <a:bodyPr/>
                    <a:lstStyle/>
                    <a:p>
                      <a:r>
                        <a:rPr lang="en-GB" sz="2400" b="1">
                          <a:solidFill>
                            <a:schemeClr val="bg2">
                              <a:lumMod val="25000"/>
                            </a:schemeClr>
                          </a:solidFill>
                        </a:rPr>
                        <a:t>Worship Service</a:t>
                      </a:r>
                    </a:p>
                  </a:txBody>
                  <a:tcPr/>
                </a:tc>
                <a:tc>
                  <a:txBody>
                    <a:bodyPr/>
                    <a:lstStyle/>
                    <a:p>
                      <a:r>
                        <a:rPr lang="en-GB" sz="2400" b="1">
                          <a:solidFill>
                            <a:schemeClr val="bg2">
                              <a:lumMod val="25000"/>
                            </a:schemeClr>
                          </a:solidFill>
                        </a:rPr>
                        <a:t>Sunday</a:t>
                      </a:r>
                    </a:p>
                  </a:txBody>
                  <a:tcPr/>
                </a:tc>
                <a:tc>
                  <a:txBody>
                    <a:bodyPr/>
                    <a:lstStyle/>
                    <a:p>
                      <a:r>
                        <a:rPr lang="en-GB" sz="2400" b="1">
                          <a:solidFill>
                            <a:schemeClr val="bg2">
                              <a:lumMod val="25000"/>
                            </a:schemeClr>
                          </a:solidFill>
                        </a:rPr>
                        <a:t>09:45-12:00</a:t>
                      </a:r>
                    </a:p>
                  </a:txBody>
                  <a:tcPr/>
                </a:tc>
                <a:tc>
                  <a:txBody>
                    <a:bodyPr/>
                    <a:lstStyle/>
                    <a:p>
                      <a:r>
                        <a:rPr lang="en-GB" sz="2400" b="1">
                          <a:solidFill>
                            <a:schemeClr val="bg2">
                              <a:lumMod val="25000"/>
                            </a:schemeClr>
                          </a:solidFill>
                        </a:rPr>
                        <a:t>Physical/Online</a:t>
                      </a:r>
                    </a:p>
                  </a:txBody>
                  <a:tcPr/>
                </a:tc>
                <a:extLst>
                  <a:ext uri="{0D108BD9-81ED-4DB2-BD59-A6C34878D82A}">
                    <a16:rowId xmlns:a16="http://schemas.microsoft.com/office/drawing/2014/main" val="418805209"/>
                  </a:ext>
                </a:extLst>
              </a:tr>
              <a:tr h="544011">
                <a:tc>
                  <a:txBody>
                    <a:bodyPr/>
                    <a:lstStyle/>
                    <a:p>
                      <a:r>
                        <a:rPr lang="en-GB" sz="2400" b="1">
                          <a:solidFill>
                            <a:schemeClr val="bg2">
                              <a:lumMod val="25000"/>
                            </a:schemeClr>
                          </a:solidFill>
                        </a:rPr>
                        <a:t>Bible Study</a:t>
                      </a:r>
                    </a:p>
                  </a:txBody>
                  <a:tcPr/>
                </a:tc>
                <a:tc>
                  <a:txBody>
                    <a:bodyPr/>
                    <a:lstStyle/>
                    <a:p>
                      <a:r>
                        <a:rPr lang="en-GB" sz="2400" b="1">
                          <a:solidFill>
                            <a:schemeClr val="bg2">
                              <a:lumMod val="25000"/>
                            </a:schemeClr>
                          </a:solidFill>
                        </a:rPr>
                        <a:t>Tuesday</a:t>
                      </a:r>
                    </a:p>
                  </a:txBody>
                  <a:tcPr/>
                </a:tc>
                <a:tc>
                  <a:txBody>
                    <a:bodyPr/>
                    <a:lstStyle/>
                    <a:p>
                      <a:r>
                        <a:rPr lang="en-GB" sz="2400" b="1">
                          <a:solidFill>
                            <a:schemeClr val="bg2">
                              <a:lumMod val="25000"/>
                            </a:schemeClr>
                          </a:solidFill>
                        </a:rPr>
                        <a:t>19:30-20:30</a:t>
                      </a:r>
                    </a:p>
                  </a:txBody>
                  <a:tcPr/>
                </a:tc>
                <a:tc>
                  <a:txBody>
                    <a:bodyPr/>
                    <a:lstStyle/>
                    <a:p>
                      <a:r>
                        <a:rPr lang="en-GB" sz="2400" b="1" dirty="0">
                          <a:solidFill>
                            <a:schemeClr val="bg2">
                              <a:lumMod val="25000"/>
                            </a:schemeClr>
                          </a:solidFill>
                        </a:rPr>
                        <a:t>Online</a:t>
                      </a:r>
                    </a:p>
                  </a:txBody>
                  <a:tcPr/>
                </a:tc>
                <a:extLst>
                  <a:ext uri="{0D108BD9-81ED-4DB2-BD59-A6C34878D82A}">
                    <a16:rowId xmlns:a16="http://schemas.microsoft.com/office/drawing/2014/main" val="2373925139"/>
                  </a:ext>
                </a:extLst>
              </a:tr>
              <a:tr h="544011">
                <a:tc>
                  <a:txBody>
                    <a:bodyPr/>
                    <a:lstStyle/>
                    <a:p>
                      <a:r>
                        <a:rPr lang="en-GB" sz="2400" b="1" dirty="0">
                          <a:solidFill>
                            <a:schemeClr val="bg2">
                              <a:lumMod val="25000"/>
                            </a:schemeClr>
                          </a:solidFill>
                        </a:rPr>
                        <a:t>Revival Service</a:t>
                      </a:r>
                    </a:p>
                  </a:txBody>
                  <a:tcPr/>
                </a:tc>
                <a:tc>
                  <a:txBody>
                    <a:bodyPr/>
                    <a:lstStyle/>
                    <a:p>
                      <a:r>
                        <a:rPr lang="en-GB" sz="2400" b="1">
                          <a:solidFill>
                            <a:schemeClr val="bg2">
                              <a:lumMod val="25000"/>
                            </a:schemeClr>
                          </a:solidFill>
                        </a:rPr>
                        <a:t>Friday</a:t>
                      </a:r>
                    </a:p>
                  </a:txBody>
                  <a:tcPr/>
                </a:tc>
                <a:tc>
                  <a:txBody>
                    <a:bodyPr/>
                    <a:lstStyle/>
                    <a:p>
                      <a:r>
                        <a:rPr lang="en-GB" sz="2400" b="1">
                          <a:solidFill>
                            <a:schemeClr val="bg2">
                              <a:lumMod val="25000"/>
                            </a:schemeClr>
                          </a:solidFill>
                        </a:rPr>
                        <a:t>19:30-21:00</a:t>
                      </a:r>
                    </a:p>
                  </a:txBody>
                  <a:tcPr/>
                </a:tc>
                <a:tc>
                  <a:txBody>
                    <a:bodyPr/>
                    <a:lstStyle/>
                    <a:p>
                      <a:r>
                        <a:rPr lang="en-GB" sz="2400" b="1">
                          <a:solidFill>
                            <a:schemeClr val="bg2">
                              <a:lumMod val="25000"/>
                            </a:schemeClr>
                          </a:solidFill>
                        </a:rPr>
                        <a:t>Online/Physical</a:t>
                      </a:r>
                    </a:p>
                  </a:txBody>
                  <a:tcPr/>
                </a:tc>
                <a:extLst>
                  <a:ext uri="{0D108BD9-81ED-4DB2-BD59-A6C34878D82A}">
                    <a16:rowId xmlns:a16="http://schemas.microsoft.com/office/drawing/2014/main" val="2975732928"/>
                  </a:ext>
                </a:extLst>
              </a:tr>
              <a:tr h="544011">
                <a:tc>
                  <a:txBody>
                    <a:bodyPr/>
                    <a:lstStyle/>
                    <a:p>
                      <a:r>
                        <a:rPr lang="en-GB" sz="2400" b="1" dirty="0">
                          <a:solidFill>
                            <a:schemeClr val="bg2">
                              <a:lumMod val="25000"/>
                            </a:schemeClr>
                          </a:solidFill>
                        </a:rPr>
                        <a:t>Night Vigil</a:t>
                      </a:r>
                    </a:p>
                  </a:txBody>
                  <a:tcPr/>
                </a:tc>
                <a:tc>
                  <a:txBody>
                    <a:bodyPr/>
                    <a:lstStyle/>
                    <a:p>
                      <a:r>
                        <a:rPr lang="en-GB" sz="2400" b="1">
                          <a:solidFill>
                            <a:schemeClr val="bg2">
                              <a:lumMod val="25000"/>
                            </a:schemeClr>
                          </a:solidFill>
                        </a:rPr>
                        <a:t>Friday</a:t>
                      </a:r>
                    </a:p>
                  </a:txBody>
                  <a:tcPr/>
                </a:tc>
                <a:tc>
                  <a:txBody>
                    <a:bodyPr/>
                    <a:lstStyle/>
                    <a:p>
                      <a:r>
                        <a:rPr lang="en-GB" sz="2400" b="1">
                          <a:solidFill>
                            <a:schemeClr val="bg2">
                              <a:lumMod val="25000"/>
                            </a:schemeClr>
                          </a:solidFill>
                        </a:rPr>
                        <a:t>19:30-23:30</a:t>
                      </a:r>
                    </a:p>
                  </a:txBody>
                  <a:tcPr/>
                </a:tc>
                <a:tc>
                  <a:txBody>
                    <a:bodyPr/>
                    <a:lstStyle/>
                    <a:p>
                      <a:r>
                        <a:rPr lang="en-GB" sz="2400" b="1" dirty="0">
                          <a:solidFill>
                            <a:schemeClr val="bg2">
                              <a:lumMod val="25000"/>
                            </a:schemeClr>
                          </a:solidFill>
                        </a:rPr>
                        <a:t>First Friday Monthly</a:t>
                      </a:r>
                    </a:p>
                  </a:txBody>
                  <a:tcPr/>
                </a:tc>
                <a:extLst>
                  <a:ext uri="{0D108BD9-81ED-4DB2-BD59-A6C34878D82A}">
                    <a16:rowId xmlns:a16="http://schemas.microsoft.com/office/drawing/2014/main" val="494084002"/>
                  </a:ext>
                </a:extLst>
              </a:tr>
            </a:tbl>
          </a:graphicData>
        </a:graphic>
      </p:graphicFrame>
      <p:sp>
        <p:nvSpPr>
          <p:cNvPr id="7" name="Rectangle 6">
            <a:extLst>
              <a:ext uri="{FF2B5EF4-FFF2-40B4-BE49-F238E27FC236}">
                <a16:creationId xmlns:a16="http://schemas.microsoft.com/office/drawing/2014/main" id="{959F06AE-DF87-495F-5B66-5022B0778570}"/>
              </a:ext>
            </a:extLst>
          </p:cNvPr>
          <p:cNvSpPr/>
          <p:nvPr/>
        </p:nvSpPr>
        <p:spPr>
          <a:xfrm>
            <a:off x="-5380" y="0"/>
            <a:ext cx="4224155" cy="6873031"/>
          </a:xfrm>
          <a:prstGeom prst="rec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 name="TextBox 3"/>
          <p:cNvSpPr txBox="1"/>
          <p:nvPr/>
        </p:nvSpPr>
        <p:spPr>
          <a:xfrm>
            <a:off x="273833" y="227703"/>
            <a:ext cx="3105727" cy="448841"/>
          </a:xfrm>
          <a:prstGeom prst="rect">
            <a:avLst/>
          </a:prstGeom>
        </p:spPr>
        <p:txBody>
          <a:bodyPr lIns="0" tIns="0" rIns="0" bIns="0" rtlCol="0" anchor="t">
            <a:spAutoFit/>
          </a:bodyPr>
          <a:lstStyle/>
          <a:p>
            <a:pPr marL="0" marR="0" lvl="0" indent="0" algn="l" defTabSz="806867" rtl="0" eaLnBrk="1" fontAlgn="auto" latinLnBrk="0" hangingPunct="1">
              <a:lnSpc>
                <a:spcPts val="3471"/>
              </a:lnSpc>
              <a:spcBef>
                <a:spcPts val="0"/>
              </a:spcBef>
              <a:spcAft>
                <a:spcPts val="0"/>
              </a:spcAft>
              <a:buClrTx/>
              <a:buSzTx/>
              <a:buFontTx/>
              <a:buNone/>
              <a:tabLst/>
              <a:defRPr/>
            </a:pPr>
            <a:r>
              <a:rPr kumimoji="0" lang="en-US" sz="3200" b="1" i="0" u="none" strike="noStrike" kern="1200" cap="none" spc="150" normalizeH="0" baseline="0" noProof="0" dirty="0">
                <a:ln>
                  <a:noFill/>
                </a:ln>
                <a:solidFill>
                  <a:srgbClr val="FFC000">
                    <a:lumMod val="60000"/>
                    <a:lumOff val="40000"/>
                  </a:srgbClr>
                </a:solidFill>
                <a:effectLst/>
                <a:uLnTx/>
                <a:uFillTx/>
                <a:latin typeface="Calibri"/>
                <a:ea typeface="+mn-ea"/>
                <a:cs typeface="+mn-cs"/>
              </a:rPr>
              <a:t>COUNSELLING</a:t>
            </a:r>
          </a:p>
        </p:txBody>
      </p:sp>
      <p:sp>
        <p:nvSpPr>
          <p:cNvPr id="4" name="TextBox 4"/>
          <p:cNvSpPr txBox="1"/>
          <p:nvPr/>
        </p:nvSpPr>
        <p:spPr>
          <a:xfrm>
            <a:off x="296903" y="738278"/>
            <a:ext cx="3637955" cy="1604093"/>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ndara" panose="020E0502030303020204" pitchFamily="34" charset="0"/>
                <a:ea typeface="+mn-ea"/>
                <a:cs typeface="+mn-cs"/>
              </a:rPr>
              <a:t>If you have questions or need guidance on challenging issues, kindly request for counselling. </a:t>
            </a:r>
          </a:p>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ndara" panose="020E0502030303020204" pitchFamily="34" charset="0"/>
                <a:ea typeface="+mn-ea"/>
                <a:cs typeface="+mn-cs"/>
              </a:rPr>
              <a:t>Our pastor is here for you.</a:t>
            </a:r>
          </a:p>
        </p:txBody>
      </p:sp>
      <p:sp>
        <p:nvSpPr>
          <p:cNvPr id="5" name="TextBox 5"/>
          <p:cNvSpPr txBox="1"/>
          <p:nvPr/>
        </p:nvSpPr>
        <p:spPr>
          <a:xfrm>
            <a:off x="296903" y="2692127"/>
            <a:ext cx="3105727" cy="458523"/>
          </a:xfrm>
          <a:prstGeom prst="rect">
            <a:avLst/>
          </a:prstGeom>
        </p:spPr>
        <p:txBody>
          <a:bodyPr lIns="0" tIns="0" rIns="0" bIns="0" rtlCol="0" anchor="t">
            <a:spAutoFit/>
          </a:bodyPr>
          <a:lstStyle/>
          <a:p>
            <a:pPr marL="0" marR="0" lvl="0" indent="0" algn="l" defTabSz="806867" rtl="0" eaLnBrk="1" fontAlgn="auto" latinLnBrk="0" hangingPunct="1">
              <a:lnSpc>
                <a:spcPts val="3471"/>
              </a:lnSpc>
              <a:spcBef>
                <a:spcPts val="0"/>
              </a:spcBef>
              <a:spcAft>
                <a:spcPts val="0"/>
              </a:spcAft>
              <a:buClrTx/>
              <a:buSzTx/>
              <a:buFontTx/>
              <a:buNone/>
              <a:tabLst/>
              <a:defRPr/>
            </a:pPr>
            <a:r>
              <a:rPr kumimoji="0" lang="en-US" sz="3200" b="1" i="0" u="none" strike="noStrike" kern="1200" cap="none" spc="150" normalizeH="0" baseline="0" noProof="0" dirty="0">
                <a:ln>
                  <a:noFill/>
                </a:ln>
                <a:solidFill>
                  <a:srgbClr val="FFC000">
                    <a:lumMod val="60000"/>
                    <a:lumOff val="40000"/>
                  </a:srgbClr>
                </a:solidFill>
                <a:effectLst/>
                <a:uLnTx/>
                <a:uFillTx/>
                <a:latin typeface="Calibri"/>
                <a:ea typeface="+mn-ea"/>
                <a:cs typeface="+mn-cs"/>
              </a:rPr>
              <a:t>CONTACT</a:t>
            </a:r>
          </a:p>
        </p:txBody>
      </p:sp>
      <p:sp>
        <p:nvSpPr>
          <p:cNvPr id="6" name="TextBox 6"/>
          <p:cNvSpPr txBox="1"/>
          <p:nvPr/>
        </p:nvSpPr>
        <p:spPr>
          <a:xfrm>
            <a:off x="754132" y="3188202"/>
            <a:ext cx="2410480" cy="320601"/>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ndara" panose="020E0502030303020204" pitchFamily="34" charset="0"/>
                <a:ea typeface="+mn-ea"/>
                <a:cs typeface="+mn-cs"/>
              </a:rPr>
              <a:t>+31 207 856 683</a:t>
            </a:r>
          </a:p>
        </p:txBody>
      </p:sp>
      <p:sp>
        <p:nvSpPr>
          <p:cNvPr id="14" name="TextBox 14"/>
          <p:cNvSpPr txBox="1"/>
          <p:nvPr/>
        </p:nvSpPr>
        <p:spPr>
          <a:xfrm>
            <a:off x="4171181" y="116632"/>
            <a:ext cx="8015215" cy="458523"/>
          </a:xfrm>
          <a:prstGeom prst="rect">
            <a:avLst/>
          </a:prstGeom>
        </p:spPr>
        <p:txBody>
          <a:bodyPr wrap="square" lIns="0" tIns="0" rIns="0" bIns="0" rtlCol="0" anchor="t">
            <a:spAutoFit/>
          </a:bodyPr>
          <a:lstStyle/>
          <a:p>
            <a:pPr marL="0" marR="0" lvl="0" indent="0" algn="ctr" defTabSz="806867" rtl="0" eaLnBrk="1" fontAlgn="auto" latinLnBrk="0" hangingPunct="1">
              <a:lnSpc>
                <a:spcPts val="3471"/>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4472C4"/>
                </a:solidFill>
                <a:effectLst/>
                <a:uLnTx/>
                <a:uFillTx/>
                <a:latin typeface="Calibri" panose="020F0502020204030204" pitchFamily="34" charset="0"/>
                <a:ea typeface="+mn-ea"/>
                <a:cs typeface="Calibri" panose="020F0502020204030204" pitchFamily="34" charset="0"/>
              </a:rPr>
              <a:t>SERVICE SCHEDULES</a:t>
            </a:r>
          </a:p>
        </p:txBody>
      </p:sp>
      <p:pic>
        <p:nvPicPr>
          <p:cNvPr id="26" name="Graphic 25" descr="Receiver">
            <a:extLst>
              <a:ext uri="{FF2B5EF4-FFF2-40B4-BE49-F238E27FC236}">
                <a16:creationId xmlns:a16="http://schemas.microsoft.com/office/drawing/2014/main" id="{DA29E515-5581-4B1C-ACB1-BCF720638F8F}"/>
              </a:ext>
            </a:extLst>
          </p:cNvPr>
          <p:cNvPicPr>
            <a:picLocks noChangeAspect="1"/>
          </p:cNvPicPr>
          <p:nvPr/>
        </p:nvPicPr>
        <p:blipFill>
          <a:blip cstate="hq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61592" y="3168034"/>
            <a:ext cx="379016" cy="360665"/>
          </a:xfrm>
          <a:prstGeom prst="rect">
            <a:avLst/>
          </a:prstGeom>
        </p:spPr>
      </p:pic>
      <p:sp>
        <p:nvSpPr>
          <p:cNvPr id="27" name="TextBox 6">
            <a:extLst>
              <a:ext uri="{FF2B5EF4-FFF2-40B4-BE49-F238E27FC236}">
                <a16:creationId xmlns:a16="http://schemas.microsoft.com/office/drawing/2014/main" id="{194638EA-BFF9-4BDE-8025-5884FA71C21B}"/>
              </a:ext>
            </a:extLst>
          </p:cNvPr>
          <p:cNvSpPr txBox="1"/>
          <p:nvPr/>
        </p:nvSpPr>
        <p:spPr>
          <a:xfrm>
            <a:off x="716100" y="3725700"/>
            <a:ext cx="3288334" cy="321691"/>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info@deeperlife.nl</a:t>
            </a:r>
          </a:p>
        </p:txBody>
      </p:sp>
      <p:sp>
        <p:nvSpPr>
          <p:cNvPr id="28" name="TextBox 6">
            <a:extLst>
              <a:ext uri="{FF2B5EF4-FFF2-40B4-BE49-F238E27FC236}">
                <a16:creationId xmlns:a16="http://schemas.microsoft.com/office/drawing/2014/main" id="{0D04E083-0B0F-4788-B839-354B95408BFD}"/>
              </a:ext>
            </a:extLst>
          </p:cNvPr>
          <p:cNvSpPr txBox="1"/>
          <p:nvPr/>
        </p:nvSpPr>
        <p:spPr>
          <a:xfrm>
            <a:off x="752578" y="4837959"/>
            <a:ext cx="2323387" cy="321691"/>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www.dclm-nl.org</a:t>
            </a:r>
          </a:p>
        </p:txBody>
      </p:sp>
      <p:pic>
        <p:nvPicPr>
          <p:cNvPr id="30" name="Graphic 29" descr="Email">
            <a:extLst>
              <a:ext uri="{FF2B5EF4-FFF2-40B4-BE49-F238E27FC236}">
                <a16:creationId xmlns:a16="http://schemas.microsoft.com/office/drawing/2014/main" id="{DD2D9AF4-3BF3-4194-9D0B-ABBA2A5B4EBC}"/>
              </a:ext>
            </a:extLst>
          </p:cNvPr>
          <p:cNvPicPr>
            <a:picLocks noChangeAspect="1"/>
          </p:cNvPicPr>
          <p:nvPr/>
        </p:nvPicPr>
        <p:blipFill>
          <a:blip cstate="hq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239763" y="3668375"/>
            <a:ext cx="379016" cy="379016"/>
          </a:xfrm>
          <a:prstGeom prst="rect">
            <a:avLst/>
          </a:prstGeom>
        </p:spPr>
      </p:pic>
      <p:pic>
        <p:nvPicPr>
          <p:cNvPr id="18" name="Picture 17">
            <a:extLst>
              <a:ext uri="{FF2B5EF4-FFF2-40B4-BE49-F238E27FC236}">
                <a16:creationId xmlns:a16="http://schemas.microsoft.com/office/drawing/2014/main" id="{B0969453-2F15-458F-990E-6DA0AFAE384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43789" y="4756604"/>
            <a:ext cx="441875" cy="441875"/>
          </a:xfrm>
          <a:prstGeom prst="rect">
            <a:avLst/>
          </a:prstGeom>
        </p:spPr>
      </p:pic>
      <p:pic>
        <p:nvPicPr>
          <p:cNvPr id="33" name="Picture 32" descr="A close up of a screen&#10;&#10;Description automatically generated">
            <a:extLst>
              <a:ext uri="{FF2B5EF4-FFF2-40B4-BE49-F238E27FC236}">
                <a16:creationId xmlns:a16="http://schemas.microsoft.com/office/drawing/2014/main" id="{B57B1DCB-7320-4DC6-AB7F-8F7A1F6CC938}"/>
              </a:ext>
            </a:extLst>
          </p:cNvPr>
          <p:cNvPicPr>
            <a:picLocks noChangeAspect="1"/>
          </p:cNvPicPr>
          <p:nvPr/>
        </p:nvPicPr>
        <p:blipFill>
          <a:blip r:embed="rId7">
            <a:grayscl/>
            <a:extLst>
              <a:ext uri="{28A0092B-C50C-407E-A947-70E740481C1C}">
                <a14:useLocalDpi xmlns:a14="http://schemas.microsoft.com/office/drawing/2010/main" val="0"/>
              </a:ext>
            </a:extLst>
          </a:blip>
          <a:stretch>
            <a:fillRect/>
          </a:stretch>
        </p:blipFill>
        <p:spPr>
          <a:xfrm>
            <a:off x="194928" y="4170375"/>
            <a:ext cx="479008" cy="479008"/>
          </a:xfrm>
          <a:prstGeom prst="rect">
            <a:avLst/>
          </a:prstGeom>
        </p:spPr>
      </p:pic>
      <p:sp>
        <p:nvSpPr>
          <p:cNvPr id="43" name="TextBox 6">
            <a:extLst>
              <a:ext uri="{FF2B5EF4-FFF2-40B4-BE49-F238E27FC236}">
                <a16:creationId xmlns:a16="http://schemas.microsoft.com/office/drawing/2014/main" id="{0BBFC4A3-B476-44C1-B023-D4E226517A7B}"/>
              </a:ext>
            </a:extLst>
          </p:cNvPr>
          <p:cNvSpPr txBox="1"/>
          <p:nvPr/>
        </p:nvSpPr>
        <p:spPr>
          <a:xfrm>
            <a:off x="1950615" y="4260569"/>
            <a:ext cx="2223525" cy="321691"/>
          </a:xfrm>
          <a:prstGeom prst="rect">
            <a:avLst/>
          </a:prstGeom>
          <a:noFill/>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dclmnetherlands</a:t>
            </a:r>
          </a:p>
        </p:txBody>
      </p:sp>
      <p:pic>
        <p:nvPicPr>
          <p:cNvPr id="61" name="Graphic 60">
            <a:extLst>
              <a:ext uri="{FF2B5EF4-FFF2-40B4-BE49-F238E27FC236}">
                <a16:creationId xmlns:a16="http://schemas.microsoft.com/office/drawing/2014/main" id="{49BE945F-D8EC-41B3-8FCF-3A5FA02BF6A1}"/>
              </a:ext>
            </a:extLst>
          </p:cNvPr>
          <p:cNvPicPr>
            <a:picLocks noChangeAspect="1"/>
          </p:cNvPicPr>
          <p:nvPr/>
        </p:nvPicPr>
        <p:blipFill>
          <a:blip cstate="hqprint">
            <a:grayscl/>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063675" y="4228849"/>
            <a:ext cx="379017" cy="379017"/>
          </a:xfrm>
          <a:prstGeom prst="rect">
            <a:avLst/>
          </a:prstGeom>
        </p:spPr>
      </p:pic>
      <p:sp>
        <p:nvSpPr>
          <p:cNvPr id="21" name="TextBox 14">
            <a:extLst>
              <a:ext uri="{FF2B5EF4-FFF2-40B4-BE49-F238E27FC236}">
                <a16:creationId xmlns:a16="http://schemas.microsoft.com/office/drawing/2014/main" id="{5DF5633E-EEEB-48D3-BFD4-2D86B7ABD31C}"/>
              </a:ext>
            </a:extLst>
          </p:cNvPr>
          <p:cNvSpPr txBox="1"/>
          <p:nvPr/>
        </p:nvSpPr>
        <p:spPr>
          <a:xfrm>
            <a:off x="4201465" y="3670743"/>
            <a:ext cx="8015215" cy="458523"/>
          </a:xfrm>
          <a:prstGeom prst="rect">
            <a:avLst/>
          </a:prstGeom>
        </p:spPr>
        <p:txBody>
          <a:bodyPr wrap="square" lIns="0" tIns="0" rIns="0" bIns="0" rtlCol="0" anchor="t">
            <a:spAutoFit/>
          </a:bodyPr>
          <a:lstStyle/>
          <a:p>
            <a:pPr marL="0" marR="0" lvl="0" indent="0" algn="ctr" defTabSz="806867" rtl="0" eaLnBrk="1" fontAlgn="auto" latinLnBrk="0" hangingPunct="1">
              <a:lnSpc>
                <a:spcPts val="3471"/>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4472C4"/>
                </a:solidFill>
                <a:effectLst/>
                <a:uLnTx/>
                <a:uFillTx/>
                <a:latin typeface="Calibri" panose="020F0502020204030204" pitchFamily="34" charset="0"/>
                <a:ea typeface="+mn-ea"/>
                <a:cs typeface="Calibri" panose="020F0502020204030204" pitchFamily="34" charset="0"/>
              </a:rPr>
              <a:t>LOCATION DETAILS</a:t>
            </a:r>
          </a:p>
        </p:txBody>
      </p:sp>
      <p:pic>
        <p:nvPicPr>
          <p:cNvPr id="12" name="Picture 11">
            <a:extLst>
              <a:ext uri="{FF2B5EF4-FFF2-40B4-BE49-F238E27FC236}">
                <a16:creationId xmlns:a16="http://schemas.microsoft.com/office/drawing/2014/main" id="{8569FA9D-530D-40E8-B8B3-0D1B8A9849E6}"/>
              </a:ext>
            </a:extLst>
          </p:cNvPr>
          <p:cNvPicPr>
            <a:picLocks noChangeAspect="1"/>
          </p:cNvPicPr>
          <p:nvPr/>
        </p:nvPicPr>
        <p:blipFill>
          <a:blip r:embed="rId9" cstate="hqprint">
            <a:extLst>
              <a:ext uri="{28A0092B-C50C-407E-A947-70E740481C1C}">
                <a14:useLocalDpi xmlns:a14="http://schemas.microsoft.com/office/drawing/2010/main" val="0"/>
              </a:ext>
            </a:extLst>
          </a:blip>
          <a:stretch>
            <a:fillRect/>
          </a:stretch>
        </p:blipFill>
        <p:spPr>
          <a:xfrm>
            <a:off x="1487762" y="4242030"/>
            <a:ext cx="441240" cy="359644"/>
          </a:xfrm>
          <a:prstGeom prst="rect">
            <a:avLst/>
          </a:prstGeom>
        </p:spPr>
      </p:pic>
      <p:pic>
        <p:nvPicPr>
          <p:cNvPr id="42" name="Picture 41">
            <a:extLst>
              <a:ext uri="{FF2B5EF4-FFF2-40B4-BE49-F238E27FC236}">
                <a16:creationId xmlns:a16="http://schemas.microsoft.com/office/drawing/2014/main" id="{F1565EDD-6183-4673-8EF9-DED3518A07E7}"/>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652341" y="4217105"/>
            <a:ext cx="389008" cy="389008"/>
          </a:xfrm>
          <a:prstGeom prst="rect">
            <a:avLst/>
          </a:prstGeom>
        </p:spPr>
      </p:pic>
      <p:pic>
        <p:nvPicPr>
          <p:cNvPr id="8" name="Picture 7" descr="Logo&#10;&#10;Description automatically generated">
            <a:extLst>
              <a:ext uri="{FF2B5EF4-FFF2-40B4-BE49-F238E27FC236}">
                <a16:creationId xmlns:a16="http://schemas.microsoft.com/office/drawing/2014/main" id="{97088F0B-D2BA-D897-4C7F-14827F2E9158}"/>
              </a:ext>
            </a:extLst>
          </p:cNvPr>
          <p:cNvPicPr>
            <a:picLocks noChangeAspect="1"/>
          </p:cNvPicPr>
          <p:nvPr/>
        </p:nvPicPr>
        <p:blipFill>
          <a:blip r:embed="rId11" cstate="hqprint">
            <a:extLst>
              <a:ext uri="{28A0092B-C50C-407E-A947-70E740481C1C}">
                <a14:useLocalDpi xmlns:a14="http://schemas.microsoft.com/office/drawing/2010/main" val="0"/>
              </a:ext>
            </a:extLst>
          </a:blip>
          <a:stretch>
            <a:fillRect/>
          </a:stretch>
        </p:blipFill>
        <p:spPr>
          <a:xfrm>
            <a:off x="1086479" y="5372828"/>
            <a:ext cx="1555653" cy="1425341"/>
          </a:xfrm>
          <a:prstGeom prst="rect">
            <a:avLst/>
          </a:prstGeom>
        </p:spPr>
      </p:pic>
    </p:spTree>
    <p:extLst>
      <p:ext uri="{BB962C8B-B14F-4D97-AF65-F5344CB8AC3E}">
        <p14:creationId xmlns:p14="http://schemas.microsoft.com/office/powerpoint/2010/main" val="2993336824"/>
      </p:ext>
    </p:extLst>
  </p:cSld>
  <p:clrMapOvr>
    <a:overrideClrMapping bg1="lt1" tx1="dk1" bg2="lt2" tx2="dk2" accent1="accent1" accent2="accent2" accent3="accent3" accent4="accent4" accent5="accent5" accent6="accent6" hlink="hlink" folHlink="folHlink"/>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4">
            <a:extLst>
              <a:ext uri="{FF2B5EF4-FFF2-40B4-BE49-F238E27FC236}">
                <a16:creationId xmlns:a16="http://schemas.microsoft.com/office/drawing/2014/main" id="{1707FC24-6981-43D9-B525-C7832BA22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9F66EEFF-EB9C-6B0D-62CC-26C94F04F300}"/>
              </a:ext>
            </a:extLst>
          </p:cNvPr>
          <p:cNvSpPr>
            <a:spLocks noGrp="1"/>
          </p:cNvSpPr>
          <p:nvPr>
            <p:ph type="title"/>
          </p:nvPr>
        </p:nvSpPr>
        <p:spPr>
          <a:xfrm>
            <a:off x="742949" y="742951"/>
            <a:ext cx="3787975" cy="4962524"/>
          </a:xfrm>
        </p:spPr>
        <p:txBody>
          <a:bodyPr vert="horz" lIns="91440" tIns="45720" rIns="91440" bIns="45720" rtlCol="0" anchor="ctr">
            <a:normAutofit/>
          </a:bodyPr>
          <a:lstStyle/>
          <a:p>
            <a:pPr algn="ctr"/>
            <a:br>
              <a:rPr lang="en-US" altLang="en-US" sz="4800" b="1" u="sng" dirty="0">
                <a:solidFill>
                  <a:srgbClr val="FFFFFF"/>
                </a:solidFill>
              </a:rPr>
            </a:br>
            <a:br>
              <a:rPr lang="en-US" altLang="en-US" sz="4800" b="1" u="sng" dirty="0">
                <a:solidFill>
                  <a:srgbClr val="FFFFFF"/>
                </a:solidFill>
              </a:rPr>
            </a:br>
            <a:r>
              <a:rPr kumimoji="0" lang="en-US" altLang="en-US" sz="4800" b="1" i="0" u="sng" strike="noStrike" kern="1200" cap="none" spc="0" normalizeH="0" baseline="0" noProof="0" dirty="0">
                <a:ln>
                  <a:noFill/>
                </a:ln>
                <a:solidFill>
                  <a:srgbClr val="FFFFFF"/>
                </a:solidFill>
                <a:effectLst/>
                <a:uLnTx/>
                <a:uFillTx/>
                <a:latin typeface="+mj-lt"/>
                <a:ea typeface="+mj-ea"/>
                <a:cs typeface="+mj-cs"/>
              </a:rPr>
              <a:t>LESSON 39</a:t>
            </a:r>
            <a:r>
              <a:rPr kumimoji="0" lang="en-US" altLang="en-US" sz="4800" b="1" i="0" u="none" strike="noStrike" kern="1200" cap="none" spc="0" normalizeH="0" baseline="0" noProof="0" dirty="0">
                <a:ln>
                  <a:noFill/>
                </a:ln>
                <a:solidFill>
                  <a:srgbClr val="FFFFFF"/>
                </a:solidFill>
                <a:effectLst/>
                <a:uLnTx/>
                <a:uFillTx/>
                <a:latin typeface="+mj-lt"/>
                <a:ea typeface="+mj-ea"/>
                <a:cs typeface="+mj-cs"/>
              </a:rPr>
              <a:t>: </a:t>
            </a:r>
            <a:br>
              <a:rPr kumimoji="0" lang="en-US" altLang="en-US" sz="4800" b="1" i="0" u="none" strike="noStrike" kern="1200" cap="none" spc="0" normalizeH="0" baseline="0" noProof="0" dirty="0">
                <a:ln>
                  <a:noFill/>
                </a:ln>
                <a:solidFill>
                  <a:srgbClr val="FFFFFF"/>
                </a:solidFill>
                <a:effectLst/>
                <a:uLnTx/>
                <a:uFillTx/>
                <a:latin typeface="+mj-lt"/>
                <a:ea typeface="+mj-ea"/>
                <a:cs typeface="+mj-cs"/>
              </a:rPr>
            </a:br>
            <a:r>
              <a:rPr lang="en-GB" altLang="en-US" sz="4800" b="1" dirty="0">
                <a:solidFill>
                  <a:srgbClr val="FFFFFF"/>
                </a:solidFill>
              </a:rPr>
              <a:t>Christ teaches on forgiveness</a:t>
            </a:r>
            <a:endParaRPr lang="en-US" sz="4800" kern="1200" dirty="0">
              <a:solidFill>
                <a:srgbClr val="FFFFFF"/>
              </a:solidFill>
              <a:latin typeface="+mj-lt"/>
              <a:ea typeface="+mj-ea"/>
              <a:cs typeface="+mj-cs"/>
            </a:endParaRPr>
          </a:p>
        </p:txBody>
      </p:sp>
      <p:pic>
        <p:nvPicPr>
          <p:cNvPr id="4" name="Picture 3" descr="Logo&#10;&#10;Description automatically generated">
            <a:extLst>
              <a:ext uri="{FF2B5EF4-FFF2-40B4-BE49-F238E27FC236}">
                <a16:creationId xmlns:a16="http://schemas.microsoft.com/office/drawing/2014/main" id="{C83A4C62-3563-565C-53CE-19189B8CE0B9}"/>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7" name="Freeform: Shape 6">
            <a:extLst>
              <a:ext uri="{FF2B5EF4-FFF2-40B4-BE49-F238E27FC236}">
                <a16:creationId xmlns:a16="http://schemas.microsoft.com/office/drawing/2014/main" id="{1FEE93BE-C40A-32D0-1C64-76B5626BF3A5}"/>
              </a:ext>
            </a:extLst>
          </p:cNvPr>
          <p:cNvSpPr/>
          <p:nvPr/>
        </p:nvSpPr>
        <p:spPr>
          <a:xfrm>
            <a:off x="5468389" y="650356"/>
            <a:ext cx="6263640" cy="842014"/>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241151" tIns="241151" rIns="241151" bIns="241151" numCol="1" spcCol="1270" anchor="ctr" anchorCtr="0">
            <a:noAutofit/>
          </a:bodyPr>
          <a:lstStyle/>
          <a:p>
            <a:pPr marL="0" marR="0" lvl="0" indent="0" algn="l" defTabSz="1644650" rtl="0" eaLnBrk="1" fontAlgn="auto" latinLnBrk="0" hangingPunct="1">
              <a:lnSpc>
                <a:spcPct val="90000"/>
              </a:lnSpc>
              <a:spcBef>
                <a:spcPct val="0"/>
              </a:spcBef>
              <a:spcAft>
                <a:spcPct val="35000"/>
              </a:spcAft>
              <a:buClrTx/>
              <a:buSzTx/>
              <a:buFontTx/>
              <a:buNone/>
              <a:tabLst/>
              <a:defRPr/>
            </a:pPr>
            <a:r>
              <a:rPr kumimoji="0" lang="en-GB" sz="3200" b="1" i="0" u="none" strike="noStrike" kern="1200" cap="none" spc="0" normalizeH="0" baseline="0" noProof="0">
                <a:ln>
                  <a:noFill/>
                </a:ln>
                <a:solidFill>
                  <a:prstClr val="white"/>
                </a:solidFill>
                <a:effectLst/>
                <a:uLnTx/>
                <a:uFillTx/>
                <a:latin typeface="Calibri" panose="020F0502020204030204"/>
                <a:ea typeface="+mn-ea"/>
                <a:cs typeface="+mn-cs"/>
              </a:rPr>
              <a:t>MEMORY VERSE: ……</a:t>
            </a:r>
            <a:endParaRPr kumimoji="0" lang="en-US" sz="32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Freeform: Shape 7">
            <a:extLst>
              <a:ext uri="{FF2B5EF4-FFF2-40B4-BE49-F238E27FC236}">
                <a16:creationId xmlns:a16="http://schemas.microsoft.com/office/drawing/2014/main" id="{66077BFE-7956-2161-471E-9C75FED31DBA}"/>
              </a:ext>
            </a:extLst>
          </p:cNvPr>
          <p:cNvSpPr/>
          <p:nvPr/>
        </p:nvSpPr>
        <p:spPr>
          <a:xfrm>
            <a:off x="5307508" y="1492370"/>
            <a:ext cx="6398029" cy="3648973"/>
          </a:xfrm>
          <a:custGeom>
            <a:avLst/>
            <a:gdLst>
              <a:gd name="connsiteX0" fmla="*/ 0 w 6263640"/>
              <a:gd name="connsiteY0" fmla="*/ 0 h 1340325"/>
              <a:gd name="connsiteX1" fmla="*/ 6263640 w 6263640"/>
              <a:gd name="connsiteY1" fmla="*/ 0 h 1340325"/>
              <a:gd name="connsiteX2" fmla="*/ 6263640 w 6263640"/>
              <a:gd name="connsiteY2" fmla="*/ 1340325 h 1340325"/>
              <a:gd name="connsiteX3" fmla="*/ 0 w 6263640"/>
              <a:gd name="connsiteY3" fmla="*/ 1340325 h 1340325"/>
              <a:gd name="connsiteX4" fmla="*/ 0 w 6263640"/>
              <a:gd name="connsiteY4" fmla="*/ 0 h 13403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63640" h="1340325">
                <a:moveTo>
                  <a:pt x="0" y="0"/>
                </a:moveTo>
                <a:lnTo>
                  <a:pt x="6263640" y="0"/>
                </a:lnTo>
                <a:lnTo>
                  <a:pt x="6263640" y="1340325"/>
                </a:lnTo>
                <a:lnTo>
                  <a:pt x="0" y="1340325"/>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98871" tIns="46990" rIns="263144" bIns="46990" numCol="1" spcCol="1270" anchor="ctr" anchorCtr="0">
            <a:noAutofit/>
          </a:bodyPr>
          <a:lstStyle/>
          <a:p>
            <a:pPr marL="180975" marR="0" lvl="1" indent="-180975" algn="ctr" defTabSz="1289050" rtl="0" eaLnBrk="1" fontAlgn="auto" latinLnBrk="0" hangingPunct="1">
              <a:lnSpc>
                <a:spcPct val="90000"/>
              </a:lnSpc>
              <a:spcBef>
                <a:spcPct val="0"/>
              </a:spcBef>
              <a:spcAft>
                <a:spcPct val="20000"/>
              </a:spcAft>
              <a:buClrTx/>
              <a:buSzTx/>
              <a:buFontTx/>
              <a:buNone/>
              <a:tabLst/>
              <a:defRPr/>
            </a:pPr>
            <a:r>
              <a:rPr kumimoji="0" lang="en-US" sz="2800" b="0"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“Then came Peter to him, and said, Lord, how oft shall my brother sin against me, and I forgive him? till seven times? Jesus saith unto him, I say not unto thee, Until seven times: but, Until seventy times seven”</a:t>
            </a:r>
            <a:endParaRPr kumimoji="0" lang="en-GB" sz="2800" b="0"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endParaRPr>
          </a:p>
          <a:p>
            <a:pPr marL="180975" marR="0" lvl="1" indent="-180975" algn="ctr" defTabSz="1289050" rtl="0" eaLnBrk="1" fontAlgn="auto" latinLnBrk="0" hangingPunct="1">
              <a:lnSpc>
                <a:spcPct val="90000"/>
              </a:lnSpc>
              <a:spcBef>
                <a:spcPct val="0"/>
              </a:spcBef>
              <a:spcAft>
                <a:spcPct val="20000"/>
              </a:spcAft>
              <a:buClrTx/>
              <a:buSzTx/>
              <a:buFontTx/>
              <a:buNone/>
              <a:tabLst/>
              <a:defRPr/>
            </a:pPr>
            <a:r>
              <a:rPr kumimoji="0" lang="en-GB" sz="2800" b="0"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a:t>
            </a:r>
            <a:r>
              <a:rPr kumimoji="0" lang="en-GB" sz="2800" b="1"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Matthew 18:21,22</a:t>
            </a:r>
            <a:r>
              <a:rPr kumimoji="0" lang="en-GB" sz="2800" b="0"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a:t>
            </a:r>
            <a:endParaRPr kumimoji="0" lang="en-GB" sz="2400" b="0" i="0"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endParaRPr>
          </a:p>
        </p:txBody>
      </p:sp>
      <p:sp>
        <p:nvSpPr>
          <p:cNvPr id="9" name="Freeform: Shape 8">
            <a:extLst>
              <a:ext uri="{FF2B5EF4-FFF2-40B4-BE49-F238E27FC236}">
                <a16:creationId xmlns:a16="http://schemas.microsoft.com/office/drawing/2014/main" id="{6D3E0398-1F06-CE98-A96F-FF5D38D7B9FB}"/>
              </a:ext>
            </a:extLst>
          </p:cNvPr>
          <p:cNvSpPr/>
          <p:nvPr/>
        </p:nvSpPr>
        <p:spPr>
          <a:xfrm>
            <a:off x="5334000" y="5313872"/>
            <a:ext cx="6398029" cy="781242"/>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6758543"/>
              <a:satOff val="-17419"/>
              <a:lumOff val="-11765"/>
              <a:alphaOff val="0"/>
            </a:schemeClr>
          </a:fillRef>
          <a:effectRef idx="0">
            <a:schemeClr val="accent5">
              <a:hueOff val="-6758543"/>
              <a:satOff val="-17419"/>
              <a:lumOff val="-11765"/>
              <a:alphaOff val="0"/>
            </a:schemeClr>
          </a:effectRef>
          <a:fontRef idx="minor">
            <a:schemeClr val="lt1"/>
          </a:fontRef>
        </p:style>
        <p:txBody>
          <a:bodyPr spcFirstLastPara="0" vert="horz" wrap="square" lIns="241151" tIns="241151" rIns="241151" bIns="241151" numCol="1" spcCol="1270" anchor="ctr" anchorCtr="0">
            <a:noAutofit/>
          </a:bodyPr>
          <a:lstStyle/>
          <a:p>
            <a:pPr marL="0" marR="0" lvl="0" indent="0" algn="ctr" defTabSz="1644650" rtl="0" eaLnBrk="1" fontAlgn="auto" latinLnBrk="0" hangingPunct="1">
              <a:lnSpc>
                <a:spcPct val="90000"/>
              </a:lnSpc>
              <a:spcBef>
                <a:spcPct val="0"/>
              </a:spcBef>
              <a:spcAft>
                <a:spcPct val="35000"/>
              </a:spcAft>
              <a:buClrTx/>
              <a:buSzTx/>
              <a:buFontTx/>
              <a:buNone/>
              <a:tabLst/>
              <a:defRPr/>
            </a:pPr>
            <a:r>
              <a:rPr kumimoji="0" lang="en-GB" sz="2800" b="1" i="0" u="none" strike="noStrike" kern="1200" cap="none" spc="0" normalizeH="0" baseline="0" noProof="0" dirty="0">
                <a:ln>
                  <a:noFill/>
                </a:ln>
                <a:solidFill>
                  <a:prstClr val="white"/>
                </a:solidFill>
                <a:effectLst/>
                <a:uLnTx/>
                <a:uFillTx/>
                <a:latin typeface="Calibri" panose="020F0502020204030204"/>
                <a:ea typeface="+mn-ea"/>
                <a:cs typeface="+mn-cs"/>
              </a:rPr>
              <a:t>TEXT:</a:t>
            </a:r>
            <a:r>
              <a:rPr kumimoji="0" lang="en-GB" sz="2800" b="1" i="1" u="none" strike="noStrike" kern="1200" cap="none" spc="0" normalizeH="0" baseline="0" noProof="0" dirty="0">
                <a:ln>
                  <a:noFill/>
                </a:ln>
                <a:solidFill>
                  <a:prstClr val="white"/>
                </a:solidFill>
                <a:effectLst/>
                <a:uLnTx/>
                <a:uFillTx/>
                <a:latin typeface="Calibri" panose="020F0502020204030204"/>
                <a:ea typeface="+mn-ea"/>
                <a:cs typeface="+mn-cs"/>
              </a:rPr>
              <a:t> </a:t>
            </a:r>
            <a:r>
              <a:rPr kumimoji="0" lang="de-DE" sz="2800" b="1" i="1" u="none" strike="noStrike" kern="1200" cap="none" spc="0" normalizeH="0" baseline="0" noProof="0" dirty="0">
                <a:ln>
                  <a:noFill/>
                </a:ln>
                <a:solidFill>
                  <a:prstClr val="white"/>
                </a:solidFill>
                <a:effectLst/>
                <a:uLnTx/>
                <a:uFillTx/>
                <a:latin typeface="Calibri" panose="020F0502020204030204" pitchFamily="34" charset="0"/>
                <a:ea typeface="+mn-ea"/>
                <a:cs typeface="+mn-cs"/>
                <a:sym typeface="+mn-ea"/>
              </a:rPr>
              <a:t> Matthew 18:1–35</a:t>
            </a:r>
            <a:endParaRPr kumimoji="0" lang="en-GB" sz="28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Title 1">
            <a:extLst>
              <a:ext uri="{FF2B5EF4-FFF2-40B4-BE49-F238E27FC236}">
                <a16:creationId xmlns:a16="http://schemas.microsoft.com/office/drawing/2014/main" id="{D9F051B8-F0B5-447E-95D2-50D7C5370FB1}"/>
              </a:ext>
            </a:extLst>
          </p:cNvPr>
          <p:cNvSpPr txBox="1">
            <a:spLocks/>
          </p:cNvSpPr>
          <p:nvPr/>
        </p:nvSpPr>
        <p:spPr>
          <a:xfrm>
            <a:off x="486463" y="561942"/>
            <a:ext cx="4044462" cy="1439135"/>
          </a:xfrm>
          <a:prstGeom prst="rect">
            <a:avLst/>
          </a:prstGeom>
          <a:noFill/>
        </p:spPr>
        <p:txBody>
          <a:bodyPr vert="horz" lIns="91440" tIns="45720" rIns="91440" bIns="45720" rtlCol="0" anchor="ctr">
            <a:normAutofit fontScale="85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altLang="en-US" sz="4800" b="1" i="0" u="none" strike="noStrike" kern="1200" cap="none" spc="0" normalizeH="0" baseline="0" noProof="0" dirty="0">
                <a:ln>
                  <a:noFill/>
                </a:ln>
                <a:solidFill>
                  <a:prstClr val="white"/>
                </a:solidFill>
                <a:effectLst/>
                <a:uLnTx/>
                <a:uFillTx/>
                <a:latin typeface="Cambria" charset="0"/>
                <a:ea typeface="+mj-ea"/>
                <a:cs typeface="+mj-cs"/>
              </a:rPr>
              <a:t>STS STUDY FOR NEXT WEEK</a:t>
            </a:r>
            <a:r>
              <a:rPr kumimoji="0" lang="en-US" altLang="en-US" sz="4800" b="1" i="0" u="none" strike="noStrike" kern="1200" cap="none" spc="0" normalizeH="0" baseline="0" noProof="0" dirty="0">
                <a:ln>
                  <a:noFill/>
                </a:ln>
                <a:solidFill>
                  <a:prstClr val="white"/>
                </a:solidFill>
                <a:effectLst/>
                <a:uLnTx/>
                <a:uFillTx/>
                <a:latin typeface="Cambria" charset="0"/>
                <a:ea typeface="+mj-ea"/>
                <a:cs typeface="+mj-cs"/>
              </a:rPr>
              <a:t>:</a:t>
            </a:r>
            <a:endParaRPr kumimoji="0" lang="x-none" sz="4800" b="1" i="0" u="none" strike="noStrike" kern="1200" cap="none" spc="0" normalizeH="0" baseline="0" noProof="0" dirty="0">
              <a:ln>
                <a:noFill/>
              </a:ln>
              <a:solidFill>
                <a:prstClr val="white"/>
              </a:solidFill>
              <a:effectLst/>
              <a:uLnTx/>
              <a:uFillTx/>
              <a:latin typeface="Calibri Light" panose="020F0302020204030204"/>
              <a:ea typeface="+mj-ea"/>
              <a:cs typeface="+mj-cs"/>
            </a:endParaRPr>
          </a:p>
        </p:txBody>
      </p:sp>
    </p:spTree>
    <p:extLst>
      <p:ext uri="{BB962C8B-B14F-4D97-AF65-F5344CB8AC3E}">
        <p14:creationId xmlns:p14="http://schemas.microsoft.com/office/powerpoint/2010/main" val="166209244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E95EDD-57D5-802E-7292-B6973DD16E72}"/>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1A768417-DF6F-48A9-E067-7C909713E648}"/>
              </a:ext>
            </a:extLst>
          </p:cNvPr>
          <p:cNvSpPr>
            <a:spLocks noGrp="1"/>
          </p:cNvSpPr>
          <p:nvPr>
            <p:ph idx="1"/>
          </p:nvPr>
        </p:nvSpPr>
        <p:spPr/>
        <p:txBody>
          <a:bodyPr/>
          <a:lstStyle/>
          <a:p>
            <a:endParaRPr lang="en-GB"/>
          </a:p>
        </p:txBody>
      </p:sp>
      <p:pic>
        <p:nvPicPr>
          <p:cNvPr id="5" name="Picture 4">
            <a:extLst>
              <a:ext uri="{FF2B5EF4-FFF2-40B4-BE49-F238E27FC236}">
                <a16:creationId xmlns:a16="http://schemas.microsoft.com/office/drawing/2014/main" id="{970B7624-6E94-F74B-FDB5-4AE609B23236}"/>
              </a:ext>
            </a:extLst>
          </p:cNvPr>
          <p:cNvPicPr>
            <a:picLocks noChangeAspect="1"/>
          </p:cNvPicPr>
          <p:nvPr/>
        </p:nvPicPr>
        <p:blipFill>
          <a:blip r:embed="rId2"/>
          <a:stretch>
            <a:fillRect/>
          </a:stretch>
        </p:blipFill>
        <p:spPr>
          <a:xfrm>
            <a:off x="1" y="0"/>
            <a:ext cx="12192000" cy="6858000"/>
          </a:xfrm>
          <a:prstGeom prst="rect">
            <a:avLst/>
          </a:prstGeom>
        </p:spPr>
      </p:pic>
    </p:spTree>
    <p:extLst>
      <p:ext uri="{BB962C8B-B14F-4D97-AF65-F5344CB8AC3E}">
        <p14:creationId xmlns:p14="http://schemas.microsoft.com/office/powerpoint/2010/main" val="173582162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ADD802-559C-E273-CD99-E69DBDBA7015}"/>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2E6EAE11-016F-EA2A-7B7F-BA54DDE1C26C}"/>
              </a:ext>
            </a:extLst>
          </p:cNvPr>
          <p:cNvSpPr>
            <a:spLocks noGrp="1"/>
          </p:cNvSpPr>
          <p:nvPr>
            <p:ph idx="1"/>
          </p:nvPr>
        </p:nvSpPr>
        <p:spPr/>
        <p:txBody>
          <a:bodyPr/>
          <a:lstStyle/>
          <a:p>
            <a:endParaRPr lang="en-GB"/>
          </a:p>
        </p:txBody>
      </p:sp>
      <p:pic>
        <p:nvPicPr>
          <p:cNvPr id="5" name="Picture 4">
            <a:extLst>
              <a:ext uri="{FF2B5EF4-FFF2-40B4-BE49-F238E27FC236}">
                <a16:creationId xmlns:a16="http://schemas.microsoft.com/office/drawing/2014/main" id="{D7C0499D-7F53-7B65-43CD-E95D7E761D6E}"/>
              </a:ext>
            </a:extLst>
          </p:cNvPr>
          <p:cNvPicPr>
            <a:picLocks noChangeAspect="1"/>
          </p:cNvPicPr>
          <p:nvPr/>
        </p:nvPicPr>
        <p:blipFill>
          <a:blip r:embed="rId2"/>
          <a:stretch>
            <a:fillRect/>
          </a:stretch>
        </p:blipFill>
        <p:spPr>
          <a:xfrm>
            <a:off x="1" y="0"/>
            <a:ext cx="12192000" cy="6858000"/>
          </a:xfrm>
          <a:prstGeom prst="rect">
            <a:avLst/>
          </a:prstGeom>
        </p:spPr>
      </p:pic>
    </p:spTree>
    <p:extLst>
      <p:ext uri="{BB962C8B-B14F-4D97-AF65-F5344CB8AC3E}">
        <p14:creationId xmlns:p14="http://schemas.microsoft.com/office/powerpoint/2010/main" val="370515730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B168CF-AE7A-D718-D60F-2C4A8087160C}"/>
              </a:ext>
            </a:extLst>
          </p:cNvPr>
          <p:cNvSpPr>
            <a:spLocks noGrp="1"/>
          </p:cNvSpPr>
          <p:nvPr>
            <p:ph type="title"/>
          </p:nvPr>
        </p:nvSpPr>
        <p:spPr/>
        <p:txBody>
          <a:bodyPr>
            <a:normAutofit fontScale="90000"/>
          </a:bodyPr>
          <a:lstStyle/>
          <a:p>
            <a:pPr algn="ctr"/>
            <a:r>
              <a:rPr lang="en-GB" sz="4000" b="1" dirty="0">
                <a:solidFill>
                  <a:schemeClr val="bg1"/>
                </a:solidFill>
                <a:latin typeface="Calibri" panose="020F0502020204030204" pitchFamily="34" charset="0"/>
              </a:rPr>
              <a:t>FASTING &amp; PRAYER  FOR THE NATIONAL CONFERENCE</a:t>
            </a:r>
            <a:br>
              <a:rPr lang="en-GB" sz="1100" b="1" dirty="0">
                <a:solidFill>
                  <a:schemeClr val="bg1"/>
                </a:solidFill>
              </a:rPr>
            </a:br>
            <a:endParaRPr lang="en-GB" dirty="0">
              <a:solidFill>
                <a:schemeClr val="bg1"/>
              </a:solidFill>
            </a:endParaRPr>
          </a:p>
        </p:txBody>
      </p:sp>
      <p:sp>
        <p:nvSpPr>
          <p:cNvPr id="3" name="Content Placeholder 2">
            <a:extLst>
              <a:ext uri="{FF2B5EF4-FFF2-40B4-BE49-F238E27FC236}">
                <a16:creationId xmlns:a16="http://schemas.microsoft.com/office/drawing/2014/main" id="{71F342D1-C234-C08E-91A5-6F89AAA85C74}"/>
              </a:ext>
            </a:extLst>
          </p:cNvPr>
          <p:cNvSpPr>
            <a:spLocks noGrp="1"/>
          </p:cNvSpPr>
          <p:nvPr>
            <p:ph idx="1"/>
          </p:nvPr>
        </p:nvSpPr>
        <p:spPr>
          <a:xfrm>
            <a:off x="907026" y="1393005"/>
            <a:ext cx="10515600" cy="5273266"/>
          </a:xfrm>
        </p:spPr>
        <p:txBody>
          <a:bodyPr>
            <a:normAutofit fontScale="77500" lnSpcReduction="20000"/>
          </a:bodyPr>
          <a:lstStyle/>
          <a:p>
            <a:pPr marL="0" indent="0">
              <a:buNone/>
            </a:pPr>
            <a:r>
              <a:rPr lang="en-GB" sz="4600" b="1" dirty="0">
                <a:solidFill>
                  <a:srgbClr val="00B050"/>
                </a:solidFill>
                <a:latin typeface="Calibri" panose="020F0502020204030204" pitchFamily="34" charset="0"/>
              </a:rPr>
              <a:t>DATE: </a:t>
            </a:r>
            <a:r>
              <a:rPr lang="en-GB" sz="4600" b="1" dirty="0">
                <a:solidFill>
                  <a:schemeClr val="accent2">
                    <a:lumMod val="60000"/>
                    <a:lumOff val="40000"/>
                  </a:schemeClr>
                </a:solidFill>
                <a:latin typeface="Calibri" panose="020F0502020204030204" pitchFamily="34" charset="0"/>
              </a:rPr>
              <a:t>October 1 – 21, 2026</a:t>
            </a:r>
          </a:p>
          <a:p>
            <a:pPr marL="0" indent="0">
              <a:buNone/>
            </a:pPr>
            <a:r>
              <a:rPr lang="en-GB" sz="4100" b="1" dirty="0">
                <a:solidFill>
                  <a:schemeClr val="bg1"/>
                </a:solidFill>
                <a:latin typeface="Calibri" panose="020F0502020204030204" pitchFamily="34" charset="0"/>
              </a:rPr>
              <a:t> </a:t>
            </a:r>
          </a:p>
          <a:p>
            <a:pPr marL="0" indent="0">
              <a:buNone/>
            </a:pPr>
            <a:r>
              <a:rPr lang="en-GB" sz="4600" b="1" u="sng" dirty="0">
                <a:solidFill>
                  <a:srgbClr val="00B050"/>
                </a:solidFill>
                <a:latin typeface="Calibri" panose="020F0502020204030204" pitchFamily="34" charset="0"/>
              </a:rPr>
              <a:t>HIGHLIGHTS</a:t>
            </a:r>
            <a:endParaRPr lang="en-GB" sz="4100" b="1" u="sng" dirty="0">
              <a:solidFill>
                <a:srgbClr val="00B050"/>
              </a:solidFill>
              <a:latin typeface="Calibri" panose="020F0502020204030204" pitchFamily="34" charset="0"/>
            </a:endParaRPr>
          </a:p>
          <a:p>
            <a:pPr>
              <a:lnSpc>
                <a:spcPct val="100000"/>
              </a:lnSpc>
              <a:spcBef>
                <a:spcPts val="1800"/>
              </a:spcBef>
              <a:spcAft>
                <a:spcPts val="300"/>
              </a:spcAft>
              <a:buFont typeface="Wingdings" panose="05000000000000000000" pitchFamily="2" charset="2"/>
              <a:buChar char="ü"/>
            </a:pPr>
            <a:r>
              <a:rPr lang="en-GB" sz="4100" b="1" dirty="0">
                <a:solidFill>
                  <a:schemeClr val="accent4">
                    <a:lumMod val="60000"/>
                    <a:lumOff val="40000"/>
                  </a:schemeClr>
                </a:solidFill>
                <a:latin typeface="Calibri" panose="020F0502020204030204" pitchFamily="34" charset="0"/>
              </a:rPr>
              <a:t>Corporate Prayer:</a:t>
            </a:r>
          </a:p>
          <a:p>
            <a:pPr lvl="2">
              <a:lnSpc>
                <a:spcPct val="100000"/>
              </a:lnSpc>
              <a:spcBef>
                <a:spcPts val="300"/>
              </a:spcBef>
              <a:spcAft>
                <a:spcPts val="300"/>
              </a:spcAft>
              <a:buFont typeface="Wingdings" panose="05000000000000000000" pitchFamily="2" charset="2"/>
              <a:buChar char="Ø"/>
            </a:pPr>
            <a:r>
              <a:rPr lang="en-GB" sz="4100" b="1" dirty="0">
                <a:solidFill>
                  <a:schemeClr val="bg1"/>
                </a:solidFill>
                <a:latin typeface="Calibri" panose="020F0502020204030204" pitchFamily="34" charset="0"/>
              </a:rPr>
              <a:t>Daily: </a:t>
            </a:r>
            <a:r>
              <a:rPr lang="en-GB" sz="4100" b="1" dirty="0">
                <a:solidFill>
                  <a:srgbClr val="FFFF00"/>
                </a:solidFill>
                <a:latin typeface="Calibri" panose="020F0502020204030204" pitchFamily="34" charset="0"/>
              </a:rPr>
              <a:t>12:00 – 13:00</a:t>
            </a:r>
            <a:r>
              <a:rPr lang="en-GB" sz="4100" b="1" dirty="0">
                <a:solidFill>
                  <a:schemeClr val="bg1"/>
                </a:solidFill>
                <a:latin typeface="Calibri" panose="020F0502020204030204" pitchFamily="34" charset="0"/>
              </a:rPr>
              <a:t>(except Sunday)</a:t>
            </a:r>
          </a:p>
          <a:p>
            <a:pPr lvl="2">
              <a:lnSpc>
                <a:spcPct val="100000"/>
              </a:lnSpc>
              <a:spcBef>
                <a:spcPts val="300"/>
              </a:spcBef>
              <a:spcAft>
                <a:spcPts val="300"/>
              </a:spcAft>
              <a:buFont typeface="Wingdings" panose="05000000000000000000" pitchFamily="2" charset="2"/>
              <a:buChar char="Ø"/>
            </a:pPr>
            <a:r>
              <a:rPr lang="en-GB" sz="4100" b="1" dirty="0">
                <a:solidFill>
                  <a:schemeClr val="bg1"/>
                </a:solidFill>
                <a:latin typeface="Calibri" panose="020F0502020204030204" pitchFamily="34" charset="0"/>
              </a:rPr>
              <a:t>On Saturday 17 October: </a:t>
            </a:r>
            <a:r>
              <a:rPr lang="en-GB" sz="4100" b="1" dirty="0">
                <a:solidFill>
                  <a:srgbClr val="FFFF00"/>
                </a:solidFill>
                <a:latin typeface="Calibri" panose="020F0502020204030204" pitchFamily="34" charset="0"/>
              </a:rPr>
              <a:t>10:00AM – 13:00</a:t>
            </a:r>
          </a:p>
          <a:p>
            <a:pPr lvl="2">
              <a:lnSpc>
                <a:spcPct val="100000"/>
              </a:lnSpc>
              <a:spcBef>
                <a:spcPts val="300"/>
              </a:spcBef>
              <a:spcAft>
                <a:spcPts val="300"/>
              </a:spcAft>
              <a:buFont typeface="Wingdings" panose="05000000000000000000" pitchFamily="2" charset="2"/>
              <a:buChar char="Ø"/>
            </a:pPr>
            <a:r>
              <a:rPr lang="en-GB" sz="4100" b="1" dirty="0">
                <a:solidFill>
                  <a:schemeClr val="bg1"/>
                </a:solidFill>
                <a:latin typeface="Calibri" panose="020F0502020204030204" pitchFamily="34" charset="0"/>
              </a:rPr>
              <a:t>Join via National Zoom ID: </a:t>
            </a:r>
            <a:r>
              <a:rPr lang="en-GB" sz="4100" b="1" dirty="0">
                <a:solidFill>
                  <a:srgbClr val="FFFF00"/>
                </a:solidFill>
                <a:latin typeface="Calibri" panose="020F0502020204030204" pitchFamily="34" charset="0"/>
              </a:rPr>
              <a:t>795 674 627</a:t>
            </a:r>
            <a:r>
              <a:rPr lang="en-GB" sz="4100" b="1" dirty="0">
                <a:solidFill>
                  <a:schemeClr val="bg1"/>
                </a:solidFill>
                <a:latin typeface="Calibri" panose="020F0502020204030204" pitchFamily="34" charset="0"/>
              </a:rPr>
              <a:t>|| PC: </a:t>
            </a:r>
            <a:r>
              <a:rPr lang="en-GB" sz="4100" b="1" dirty="0">
                <a:solidFill>
                  <a:srgbClr val="FFFF00"/>
                </a:solidFill>
                <a:latin typeface="Calibri" panose="020F0502020204030204" pitchFamily="34" charset="0"/>
              </a:rPr>
              <a:t>100100</a:t>
            </a:r>
          </a:p>
          <a:p>
            <a:pPr>
              <a:lnSpc>
                <a:spcPct val="120000"/>
              </a:lnSpc>
              <a:spcBef>
                <a:spcPts val="1800"/>
              </a:spcBef>
              <a:spcAft>
                <a:spcPts val="300"/>
              </a:spcAft>
              <a:buFont typeface="Wingdings" panose="05000000000000000000" pitchFamily="2" charset="2"/>
              <a:buChar char="ü"/>
            </a:pPr>
            <a:r>
              <a:rPr lang="en-GB" sz="4100" b="1" dirty="0">
                <a:solidFill>
                  <a:schemeClr val="accent4">
                    <a:lumMod val="60000"/>
                    <a:lumOff val="40000"/>
                  </a:schemeClr>
                </a:solidFill>
                <a:latin typeface="Calibri" panose="020F0502020204030204" pitchFamily="34" charset="0"/>
              </a:rPr>
              <a:t>Personal Prayer: </a:t>
            </a:r>
          </a:p>
          <a:p>
            <a:pPr lvl="2">
              <a:lnSpc>
                <a:spcPct val="100000"/>
              </a:lnSpc>
              <a:spcBef>
                <a:spcPts val="300"/>
              </a:spcBef>
              <a:spcAft>
                <a:spcPts val="300"/>
              </a:spcAft>
              <a:buFont typeface="Wingdings" panose="05000000000000000000" pitchFamily="2" charset="2"/>
              <a:buChar char="Ø"/>
            </a:pPr>
            <a:r>
              <a:rPr lang="en-GB" sz="4100" b="1" dirty="0">
                <a:solidFill>
                  <a:schemeClr val="bg1"/>
                </a:solidFill>
                <a:latin typeface="Calibri" panose="020F0502020204030204" pitchFamily="34" charset="0"/>
              </a:rPr>
              <a:t>On Sundays (</a:t>
            </a:r>
            <a:r>
              <a:rPr lang="en-GB" sz="4100" b="1" dirty="0">
                <a:solidFill>
                  <a:srgbClr val="FFFF00"/>
                </a:solidFill>
                <a:latin typeface="Calibri" panose="020F0502020204030204" pitchFamily="34" charset="0"/>
              </a:rPr>
              <a:t>4th, 11th, and 18th October</a:t>
            </a:r>
            <a:r>
              <a:rPr lang="en-GB" sz="4100" b="1" dirty="0">
                <a:solidFill>
                  <a:schemeClr val="bg1"/>
                </a:solidFill>
                <a:latin typeface="Calibri" panose="020F0502020204030204" pitchFamily="34" charset="0"/>
              </a:rPr>
              <a:t>)</a:t>
            </a:r>
          </a:p>
          <a:p>
            <a:pPr lvl="2">
              <a:lnSpc>
                <a:spcPct val="100000"/>
              </a:lnSpc>
              <a:spcBef>
                <a:spcPts val="300"/>
              </a:spcBef>
              <a:spcAft>
                <a:spcPts val="300"/>
              </a:spcAft>
              <a:buFont typeface="Wingdings" panose="05000000000000000000" pitchFamily="2" charset="2"/>
              <a:buChar char="Ø"/>
            </a:pPr>
            <a:r>
              <a:rPr lang="en-GB" sz="4100" b="1" dirty="0">
                <a:solidFill>
                  <a:schemeClr val="bg1"/>
                </a:solidFill>
                <a:latin typeface="Calibri" panose="020F0502020204030204" pitchFamily="34" charset="0"/>
              </a:rPr>
              <a:t>There will be prayer bulletin for each Sunday</a:t>
            </a:r>
          </a:p>
          <a:p>
            <a:pPr marL="914400" lvl="2" indent="0">
              <a:lnSpc>
                <a:spcPct val="100000"/>
              </a:lnSpc>
              <a:spcBef>
                <a:spcPts val="300"/>
              </a:spcBef>
              <a:spcAft>
                <a:spcPts val="300"/>
              </a:spcAft>
              <a:buNone/>
            </a:pPr>
            <a:endParaRPr lang="en-GB" sz="3500" b="1" dirty="0">
              <a:solidFill>
                <a:srgbClr val="FFFF00"/>
              </a:solidFill>
              <a:latin typeface="Calibri" panose="020F0502020204030204" pitchFamily="34" charset="0"/>
            </a:endParaRPr>
          </a:p>
          <a:p>
            <a:pPr marL="0" indent="0">
              <a:buNone/>
            </a:pPr>
            <a:endParaRPr lang="en-GB" dirty="0">
              <a:solidFill>
                <a:schemeClr val="bg1"/>
              </a:solidFill>
            </a:endParaRPr>
          </a:p>
        </p:txBody>
      </p:sp>
    </p:spTree>
    <p:extLst>
      <p:ext uri="{BB962C8B-B14F-4D97-AF65-F5344CB8AC3E}">
        <p14:creationId xmlns:p14="http://schemas.microsoft.com/office/powerpoint/2010/main" val="21261820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977599-735A-715B-80C3-DF41A51FA4FF}"/>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9A66A7B6-642A-54E4-5B05-64D414E19715}"/>
              </a:ext>
            </a:extLst>
          </p:cNvPr>
          <p:cNvSpPr>
            <a:spLocks noGrp="1"/>
          </p:cNvSpPr>
          <p:nvPr>
            <p:ph idx="1"/>
          </p:nvPr>
        </p:nvSpPr>
        <p:spPr/>
        <p:txBody>
          <a:bodyPr/>
          <a:lstStyle/>
          <a:p>
            <a:endParaRPr lang="en-GB" dirty="0"/>
          </a:p>
        </p:txBody>
      </p:sp>
      <p:pic>
        <p:nvPicPr>
          <p:cNvPr id="6" name="Picture 5">
            <a:extLst>
              <a:ext uri="{FF2B5EF4-FFF2-40B4-BE49-F238E27FC236}">
                <a16:creationId xmlns:a16="http://schemas.microsoft.com/office/drawing/2014/main" id="{D68E1954-223E-0C90-DEE1-0D7C76F85606}"/>
              </a:ext>
            </a:extLst>
          </p:cNvPr>
          <p:cNvPicPr>
            <a:picLocks noChangeAspect="1"/>
          </p:cNvPicPr>
          <p:nvPr/>
        </p:nvPicPr>
        <p:blipFill>
          <a:blip r:embed="rId3"/>
          <a:stretch>
            <a:fillRect/>
          </a:stretch>
        </p:blipFill>
        <p:spPr>
          <a:xfrm>
            <a:off x="1822860" y="5670217"/>
            <a:ext cx="7380134" cy="317628"/>
          </a:xfrm>
          <a:prstGeom prst="rect">
            <a:avLst/>
          </a:prstGeom>
        </p:spPr>
      </p:pic>
      <p:sp>
        <p:nvSpPr>
          <p:cNvPr id="8" name="TextBox 7">
            <a:extLst>
              <a:ext uri="{FF2B5EF4-FFF2-40B4-BE49-F238E27FC236}">
                <a16:creationId xmlns:a16="http://schemas.microsoft.com/office/drawing/2014/main" id="{38E643DE-57B4-BD9E-83FB-42645AB0AE16}"/>
              </a:ext>
            </a:extLst>
          </p:cNvPr>
          <p:cNvSpPr txBox="1"/>
          <p:nvPr/>
        </p:nvSpPr>
        <p:spPr>
          <a:xfrm>
            <a:off x="2084439" y="5628976"/>
            <a:ext cx="8455742" cy="40011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2000" b="0" i="0" u="none" strike="noStrike" kern="1200" cap="none" spc="0" normalizeH="0" baseline="0" noProof="0" dirty="0">
                <a:ln>
                  <a:noFill/>
                </a:ln>
                <a:solidFill>
                  <a:srgbClr val="ED7D31">
                    <a:lumMod val="40000"/>
                    <a:lumOff val="60000"/>
                  </a:srgbClr>
                </a:solidFill>
                <a:effectLst/>
                <a:uLnTx/>
                <a:uFillTx/>
                <a:latin typeface="ADLaM Display" panose="02010000000000000000" pitchFamily="2" charset="0"/>
                <a:ea typeface="ADLaM Display" panose="02010000000000000000" pitchFamily="2" charset="0"/>
                <a:cs typeface="ADLaM Display" panose="02010000000000000000" pitchFamily="2" charset="0"/>
              </a:rPr>
              <a:t>NH Conference Centre Koningshof, Locht 113a Veldhoven</a:t>
            </a:r>
            <a:endParaRPr kumimoji="0" lang="en-GB" sz="1400" b="0" i="0" u="none" strike="noStrike" kern="1200" cap="none" spc="0" normalizeH="0" baseline="0" noProof="0" dirty="0">
              <a:ln>
                <a:noFill/>
              </a:ln>
              <a:solidFill>
                <a:srgbClr val="ED7D31">
                  <a:lumMod val="40000"/>
                  <a:lumOff val="60000"/>
                </a:srgbClr>
              </a:solidFill>
              <a:effectLst/>
              <a:uLnTx/>
              <a:uFillTx/>
              <a:latin typeface="ADLaM Display" panose="02010000000000000000" pitchFamily="2" charset="0"/>
              <a:ea typeface="ADLaM Display" panose="02010000000000000000" pitchFamily="2" charset="0"/>
              <a:cs typeface="ADLaM Display" panose="02010000000000000000" pitchFamily="2" charset="0"/>
            </a:endParaRPr>
          </a:p>
        </p:txBody>
      </p:sp>
      <p:pic>
        <p:nvPicPr>
          <p:cNvPr id="12" name="Picture 11">
            <a:extLst>
              <a:ext uri="{FF2B5EF4-FFF2-40B4-BE49-F238E27FC236}">
                <a16:creationId xmlns:a16="http://schemas.microsoft.com/office/drawing/2014/main" id="{854ACE16-C56A-6CC8-38DE-34535C7BE77F}"/>
              </a:ext>
            </a:extLst>
          </p:cNvPr>
          <p:cNvPicPr>
            <a:picLocks noChangeAspect="1"/>
          </p:cNvPicPr>
          <p:nvPr/>
        </p:nvPicPr>
        <p:blipFill>
          <a:blip r:embed="rId4"/>
          <a:stretch>
            <a:fillRect/>
          </a:stretch>
        </p:blipFill>
        <p:spPr>
          <a:xfrm>
            <a:off x="0" y="0"/>
            <a:ext cx="12192000" cy="6858000"/>
          </a:xfrm>
          <a:prstGeom prst="rect">
            <a:avLst/>
          </a:prstGeom>
        </p:spPr>
      </p:pic>
    </p:spTree>
    <p:extLst>
      <p:ext uri="{BB962C8B-B14F-4D97-AF65-F5344CB8AC3E}">
        <p14:creationId xmlns:p14="http://schemas.microsoft.com/office/powerpoint/2010/main" val="369052909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CFCC23-2B31-84CD-7B40-675ECC536562}"/>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CF399742-E210-BB44-53B3-1454808344CE}"/>
              </a:ext>
            </a:extLst>
          </p:cNvPr>
          <p:cNvSpPr>
            <a:spLocks noGrp="1"/>
          </p:cNvSpPr>
          <p:nvPr>
            <p:ph idx="1"/>
          </p:nvPr>
        </p:nvSpPr>
        <p:spPr/>
        <p:txBody>
          <a:bodyPr/>
          <a:lstStyle/>
          <a:p>
            <a:endParaRPr lang="en-GB"/>
          </a:p>
        </p:txBody>
      </p:sp>
      <p:pic>
        <p:nvPicPr>
          <p:cNvPr id="5" name="Picture 4">
            <a:extLst>
              <a:ext uri="{FF2B5EF4-FFF2-40B4-BE49-F238E27FC236}">
                <a16:creationId xmlns:a16="http://schemas.microsoft.com/office/drawing/2014/main" id="{5865EFCE-1848-BA52-F6A6-C9B71B1565E9}"/>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319274634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close up of a microphone&#10;&#10;Description automatically generated">
            <a:extLst>
              <a:ext uri="{FF2B5EF4-FFF2-40B4-BE49-F238E27FC236}">
                <a16:creationId xmlns:a16="http://schemas.microsoft.com/office/drawing/2014/main" id="{2EFE78B7-C87A-468F-90AC-26A75A291CE5}"/>
              </a:ext>
            </a:extLst>
          </p:cNvPr>
          <p:cNvPicPr>
            <a:picLocks noChangeAspect="1"/>
          </p:cNvPicPr>
          <p:nvPr/>
        </p:nvPicPr>
        <p:blipFill rotWithShape="1">
          <a:blip r:embed="rId2"/>
          <a:srcRect t="5375" b="9074"/>
          <a:stretch/>
        </p:blipFill>
        <p:spPr>
          <a:xfrm>
            <a:off x="1" y="0"/>
            <a:ext cx="12191999" cy="6857990"/>
          </a:xfrm>
          <a:prstGeom prst="rect">
            <a:avLst/>
          </a:prstGeom>
        </p:spPr>
      </p:pic>
      <p:sp>
        <p:nvSpPr>
          <p:cNvPr id="2" name="Title 1">
            <a:extLst>
              <a:ext uri="{FF2B5EF4-FFF2-40B4-BE49-F238E27FC236}">
                <a16:creationId xmlns:a16="http://schemas.microsoft.com/office/drawing/2014/main" id="{53DF9BBD-46EB-4414-8A00-381669DD3CB8}"/>
              </a:ext>
            </a:extLst>
          </p:cNvPr>
          <p:cNvSpPr>
            <a:spLocks noGrp="1"/>
          </p:cNvSpPr>
          <p:nvPr>
            <p:ph type="title"/>
          </p:nvPr>
        </p:nvSpPr>
        <p:spPr>
          <a:xfrm>
            <a:off x="4176166" y="2591344"/>
            <a:ext cx="5806034" cy="1165649"/>
          </a:xfrm>
        </p:spPr>
        <p:txBody>
          <a:bodyPr vert="horz" lIns="91440" tIns="45720" rIns="91440" bIns="45720" rtlCol="0" anchor="b">
            <a:normAutofit/>
          </a:bodyPr>
          <a:lstStyle/>
          <a:p>
            <a:pPr algn="ctr"/>
            <a:r>
              <a:rPr lang="en-US" sz="6700" b="1" dirty="0">
                <a:solidFill>
                  <a:srgbClr val="FFFFFF"/>
                </a:solidFill>
                <a:effectLst>
                  <a:outerShdw blurRad="38100" dist="38100" dir="2700000" algn="tl">
                    <a:srgbClr val="000000">
                      <a:alpha val="43137"/>
                    </a:srgbClr>
                  </a:outerShdw>
                </a:effectLst>
                <a:latin typeface="+mn-lt"/>
                <a:cs typeface="Cavolini" panose="03000502040302020204" pitchFamily="66" charset="0"/>
              </a:rPr>
              <a:t>CHOIR</a:t>
            </a:r>
            <a:endParaRPr lang="en-US" sz="6000" b="1" dirty="0">
              <a:solidFill>
                <a:srgbClr val="FFFFFF"/>
              </a:solidFill>
              <a:effectLst>
                <a:outerShdw blurRad="38100" dist="38100" dir="2700000" algn="tl">
                  <a:srgbClr val="000000">
                    <a:alpha val="43137"/>
                  </a:srgbClr>
                </a:outerShdw>
              </a:effectLst>
              <a:latin typeface="+mn-lt"/>
              <a:cs typeface="Cavolini" panose="03000502040302020204" pitchFamily="66" charset="0"/>
            </a:endParaRPr>
          </a:p>
        </p:txBody>
      </p:sp>
      <p:pic>
        <p:nvPicPr>
          <p:cNvPr id="6" name="Picture 5" descr="Logo&#10;&#10;Description automatically generated">
            <a:extLst>
              <a:ext uri="{FF2B5EF4-FFF2-40B4-BE49-F238E27FC236}">
                <a16:creationId xmlns:a16="http://schemas.microsoft.com/office/drawing/2014/main" id="{F3C6D33F-7F6D-8AB0-22A8-5AB06950C918}"/>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359014594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p:cNvGrpSpPr/>
        <p:nvPr/>
      </p:nvGrpSpPr>
      <p:grpSpPr>
        <a:xfrm>
          <a:off x="0" y="0"/>
          <a:ext cx="0" cy="0"/>
          <a:chOff x="0" y="0"/>
          <a:chExt cx="0" cy="0"/>
        </a:xfrm>
      </p:grpSpPr>
      <p:sp useBgFill="1">
        <p:nvSpPr>
          <p:cNvPr id="77" name="Rectangle 76">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9" name="Rectangle 78">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1" name="Rectangle 80">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3" name="Rectangle 82">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5" name="Rectangle 84">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Title 1">
            <a:extLst>
              <a:ext uri="{FF2B5EF4-FFF2-40B4-BE49-F238E27FC236}">
                <a16:creationId xmlns:a16="http://schemas.microsoft.com/office/drawing/2014/main" id="{898EAFF5-537E-AD5C-23D9-EBE879C35C24}"/>
              </a:ext>
            </a:extLst>
          </p:cNvPr>
          <p:cNvSpPr txBox="1">
            <a:spLocks/>
          </p:cNvSpPr>
          <p:nvPr/>
        </p:nvSpPr>
        <p:spPr>
          <a:xfrm>
            <a:off x="1371599" y="294538"/>
            <a:ext cx="9895951" cy="103366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600"/>
              </a:spcAft>
              <a:buClrTx/>
              <a:buSzTx/>
              <a:buFontTx/>
              <a:buNone/>
              <a:tabLst/>
              <a:defRPr/>
            </a:pPr>
            <a:r>
              <a:rPr kumimoji="0" lang="en-GB" altLang="en-US" sz="4000" b="1" i="0" u="none" strike="noStrike" kern="1200" cap="none" spc="0" normalizeH="0" baseline="0" noProof="0">
                <a:ln>
                  <a:noFill/>
                </a:ln>
                <a:solidFill>
                  <a:srgbClr val="FFFFFF"/>
                </a:solidFill>
                <a:effectLst/>
                <a:uLnTx/>
                <a:uFillTx/>
                <a:latin typeface="Cambria" charset="0"/>
                <a:ea typeface="+mj-ea"/>
                <a:cs typeface="+mj-cs"/>
              </a:rPr>
              <a:t>CONNECTION TO GCK</a:t>
            </a:r>
            <a:endParaRPr kumimoji="0" lang="en-US" sz="4000" b="0" i="0" u="none" strike="noStrike" kern="1200" cap="none" spc="0" normalizeH="0" baseline="0" noProof="0" dirty="0">
              <a:ln>
                <a:noFill/>
              </a:ln>
              <a:solidFill>
                <a:srgbClr val="FFFFFF"/>
              </a:solidFill>
              <a:effectLst/>
              <a:uLnTx/>
              <a:uFillTx/>
              <a:latin typeface="Calibri Light" panose="020F0302020204030204"/>
              <a:ea typeface="+mj-ea"/>
              <a:cs typeface="+mj-cs"/>
            </a:endParaRPr>
          </a:p>
        </p:txBody>
      </p:sp>
      <p:pic>
        <p:nvPicPr>
          <p:cNvPr id="3" name="Picture 2" descr="Logo&#10;&#10;Description automatically generated">
            <a:extLst>
              <a:ext uri="{FF2B5EF4-FFF2-40B4-BE49-F238E27FC236}">
                <a16:creationId xmlns:a16="http://schemas.microsoft.com/office/drawing/2014/main" id="{1F9E26BF-1C9B-A3C4-731E-845FB2149C5F}"/>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pic>
        <p:nvPicPr>
          <p:cNvPr id="4" name="Picture 3">
            <a:extLst>
              <a:ext uri="{FF2B5EF4-FFF2-40B4-BE49-F238E27FC236}">
                <a16:creationId xmlns:a16="http://schemas.microsoft.com/office/drawing/2014/main" id="{D6BB020D-3AB0-C0AC-13C2-4EBCC4C15ABA}"/>
              </a:ext>
            </a:extLst>
          </p:cNvPr>
          <p:cNvPicPr>
            <a:picLocks noChangeAspect="1"/>
          </p:cNvPicPr>
          <p:nvPr/>
        </p:nvPicPr>
        <p:blipFill>
          <a:blip r:embed="rId3"/>
          <a:stretch>
            <a:fillRect/>
          </a:stretch>
        </p:blipFill>
        <p:spPr>
          <a:xfrm>
            <a:off x="0" y="1590741"/>
            <a:ext cx="12192000" cy="5077997"/>
          </a:xfrm>
          <a:prstGeom prst="rect">
            <a:avLst/>
          </a:prstGeom>
        </p:spPr>
      </p:pic>
    </p:spTree>
    <p:extLst>
      <p:ext uri="{BB962C8B-B14F-4D97-AF65-F5344CB8AC3E}">
        <p14:creationId xmlns:p14="http://schemas.microsoft.com/office/powerpoint/2010/main" val="101060517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 name="Picture 59" descr="Hand reaching out to sun">
            <a:extLst>
              <a:ext uri="{FF2B5EF4-FFF2-40B4-BE49-F238E27FC236}">
                <a16:creationId xmlns:a16="http://schemas.microsoft.com/office/drawing/2014/main" id="{26097FE4-2B26-C222-92BA-FCCB2C29F6F9}"/>
              </a:ext>
            </a:extLst>
          </p:cNvPr>
          <p:cNvPicPr>
            <a:picLocks noChangeAspect="1"/>
          </p:cNvPicPr>
          <p:nvPr/>
        </p:nvPicPr>
        <p:blipFill rotWithShape="1">
          <a:blip r:embed="rId2"/>
          <a:srcRect b="16045"/>
          <a:stretch/>
        </p:blipFill>
        <p:spPr>
          <a:xfrm>
            <a:off x="-3047" y="10"/>
            <a:ext cx="12191999" cy="6857990"/>
          </a:xfrm>
          <a:prstGeom prst="rect">
            <a:avLst/>
          </a:prstGeom>
        </p:spPr>
      </p:pic>
      <p:sp>
        <p:nvSpPr>
          <p:cNvPr id="2" name="Title 1">
            <a:extLst>
              <a:ext uri="{FF2B5EF4-FFF2-40B4-BE49-F238E27FC236}">
                <a16:creationId xmlns:a16="http://schemas.microsoft.com/office/drawing/2014/main" id="{429B5823-1150-42AE-9D71-4259F2632019}"/>
              </a:ext>
            </a:extLst>
          </p:cNvPr>
          <p:cNvSpPr>
            <a:spLocks noGrp="1"/>
          </p:cNvSpPr>
          <p:nvPr>
            <p:ph type="title" idx="4294967295"/>
          </p:nvPr>
        </p:nvSpPr>
        <p:spPr>
          <a:xfrm>
            <a:off x="894069" y="2809187"/>
            <a:ext cx="10058400" cy="1430505"/>
          </a:xfrm>
          <a:effectLst>
            <a:outerShdw blurRad="50800" dist="38100" dir="2700000" algn="tl" rotWithShape="0">
              <a:prstClr val="black">
                <a:alpha val="40000"/>
              </a:prstClr>
            </a:outerShdw>
          </a:effectLst>
        </p:spPr>
        <p:txBody>
          <a:bodyPr vert="horz" lIns="91440" tIns="45720" rIns="91440" bIns="45720" rtlCol="0" anchor="b">
            <a:normAutofit/>
          </a:bodyPr>
          <a:lstStyle/>
          <a:p>
            <a:pPr algn="ctr"/>
            <a:r>
              <a:rPr lang="en-US" sz="8000" b="1" dirty="0">
                <a:solidFill>
                  <a:srgbClr val="FFFFFF"/>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TIME TO PRAY</a:t>
            </a:r>
          </a:p>
        </p:txBody>
      </p:sp>
      <p:pic>
        <p:nvPicPr>
          <p:cNvPr id="3" name="Picture 2" descr="Logo&#10;&#10;Description automatically generated">
            <a:extLst>
              <a:ext uri="{FF2B5EF4-FFF2-40B4-BE49-F238E27FC236}">
                <a16:creationId xmlns:a16="http://schemas.microsoft.com/office/drawing/2014/main" id="{311FA8E7-B697-2099-8CA6-1368AB939A56}"/>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39981823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1_Template_Netherlands">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enelux_Template" id="{E0BCA5DA-DB40-4CBA-8103-F25E65B5CF37}" vid="{D3195829-82FE-49B2-B9D0-5D5F4AACCD0F}"/>
    </a:ext>
  </a:extLst>
</a:theme>
</file>

<file path=ppt/theme/theme6.xml><?xml version="1.0" encoding="utf-8"?>
<a:theme xmlns:a="http://schemas.openxmlformats.org/drawingml/2006/main" name="4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emplate>Retrospect</Template>
  <TotalTime>9400</TotalTime>
  <Words>1185</Words>
  <Application>Microsoft Office PowerPoint</Application>
  <PresentationFormat>Widescreen</PresentationFormat>
  <Paragraphs>174</Paragraphs>
  <Slides>33</Slides>
  <Notes>16</Notes>
  <HiddenSlides>0</HiddenSlides>
  <MMClips>0</MMClips>
  <ScaleCrop>false</ScaleCrop>
  <HeadingPairs>
    <vt:vector size="6" baseType="variant">
      <vt:variant>
        <vt:lpstr>Fonts Used</vt:lpstr>
      </vt:variant>
      <vt:variant>
        <vt:i4>10</vt:i4>
      </vt:variant>
      <vt:variant>
        <vt:lpstr>Theme</vt:lpstr>
      </vt:variant>
      <vt:variant>
        <vt:i4>6</vt:i4>
      </vt:variant>
      <vt:variant>
        <vt:lpstr>Slide Titles</vt:lpstr>
      </vt:variant>
      <vt:variant>
        <vt:i4>33</vt:i4>
      </vt:variant>
    </vt:vector>
  </HeadingPairs>
  <TitlesOfParts>
    <vt:vector size="49" baseType="lpstr">
      <vt:lpstr>ADLaM Display</vt:lpstr>
      <vt:lpstr>Aptos</vt:lpstr>
      <vt:lpstr>Arial</vt:lpstr>
      <vt:lpstr>Bell MT</vt:lpstr>
      <vt:lpstr>Calibri</vt:lpstr>
      <vt:lpstr>Calibri Light</vt:lpstr>
      <vt:lpstr>Cambria</vt:lpstr>
      <vt:lpstr>Candara</vt:lpstr>
      <vt:lpstr>Times New Roman</vt:lpstr>
      <vt:lpstr>Wingdings</vt:lpstr>
      <vt:lpstr>Office Theme</vt:lpstr>
      <vt:lpstr>1_Office Theme</vt:lpstr>
      <vt:lpstr>2_Office Theme</vt:lpstr>
      <vt:lpstr>3_Office Theme</vt:lpstr>
      <vt:lpstr>1_Template_Netherlands</vt:lpstr>
      <vt:lpstr>4_Office Theme</vt:lpstr>
      <vt:lpstr>PowerPoint Presentation</vt:lpstr>
      <vt:lpstr>PowerPoint Presentation</vt:lpstr>
      <vt:lpstr>HYMN</vt:lpstr>
      <vt:lpstr>HOLY, HOLY, HOLY [GHS 011]</vt:lpstr>
      <vt:lpstr>HOLY, HOLY, HOLY [GHS 011]</vt:lpstr>
      <vt:lpstr>HOLY, HOLY, HOLY [GHS 011]</vt:lpstr>
      <vt:lpstr>HOLY, HOLY, HOLY [GHS 011]</vt:lpstr>
      <vt:lpstr>SEARCH THE SCRIPTURES</vt:lpstr>
      <vt:lpstr>REVIEW OF THE ASSIGNMENT FROM LAST STUDY</vt:lpstr>
      <vt:lpstr> LESSON 38: The Transfiguration of Christ</vt:lpstr>
      <vt:lpstr>INTRODUCTION</vt:lpstr>
      <vt:lpstr>The Transfiguration  Of Christ</vt:lpstr>
      <vt:lpstr>QUESTION 1</vt:lpstr>
      <vt:lpstr>QUESTION 2</vt:lpstr>
      <vt:lpstr>QUESTION 3</vt:lpstr>
      <vt:lpstr>QUESTION 4</vt:lpstr>
      <vt:lpstr>QUESTION 5</vt:lpstr>
      <vt:lpstr>CONCLUSION</vt:lpstr>
      <vt:lpstr>ASSIGNMENT</vt:lpstr>
      <vt:lpstr>SEARCH THE SCRIPTURES SUMMARY</vt:lpstr>
      <vt:lpstr>PowerPoint Presentation</vt:lpstr>
      <vt:lpstr>PowerPoint Presentation</vt:lpstr>
      <vt:lpstr>PowerPoint Presentation</vt:lpstr>
      <vt:lpstr>PowerPoint Presentation</vt:lpstr>
      <vt:lpstr>  LESSON 39:  Christ teaches on forgiveness</vt:lpstr>
      <vt:lpstr>PowerPoint Presentation</vt:lpstr>
      <vt:lpstr>PowerPoint Presentation</vt:lpstr>
      <vt:lpstr>FASTING &amp; PRAYER  FOR THE NATIONAL CONFERENCE </vt:lpstr>
      <vt:lpstr>PowerPoint Presentation</vt:lpstr>
      <vt:lpstr>PowerPoint Presentation</vt:lpstr>
      <vt:lpstr>CHOIR</vt:lpstr>
      <vt:lpstr>PowerPoint Presentation</vt:lpstr>
      <vt:lpstr>TIME TO PRAY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SEARCH THE SCRIPTURES</dc:title>
  <dc:creator>DCLM NL</dc:creator>
  <cp:lastModifiedBy>DCLM NL IT Support</cp:lastModifiedBy>
  <cp:revision>576</cp:revision>
  <dcterms:created xsi:type="dcterms:W3CDTF">2023-01-06T14:44:39Z</dcterms:created>
  <dcterms:modified xsi:type="dcterms:W3CDTF">2026-09-24T15:52:24Z</dcterms:modified>
</cp:coreProperties>
</file>